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9"/>
  </p:notesMasterIdLst>
  <p:sldIdLst>
    <p:sldId id="357" r:id="rId4"/>
    <p:sldId id="364" r:id="rId5"/>
    <p:sldId id="361" r:id="rId6"/>
    <p:sldId id="365" r:id="rId7"/>
    <p:sldId id="369" r:id="rId8"/>
    <p:sldId id="368" r:id="rId9"/>
    <p:sldId id="359" r:id="rId10"/>
    <p:sldId id="370" r:id="rId11"/>
    <p:sldId id="371" r:id="rId12"/>
    <p:sldId id="259" r:id="rId13"/>
    <p:sldId id="326" r:id="rId14"/>
    <p:sldId id="376" r:id="rId15"/>
    <p:sldId id="377" r:id="rId16"/>
    <p:sldId id="347" r:id="rId17"/>
    <p:sldId id="34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0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288" y="114"/>
      </p:cViewPr>
      <p:guideLst>
        <p:guide orient="horz" pos="247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96A8C094-CB00-443F-856E-6111688E7E7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3567065"/>
            <a:ext cx="12192000" cy="32909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3FACD69-BCC8-4A51-928A-A8276889CAEF}"/>
              </a:ext>
            </a:extLst>
          </p:cNvPr>
          <p:cNvSpPr/>
          <p:nvPr userDrawn="1"/>
        </p:nvSpPr>
        <p:spPr>
          <a:xfrm>
            <a:off x="0" y="3463090"/>
            <a:ext cx="12192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2C6B0DFC-1039-495D-8F3C-E6DB8A677F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"/>
            <a:ext cx="12192002" cy="376034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C1437342-4AAD-4065-B021-432B3D8C68CF}"/>
              </a:ext>
            </a:extLst>
          </p:cNvPr>
          <p:cNvGrpSpPr/>
          <p:nvPr userDrawn="1"/>
        </p:nvGrpSpPr>
        <p:grpSpPr>
          <a:xfrm>
            <a:off x="4484680" y="2679371"/>
            <a:ext cx="2029599" cy="3505672"/>
            <a:chOff x="1438761" y="2033015"/>
            <a:chExt cx="1980000" cy="3420000"/>
          </a:xfrm>
        </p:grpSpPr>
        <p:sp>
          <p:nvSpPr>
            <p:cNvPr id="3" name="Rounded Rectangle 41">
              <a:extLst>
                <a:ext uri="{FF2B5EF4-FFF2-40B4-BE49-F238E27FC236}">
                  <a16:creationId xmlns:a16="http://schemas.microsoft.com/office/drawing/2014/main" id="{1AC72540-6991-4FC9-92BE-D47A729E2BD3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42">
              <a:extLst>
                <a:ext uri="{FF2B5EF4-FFF2-40B4-BE49-F238E27FC236}">
                  <a16:creationId xmlns:a16="http://schemas.microsoft.com/office/drawing/2014/main" id="{850DCCD1-8058-42A2-8AF2-D626EF7C1F8A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">
              <a:extLst>
                <a:ext uri="{FF2B5EF4-FFF2-40B4-BE49-F238E27FC236}">
                  <a16:creationId xmlns:a16="http://schemas.microsoft.com/office/drawing/2014/main" id="{5F78D6D5-0F49-435F-9F3F-92FCB5A33A8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44">
                <a:extLst>
                  <a:ext uri="{FF2B5EF4-FFF2-40B4-BE49-F238E27FC236}">
                    <a16:creationId xmlns:a16="http://schemas.microsoft.com/office/drawing/2014/main" id="{2D17DFFD-2B67-40BF-BD4E-AD2EA621D117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45">
                <a:extLst>
                  <a:ext uri="{FF2B5EF4-FFF2-40B4-BE49-F238E27FC236}">
                    <a16:creationId xmlns:a16="http://schemas.microsoft.com/office/drawing/2014/main" id="{213E1FA9-E935-4A7B-99D8-21599EC0640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">
            <a:extLst>
              <a:ext uri="{FF2B5EF4-FFF2-40B4-BE49-F238E27FC236}">
                <a16:creationId xmlns:a16="http://schemas.microsoft.com/office/drawing/2014/main" id="{791A255F-72F6-471A-A665-C6F43C16B348}"/>
              </a:ext>
            </a:extLst>
          </p:cNvPr>
          <p:cNvGrpSpPr/>
          <p:nvPr userDrawn="1"/>
        </p:nvGrpSpPr>
        <p:grpSpPr>
          <a:xfrm>
            <a:off x="6976147" y="2717584"/>
            <a:ext cx="2029599" cy="3505672"/>
            <a:chOff x="1438761" y="2033015"/>
            <a:chExt cx="1980000" cy="3420000"/>
          </a:xfrm>
        </p:grpSpPr>
        <p:sp>
          <p:nvSpPr>
            <p:cNvPr id="9" name="Rounded Rectangle 41">
              <a:extLst>
                <a:ext uri="{FF2B5EF4-FFF2-40B4-BE49-F238E27FC236}">
                  <a16:creationId xmlns:a16="http://schemas.microsoft.com/office/drawing/2014/main" id="{16EDA227-0DEF-4F3E-B4C0-6E0411B6737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E29776C8-7281-4534-8A06-6A087A56BD54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6">
              <a:extLst>
                <a:ext uri="{FF2B5EF4-FFF2-40B4-BE49-F238E27FC236}">
                  <a16:creationId xmlns:a16="http://schemas.microsoft.com/office/drawing/2014/main" id="{C7EC6806-DC3F-4279-AB0E-702DB65522A0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44">
                <a:extLst>
                  <a:ext uri="{FF2B5EF4-FFF2-40B4-BE49-F238E27FC236}">
                    <a16:creationId xmlns:a16="http://schemas.microsoft.com/office/drawing/2014/main" id="{F0BC878E-0393-4F8A-847E-1FFF2B3A6F8C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45">
                <a:extLst>
                  <a:ext uri="{FF2B5EF4-FFF2-40B4-BE49-F238E27FC236}">
                    <a16:creationId xmlns:a16="http://schemas.microsoft.com/office/drawing/2014/main" id="{AF68E93E-B3A4-4FB4-8136-E2AF9E8E900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4" name="Group 5">
            <a:extLst>
              <a:ext uri="{FF2B5EF4-FFF2-40B4-BE49-F238E27FC236}">
                <a16:creationId xmlns:a16="http://schemas.microsoft.com/office/drawing/2014/main" id="{85A0A981-BFFD-478C-BE78-EF62DFC20D4A}"/>
              </a:ext>
            </a:extLst>
          </p:cNvPr>
          <p:cNvGrpSpPr/>
          <p:nvPr userDrawn="1"/>
        </p:nvGrpSpPr>
        <p:grpSpPr>
          <a:xfrm>
            <a:off x="9467615" y="2727858"/>
            <a:ext cx="2029599" cy="3505672"/>
            <a:chOff x="1438761" y="2033015"/>
            <a:chExt cx="1980000" cy="3420000"/>
          </a:xfrm>
        </p:grpSpPr>
        <p:sp>
          <p:nvSpPr>
            <p:cNvPr id="15" name="Rounded Rectangle 41">
              <a:extLst>
                <a:ext uri="{FF2B5EF4-FFF2-40B4-BE49-F238E27FC236}">
                  <a16:creationId xmlns:a16="http://schemas.microsoft.com/office/drawing/2014/main" id="{5301B2B1-E6B2-4CAA-90B5-32945916C4EF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42">
              <a:extLst>
                <a:ext uri="{FF2B5EF4-FFF2-40B4-BE49-F238E27FC236}">
                  <a16:creationId xmlns:a16="http://schemas.microsoft.com/office/drawing/2014/main" id="{98E8AE6E-9F27-49BA-BF78-FD704211F7DE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6">
              <a:extLst>
                <a:ext uri="{FF2B5EF4-FFF2-40B4-BE49-F238E27FC236}">
                  <a16:creationId xmlns:a16="http://schemas.microsoft.com/office/drawing/2014/main" id="{6C658463-591E-4133-90A9-DC8E327A9D8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8" name="Oval 44">
                <a:extLst>
                  <a:ext uri="{FF2B5EF4-FFF2-40B4-BE49-F238E27FC236}">
                    <a16:creationId xmlns:a16="http://schemas.microsoft.com/office/drawing/2014/main" id="{247AB6D7-90B0-4608-B64A-7506BBD6624D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ounded Rectangle 45">
                <a:extLst>
                  <a:ext uri="{FF2B5EF4-FFF2-40B4-BE49-F238E27FC236}">
                    <a16:creationId xmlns:a16="http://schemas.microsoft.com/office/drawing/2014/main" id="{4E7F4089-60C9-4EC1-B17C-C3CE5A555D7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E8E9D92-4CE1-47D2-A809-9E8B6FB57C7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602823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588106A-2CF3-48D0-9AA0-96C3A18A94C1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7094290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658D9AD7-4610-4974-9F90-635DC1891B81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585758" y="3009935"/>
            <a:ext cx="1797978" cy="27947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6">
            <a:extLst>
              <a:ext uri="{FF2B5EF4-FFF2-40B4-BE49-F238E27FC236}">
                <a16:creationId xmlns:a16="http://schemas.microsoft.com/office/drawing/2014/main" id="{38004867-5566-4A48-8987-60D94ADF1FA2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A5FB060-C4E2-4B67-AE6B-A21032F70DA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CD053A10-5BCF-4B0A-81B6-7659F3B13A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2000" y="1582965"/>
            <a:ext cx="3200400" cy="46273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8918BA6-5866-4567-84E9-754B61F3D1B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2749-C880-48DE-80E3-21B3B7C1BB1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FF8990-F6EC-4C2E-B65A-729967260F1B}"/>
              </a:ext>
            </a:extLst>
          </p:cNvPr>
          <p:cNvGrpSpPr/>
          <p:nvPr userDrawn="1"/>
        </p:nvGrpSpPr>
        <p:grpSpPr>
          <a:xfrm>
            <a:off x="708173" y="1837593"/>
            <a:ext cx="5265908" cy="2893260"/>
            <a:chOff x="-548507" y="477868"/>
            <a:chExt cx="11570449" cy="635717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A534EC4-50E0-4908-9103-968D3764391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3D152EA-393E-40E6-A577-EBDC7E02C6E6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AE41396-59B7-4111-B9F1-16C71A9557EC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937534-CC74-470C-BA81-D58C912DA66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A5D12A6-B9D5-48C2-B915-9AC7DA37CCE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8EA481-CCF4-48A2-8170-4589385879F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962AE34-3846-4C77-B676-BF63303B2726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C76E991-D98B-4424-8898-AB98CF5E82F1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42FDEFA-6525-40B5-BC77-DF37CB758BD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86D492AC-8BDF-4901-BF8A-657BD00CE6BD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D44DD40-A334-4331-9A64-1579C194CAA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7634782-405F-42A3-951D-11363B20EE63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D11FB5D1-6034-4D83-A029-B1D1606432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28453" y="2011350"/>
            <a:ext cx="3849189" cy="23164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FontTx/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1F5BA-6D8E-4BF0-B672-70F38251D5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6AC0BE9-E5EC-46E1-A4D1-78FDFBED0AEE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Zen Stones Pictures | Download Free Images on Unsplash">
            <a:extLst>
              <a:ext uri="{FF2B5EF4-FFF2-40B4-BE49-F238E27FC236}">
                <a16:creationId xmlns:a16="http://schemas.microsoft.com/office/drawing/2014/main" id="{486C870A-A485-05D6-53B3-3FBB64C18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12"/>
          <a:stretch/>
        </p:blipFill>
        <p:spPr bwMode="auto">
          <a:xfrm>
            <a:off x="0" y="0"/>
            <a:ext cx="12192000" cy="728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1DB24F-B673-8FD2-05B8-D1A79ED37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2" y="224315"/>
            <a:ext cx="3622645" cy="809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4B5E1F-171A-B8B3-361A-CCCBDD2FA220}"/>
              </a:ext>
            </a:extLst>
          </p:cNvPr>
          <p:cNvSpPr txBox="1"/>
          <p:nvPr/>
        </p:nvSpPr>
        <p:spPr>
          <a:xfrm>
            <a:off x="4731393" y="4752703"/>
            <a:ext cx="29780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Ink Free" panose="03080402000500000000" pitchFamily="66" charset="0"/>
              </a:rPr>
              <a:t>ACT New Home </a:t>
            </a:r>
          </a:p>
        </p:txBody>
      </p:sp>
    </p:spTree>
    <p:extLst>
      <p:ext uri="{BB962C8B-B14F-4D97-AF65-F5344CB8AC3E}">
        <p14:creationId xmlns:p14="http://schemas.microsoft.com/office/powerpoint/2010/main" val="17058177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course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93BBFC-2809-46F5-AAE4-063F7DFD89BB}"/>
              </a:ext>
            </a:extLst>
          </p:cNvPr>
          <p:cNvSpPr/>
          <p:nvPr/>
        </p:nvSpPr>
        <p:spPr>
          <a:xfrm rot="20052296">
            <a:off x="3520348" y="5234692"/>
            <a:ext cx="1934308" cy="791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8F572D-0AE4-4E63-B958-53B709D56A8C}"/>
              </a:ext>
            </a:extLst>
          </p:cNvPr>
          <p:cNvSpPr/>
          <p:nvPr/>
        </p:nvSpPr>
        <p:spPr>
          <a:xfrm rot="724390">
            <a:off x="5311315" y="5019188"/>
            <a:ext cx="1934308" cy="791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B62D61-B80F-4853-B958-090C478B4672}"/>
              </a:ext>
            </a:extLst>
          </p:cNvPr>
          <p:cNvSpPr/>
          <p:nvPr/>
        </p:nvSpPr>
        <p:spPr>
          <a:xfrm rot="20052296">
            <a:off x="7102156" y="4803554"/>
            <a:ext cx="1934308" cy="7913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22504-F1B1-4514-B2E1-265DD838694C}"/>
              </a:ext>
            </a:extLst>
          </p:cNvPr>
          <p:cNvSpPr/>
          <p:nvPr/>
        </p:nvSpPr>
        <p:spPr>
          <a:xfrm rot="724390">
            <a:off x="8893123" y="4588050"/>
            <a:ext cx="1934308" cy="791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0F4EDF-2461-4A15-9C7B-4FED7BA797D2}"/>
              </a:ext>
            </a:extLst>
          </p:cNvPr>
          <p:cNvSpPr/>
          <p:nvPr/>
        </p:nvSpPr>
        <p:spPr>
          <a:xfrm rot="20052296">
            <a:off x="-96572" y="5665699"/>
            <a:ext cx="1934308" cy="7913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A44E26-790C-4086-8165-F701F87A0B08}"/>
              </a:ext>
            </a:extLst>
          </p:cNvPr>
          <p:cNvSpPr/>
          <p:nvPr/>
        </p:nvSpPr>
        <p:spPr>
          <a:xfrm rot="724390">
            <a:off x="1694395" y="5450195"/>
            <a:ext cx="1934308" cy="791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868A08-CB37-46D3-B5C7-FAAA3EA98ADB}"/>
              </a:ext>
            </a:extLst>
          </p:cNvPr>
          <p:cNvSpPr/>
          <p:nvPr/>
        </p:nvSpPr>
        <p:spPr>
          <a:xfrm rot="8100000">
            <a:off x="4918205" y="1895039"/>
            <a:ext cx="833000" cy="83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5898C8-B04B-42C8-AF86-D91A287588DF}"/>
              </a:ext>
            </a:extLst>
          </p:cNvPr>
          <p:cNvCxnSpPr>
            <a:cxnSpLocks/>
          </p:cNvCxnSpPr>
          <p:nvPr/>
        </p:nvCxnSpPr>
        <p:spPr>
          <a:xfrm>
            <a:off x="5334705" y="2839596"/>
            <a:ext cx="8276" cy="2016867"/>
          </a:xfrm>
          <a:prstGeom prst="line">
            <a:avLst/>
          </a:prstGeom>
          <a:ln w="19050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2840679-3BE0-4D46-A11D-8C055A7F419F}"/>
              </a:ext>
            </a:extLst>
          </p:cNvPr>
          <p:cNvSpPr/>
          <p:nvPr/>
        </p:nvSpPr>
        <p:spPr>
          <a:xfrm rot="8100000">
            <a:off x="6785356" y="2297866"/>
            <a:ext cx="833000" cy="833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1D7F86-528A-4C5F-BC24-05BB4CDE157F}"/>
              </a:ext>
            </a:extLst>
          </p:cNvPr>
          <p:cNvCxnSpPr>
            <a:cxnSpLocks/>
          </p:cNvCxnSpPr>
          <p:nvPr/>
        </p:nvCxnSpPr>
        <p:spPr>
          <a:xfrm>
            <a:off x="7201856" y="3242423"/>
            <a:ext cx="8276" cy="2016867"/>
          </a:xfrm>
          <a:prstGeom prst="line">
            <a:avLst/>
          </a:prstGeom>
          <a:ln w="190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F2F2E4F2-7D3C-4CA1-9D6C-D45A35B13EB4}"/>
              </a:ext>
            </a:extLst>
          </p:cNvPr>
          <p:cNvSpPr/>
          <p:nvPr/>
        </p:nvSpPr>
        <p:spPr>
          <a:xfrm rot="8100000">
            <a:off x="8518562" y="1476163"/>
            <a:ext cx="833000" cy="833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DEA32C-B715-4813-BF7C-2E94F7A6BD46}"/>
              </a:ext>
            </a:extLst>
          </p:cNvPr>
          <p:cNvCxnSpPr>
            <a:cxnSpLocks/>
          </p:cNvCxnSpPr>
          <p:nvPr/>
        </p:nvCxnSpPr>
        <p:spPr>
          <a:xfrm>
            <a:off x="8935062" y="2420720"/>
            <a:ext cx="8276" cy="2016867"/>
          </a:xfrm>
          <a:prstGeom prst="line">
            <a:avLst/>
          </a:prstGeom>
          <a:ln w="190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E897AF63-D0FE-4B0A-8EDE-81515B2A45A6}"/>
              </a:ext>
            </a:extLst>
          </p:cNvPr>
          <p:cNvSpPr/>
          <p:nvPr/>
        </p:nvSpPr>
        <p:spPr>
          <a:xfrm rot="8100000">
            <a:off x="10356451" y="1856348"/>
            <a:ext cx="833000" cy="833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FF8948-9A11-457C-9AA8-6AEBF85D2FF0}"/>
              </a:ext>
            </a:extLst>
          </p:cNvPr>
          <p:cNvCxnSpPr>
            <a:cxnSpLocks/>
          </p:cNvCxnSpPr>
          <p:nvPr/>
        </p:nvCxnSpPr>
        <p:spPr>
          <a:xfrm>
            <a:off x="10772951" y="2800905"/>
            <a:ext cx="8276" cy="2016867"/>
          </a:xfrm>
          <a:prstGeom prst="line">
            <a:avLst/>
          </a:prstGeom>
          <a:ln w="190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C2925017-DB38-443F-9E4D-C92A0F94631F}"/>
              </a:ext>
            </a:extLst>
          </p:cNvPr>
          <p:cNvSpPr/>
          <p:nvPr/>
        </p:nvSpPr>
        <p:spPr>
          <a:xfrm rot="8100000">
            <a:off x="1323533" y="2297626"/>
            <a:ext cx="833000" cy="83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34FD84-BADC-4FED-963A-D754BF5C9FA3}"/>
              </a:ext>
            </a:extLst>
          </p:cNvPr>
          <p:cNvCxnSpPr>
            <a:cxnSpLocks/>
          </p:cNvCxnSpPr>
          <p:nvPr/>
        </p:nvCxnSpPr>
        <p:spPr>
          <a:xfrm>
            <a:off x="1740033" y="3242183"/>
            <a:ext cx="8276" cy="2016867"/>
          </a:xfrm>
          <a:prstGeom prst="line">
            <a:avLst/>
          </a:prstGeom>
          <a:ln w="190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28F49790-9646-4D99-966C-3A94B3DAC279}"/>
              </a:ext>
            </a:extLst>
          </p:cNvPr>
          <p:cNvSpPr/>
          <p:nvPr/>
        </p:nvSpPr>
        <p:spPr>
          <a:xfrm rot="8100000">
            <a:off x="3188393" y="2718365"/>
            <a:ext cx="833000" cy="833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B0BF8C-7047-42BF-90AE-D05B77933A9F}"/>
              </a:ext>
            </a:extLst>
          </p:cNvPr>
          <p:cNvCxnSpPr>
            <a:cxnSpLocks/>
          </p:cNvCxnSpPr>
          <p:nvPr/>
        </p:nvCxnSpPr>
        <p:spPr>
          <a:xfrm>
            <a:off x="3604893" y="3662922"/>
            <a:ext cx="8276" cy="2016867"/>
          </a:xfrm>
          <a:prstGeom prst="line">
            <a:avLst/>
          </a:prstGeom>
          <a:ln w="19050">
            <a:solidFill>
              <a:schemeClr val="accent6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113">
            <a:extLst>
              <a:ext uri="{FF2B5EF4-FFF2-40B4-BE49-F238E27FC236}">
                <a16:creationId xmlns:a16="http://schemas.microsoft.com/office/drawing/2014/main" id="{3152D046-D798-4ECD-8F2C-5DAFCC7D0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968" y="499321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charset="0"/>
              </a:rPr>
              <a:t>2022</a:t>
            </a:r>
            <a:endParaRPr lang="ko-KR" altLang="en-US" sz="2800" dirty="0">
              <a:solidFill>
                <a:schemeClr val="accent4"/>
              </a:solidFill>
            </a:endParaRPr>
          </a:p>
        </p:txBody>
      </p: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8E56DD1C-A480-4A2F-9DF4-F3D22B044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0222" y="5885023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6"/>
                </a:solidFill>
                <a:cs typeface="Arial" charset="0"/>
              </a:rPr>
              <a:t>2011</a:t>
            </a:r>
            <a:endParaRPr lang="ko-KR" altLang="en-US" sz="2800" dirty="0">
              <a:solidFill>
                <a:schemeClr val="accent6"/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2AC3A402-6629-41EA-9900-9394B2603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912" y="5465315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charset="0"/>
              </a:rPr>
              <a:t>2007</a:t>
            </a:r>
            <a:endParaRPr lang="ko-KR" altLang="en-US" sz="2800" dirty="0">
              <a:solidFill>
                <a:schemeClr val="accent5"/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E70C52DF-D68C-4718-84DD-1AFF6FCAE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8667" y="4591868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accent3"/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0ABBFB8B-2E32-4709-A26D-3F532A76E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7185" y="5418436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CBF06D55-AC94-496F-BB21-AB1A1AC2E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362" y="502599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charset="0"/>
              </a:rPr>
              <a:t>2014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CB86F57-91CD-45AA-B7F2-C84AD58606FA}"/>
              </a:ext>
            </a:extLst>
          </p:cNvPr>
          <p:cNvSpPr txBox="1"/>
          <p:nvPr/>
        </p:nvSpPr>
        <p:spPr>
          <a:xfrm>
            <a:off x="4210464" y="3101332"/>
            <a:ext cx="217141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Various activities in support of foreigners, refugees and immigrants coming to Greece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Rectangle 7">
            <a:extLst>
              <a:ext uri="{FF2B5EF4-FFF2-40B4-BE49-F238E27FC236}">
                <a16:creationId xmlns:a16="http://schemas.microsoft.com/office/drawing/2014/main" id="{18C0178B-60C7-4D2A-B0CF-C9FD89341024}"/>
              </a:ext>
            </a:extLst>
          </p:cNvPr>
          <p:cNvSpPr/>
          <p:nvPr/>
        </p:nvSpPr>
        <p:spPr>
          <a:xfrm>
            <a:off x="8773364" y="1691196"/>
            <a:ext cx="339947" cy="3399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6" name="Parallelogram 30">
            <a:extLst>
              <a:ext uri="{FF2B5EF4-FFF2-40B4-BE49-F238E27FC236}">
                <a16:creationId xmlns:a16="http://schemas.microsoft.com/office/drawing/2014/main" id="{7A7A6182-5781-4F60-887A-B5A6C4F7E5B7}"/>
              </a:ext>
            </a:extLst>
          </p:cNvPr>
          <p:cNvSpPr/>
          <p:nvPr/>
        </p:nvSpPr>
        <p:spPr>
          <a:xfrm flipH="1">
            <a:off x="1562689" y="2523821"/>
            <a:ext cx="371240" cy="372158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Rounded Rectangle 32">
            <a:extLst>
              <a:ext uri="{FF2B5EF4-FFF2-40B4-BE49-F238E27FC236}">
                <a16:creationId xmlns:a16="http://schemas.microsoft.com/office/drawing/2014/main" id="{3207F82E-D4B7-4C20-BBA5-B23D3D8EE8C3}"/>
              </a:ext>
            </a:extLst>
          </p:cNvPr>
          <p:cNvSpPr/>
          <p:nvPr/>
        </p:nvSpPr>
        <p:spPr>
          <a:xfrm>
            <a:off x="10612493" y="2070776"/>
            <a:ext cx="354310" cy="35431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DEF0BE33-68DD-40B4-83E6-A437C1C1961D}"/>
              </a:ext>
            </a:extLst>
          </p:cNvPr>
          <p:cNvSpPr/>
          <p:nvPr/>
        </p:nvSpPr>
        <p:spPr>
          <a:xfrm>
            <a:off x="5144630" y="2093123"/>
            <a:ext cx="380149" cy="35585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Frame 17">
            <a:extLst>
              <a:ext uri="{FF2B5EF4-FFF2-40B4-BE49-F238E27FC236}">
                <a16:creationId xmlns:a16="http://schemas.microsoft.com/office/drawing/2014/main" id="{E0C4966E-1281-43C5-BCD4-262CCF74A4BF}"/>
              </a:ext>
            </a:extLst>
          </p:cNvPr>
          <p:cNvSpPr/>
          <p:nvPr/>
        </p:nvSpPr>
        <p:spPr>
          <a:xfrm>
            <a:off x="7022020" y="2500821"/>
            <a:ext cx="366321" cy="37044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5">
            <a:extLst>
              <a:ext uri="{FF2B5EF4-FFF2-40B4-BE49-F238E27FC236}">
                <a16:creationId xmlns:a16="http://schemas.microsoft.com/office/drawing/2014/main" id="{63733C20-4037-4991-B070-B8D83EF46154}"/>
              </a:ext>
            </a:extLst>
          </p:cNvPr>
          <p:cNvSpPr/>
          <p:nvPr/>
        </p:nvSpPr>
        <p:spPr>
          <a:xfrm flipH="1">
            <a:off x="3411110" y="2964551"/>
            <a:ext cx="404117" cy="3333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C85299-B95F-392B-2DE8-0C736C32D106}"/>
              </a:ext>
            </a:extLst>
          </p:cNvPr>
          <p:cNvSpPr txBox="1"/>
          <p:nvPr/>
        </p:nvSpPr>
        <p:spPr>
          <a:xfrm>
            <a:off x="732779" y="3574224"/>
            <a:ext cx="217141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Consulting youngsters and vulnerable groups </a:t>
            </a:r>
          </a:p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 Greece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5A8E404-657C-3E1F-389F-591BD4A7BE1E}"/>
              </a:ext>
            </a:extLst>
          </p:cNvPr>
          <p:cNvSpPr txBox="1"/>
          <p:nvPr/>
        </p:nvSpPr>
        <p:spPr>
          <a:xfrm>
            <a:off x="2501457" y="4287267"/>
            <a:ext cx="21714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Starting implementing EU funded projects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A59F7D0-4BF3-F710-A767-79B5CA0CE76E}"/>
              </a:ext>
            </a:extLst>
          </p:cNvPr>
          <p:cNvSpPr txBox="1"/>
          <p:nvPr/>
        </p:nvSpPr>
        <p:spPr>
          <a:xfrm>
            <a:off x="6096000" y="3881284"/>
            <a:ext cx="217141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Expanding our activities and collaborators all over Greece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E25511-E71D-B844-F138-521D84FAC034}"/>
              </a:ext>
            </a:extLst>
          </p:cNvPr>
          <p:cNvSpPr txBox="1"/>
          <p:nvPr/>
        </p:nvSpPr>
        <p:spPr>
          <a:xfrm>
            <a:off x="9678252" y="3509033"/>
            <a:ext cx="217141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Keep working, researching and supporting our target group..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1F35E-68B3-FF17-F7A3-B4F90D62272E}"/>
              </a:ext>
            </a:extLst>
          </p:cNvPr>
          <p:cNvSpPr txBox="1"/>
          <p:nvPr/>
        </p:nvSpPr>
        <p:spPr>
          <a:xfrm>
            <a:off x="7899608" y="2598628"/>
            <a:ext cx="217141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Big number of national and international projects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79D466D3-6EE6-3861-E015-E793D3D8C5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Placeholder 37">
            <a:extLst>
              <a:ext uri="{FF2B5EF4-FFF2-40B4-BE49-F238E27FC236}">
                <a16:creationId xmlns:a16="http://schemas.microsoft.com/office/drawing/2014/main" id="{83ABAAD3-FA37-F640-8C87-D880FC71CFA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8" b="13008"/>
          <a:stretch>
            <a:fillRect/>
          </a:stretch>
        </p:blipFill>
        <p:spPr/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C70EB3-786A-4FD8-B904-9AB43ACD8780}"/>
              </a:ext>
            </a:extLst>
          </p:cNvPr>
          <p:cNvSpPr/>
          <p:nvPr/>
        </p:nvSpPr>
        <p:spPr>
          <a:xfrm>
            <a:off x="616449" y="0"/>
            <a:ext cx="3739794" cy="6873411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100000">
                <a:schemeClr val="accent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508E5DB-9C1A-4D27-95DC-30F8CC9784AE}"/>
              </a:ext>
            </a:extLst>
          </p:cNvPr>
          <p:cNvSpPr txBox="1">
            <a:spLocks/>
          </p:cNvSpPr>
          <p:nvPr/>
        </p:nvSpPr>
        <p:spPr>
          <a:xfrm>
            <a:off x="5442577" y="5908694"/>
            <a:ext cx="992586" cy="37466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SMEs</a:t>
            </a:r>
            <a:endParaRPr lang="en-US" altLang="ko-KR" sz="12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292BDF9D-F976-4461-9D6B-47FE3239DD2E}"/>
              </a:ext>
            </a:extLst>
          </p:cNvPr>
          <p:cNvSpPr txBox="1">
            <a:spLocks/>
          </p:cNvSpPr>
          <p:nvPr/>
        </p:nvSpPr>
        <p:spPr>
          <a:xfrm>
            <a:off x="6609685" y="5908694"/>
            <a:ext cx="1411686" cy="374660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Clusters</a:t>
            </a:r>
            <a:endParaRPr lang="en-US" altLang="ko-KR" sz="12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8A55206-C6BB-4E52-93AA-D2A52A63F7D9}"/>
              </a:ext>
            </a:extLst>
          </p:cNvPr>
          <p:cNvSpPr txBox="1">
            <a:spLocks/>
          </p:cNvSpPr>
          <p:nvPr/>
        </p:nvSpPr>
        <p:spPr>
          <a:xfrm>
            <a:off x="8195893" y="5908694"/>
            <a:ext cx="1597269" cy="37466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Research Centers</a:t>
            </a:r>
            <a:endParaRPr lang="en-US" altLang="ko-KR" sz="12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55E70A8-3BEE-4A39-BE6C-50C20C7AA999}"/>
              </a:ext>
            </a:extLst>
          </p:cNvPr>
          <p:cNvSpPr txBox="1">
            <a:spLocks/>
          </p:cNvSpPr>
          <p:nvPr/>
        </p:nvSpPr>
        <p:spPr>
          <a:xfrm>
            <a:off x="9967685" y="5908694"/>
            <a:ext cx="1520124" cy="37466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/>
              <a:t>Certification Bodies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C6E816-F546-403D-A710-04764A15509C}"/>
              </a:ext>
            </a:extLst>
          </p:cNvPr>
          <p:cNvSpPr txBox="1"/>
          <p:nvPr/>
        </p:nvSpPr>
        <p:spPr>
          <a:xfrm>
            <a:off x="679103" y="1928111"/>
            <a:ext cx="3423113" cy="1846659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Four ELEMENTS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</a:rPr>
              <a:t>has developed a wide network of partners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</a:rPr>
              <a:t>both from Greece </a:t>
            </a:r>
          </a:p>
          <a:p>
            <a:pPr algn="r"/>
            <a:r>
              <a:rPr lang="en-US" sz="2400" b="1" dirty="0">
                <a:solidFill>
                  <a:schemeClr val="bg1"/>
                </a:solidFill>
              </a:rPr>
              <a:t>and abroad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2A0B67-CE8C-41D5-AE91-382DF0ACACAF}"/>
              </a:ext>
            </a:extLst>
          </p:cNvPr>
          <p:cNvSpPr txBox="1"/>
          <p:nvPr/>
        </p:nvSpPr>
        <p:spPr>
          <a:xfrm>
            <a:off x="616449" y="5447193"/>
            <a:ext cx="373979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2"/>
                </a:solidFill>
                <a:cs typeface="Arial" pitchFamily="34" charset="0"/>
              </a:rPr>
              <a:t>Our Network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A0605085-EB01-2F44-9369-3EC1A8DEDE61}"/>
              </a:ext>
            </a:extLst>
          </p:cNvPr>
          <p:cNvSpPr txBox="1">
            <a:spLocks/>
          </p:cNvSpPr>
          <p:nvPr/>
        </p:nvSpPr>
        <p:spPr>
          <a:xfrm>
            <a:off x="5442577" y="5447193"/>
            <a:ext cx="992586" cy="374660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Social Actors</a:t>
            </a:r>
            <a:endParaRPr lang="en-US" altLang="ko-KR" sz="1200" b="0" dirty="0"/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B93CA277-BA87-9DAA-35D0-5E9503FBE138}"/>
              </a:ext>
            </a:extLst>
          </p:cNvPr>
          <p:cNvSpPr txBox="1">
            <a:spLocks/>
          </p:cNvSpPr>
          <p:nvPr/>
        </p:nvSpPr>
        <p:spPr>
          <a:xfrm>
            <a:off x="6609684" y="5447193"/>
            <a:ext cx="1411686" cy="374660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Public Authorities</a:t>
            </a:r>
            <a:endParaRPr lang="en-US" altLang="ko-KR" sz="1200" b="0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38625F3E-1D0A-E63B-9556-A6DA56671F0D}"/>
              </a:ext>
            </a:extLst>
          </p:cNvPr>
          <p:cNvSpPr txBox="1">
            <a:spLocks/>
          </p:cNvSpPr>
          <p:nvPr/>
        </p:nvSpPr>
        <p:spPr>
          <a:xfrm>
            <a:off x="8195893" y="5447193"/>
            <a:ext cx="1597269" cy="374660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cs typeface="Arial" pitchFamily="34" charset="0"/>
              </a:rPr>
              <a:t>Policy Makers</a:t>
            </a:r>
            <a:endParaRPr lang="en-US" altLang="ko-KR" sz="1200" b="0" dirty="0"/>
          </a:p>
        </p:txBody>
      </p: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CF09C356-F6DD-2C0D-BD0D-0B98DDDA4ADB}"/>
              </a:ext>
            </a:extLst>
          </p:cNvPr>
          <p:cNvSpPr txBox="1">
            <a:spLocks/>
          </p:cNvSpPr>
          <p:nvPr/>
        </p:nvSpPr>
        <p:spPr>
          <a:xfrm>
            <a:off x="9967685" y="5447193"/>
            <a:ext cx="1520124" cy="374660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0" dirty="0"/>
              <a:t>Universities</a:t>
            </a: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27EC9-6727-5842-0DC2-692C65F02856}"/>
              </a:ext>
            </a:extLst>
          </p:cNvPr>
          <p:cNvSpPr/>
          <p:nvPr/>
        </p:nvSpPr>
        <p:spPr>
          <a:xfrm>
            <a:off x="0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AF4936-D7E4-0FA3-8289-0BB1B4E8C581}"/>
              </a:ext>
            </a:extLst>
          </p:cNvPr>
          <p:cNvSpPr txBox="1"/>
          <p:nvPr/>
        </p:nvSpPr>
        <p:spPr>
          <a:xfrm>
            <a:off x="6407782" y="2159871"/>
            <a:ext cx="1782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Volunteering Among Immigrants - VAI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4EF039-DECE-F721-850B-5CCADF507DCA}"/>
              </a:ext>
            </a:extLst>
          </p:cNvPr>
          <p:cNvSpPr/>
          <p:nvPr/>
        </p:nvSpPr>
        <p:spPr>
          <a:xfrm>
            <a:off x="9884431" y="1308232"/>
            <a:ext cx="657536" cy="657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5BCB5-22D8-5957-3E63-333562865688}"/>
              </a:ext>
            </a:extLst>
          </p:cNvPr>
          <p:cNvSpPr/>
          <p:nvPr/>
        </p:nvSpPr>
        <p:spPr>
          <a:xfrm>
            <a:off x="6947104" y="1308232"/>
            <a:ext cx="657536" cy="6575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90B8E262-D6D5-53F8-F038-5AD3E045D03C}"/>
              </a:ext>
            </a:extLst>
          </p:cNvPr>
          <p:cNvSpPr/>
          <p:nvPr/>
        </p:nvSpPr>
        <p:spPr>
          <a:xfrm>
            <a:off x="7091559" y="150233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4B142E-82B3-A6C7-1F18-76C72DE31A5C}"/>
              </a:ext>
            </a:extLst>
          </p:cNvPr>
          <p:cNvGrpSpPr/>
          <p:nvPr/>
        </p:nvGrpSpPr>
        <p:grpSpPr>
          <a:xfrm>
            <a:off x="6382400" y="2815639"/>
            <a:ext cx="2029599" cy="3505672"/>
            <a:chOff x="4539352" y="2005129"/>
            <a:chExt cx="2029599" cy="3505672"/>
          </a:xfrm>
        </p:grpSpPr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475F3842-F5A5-D498-19F8-8C43A028F9CC}"/>
                </a:ext>
              </a:extLst>
            </p:cNvPr>
            <p:cNvGrpSpPr/>
            <p:nvPr/>
          </p:nvGrpSpPr>
          <p:grpSpPr>
            <a:xfrm>
              <a:off x="4539352" y="2005129"/>
              <a:ext cx="2029599" cy="3505672"/>
              <a:chOff x="1438761" y="2033015"/>
              <a:chExt cx="1980000" cy="3420000"/>
            </a:xfrm>
          </p:grpSpPr>
          <p:sp>
            <p:nvSpPr>
              <p:cNvPr id="54" name="Rounded Rectangle 41">
                <a:extLst>
                  <a:ext uri="{FF2B5EF4-FFF2-40B4-BE49-F238E27FC236}">
                    <a16:creationId xmlns:a16="http://schemas.microsoft.com/office/drawing/2014/main" id="{FEC559B8-4BB5-B8AF-2EEB-B52F06DA68D3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42">
                <a:extLst>
                  <a:ext uri="{FF2B5EF4-FFF2-40B4-BE49-F238E27FC236}">
                    <a16:creationId xmlns:a16="http://schemas.microsoft.com/office/drawing/2014/main" id="{D6FC7D15-4BBA-017F-5515-016904462E93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">
                <a:extLst>
                  <a:ext uri="{FF2B5EF4-FFF2-40B4-BE49-F238E27FC236}">
                    <a16:creationId xmlns:a16="http://schemas.microsoft.com/office/drawing/2014/main" id="{8AA3C252-FBE1-65E9-4D6E-AE565A157074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57" name="Oval 44">
                  <a:extLst>
                    <a:ext uri="{FF2B5EF4-FFF2-40B4-BE49-F238E27FC236}">
                      <a16:creationId xmlns:a16="http://schemas.microsoft.com/office/drawing/2014/main" id="{DB8603D1-5897-4D5F-0BBC-FBD6538F5E9E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45">
                  <a:extLst>
                    <a:ext uri="{FF2B5EF4-FFF2-40B4-BE49-F238E27FC236}">
                      <a16:creationId xmlns:a16="http://schemas.microsoft.com/office/drawing/2014/main" id="{54E65D53-5F91-FCAC-5016-5950BFFAC564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CEA1D-3A3F-BB60-0C6C-0E7B515C6732}"/>
                </a:ext>
              </a:extLst>
            </p:cNvPr>
            <p:cNvGrpSpPr/>
            <p:nvPr/>
          </p:nvGrpSpPr>
          <p:grpSpPr>
            <a:xfrm>
              <a:off x="4623283" y="2309174"/>
              <a:ext cx="1864603" cy="2818462"/>
              <a:chOff x="4623283" y="2309174"/>
              <a:chExt cx="3769912" cy="2315965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F351900-6D61-6B09-53C6-5D82784C5ABE}"/>
                  </a:ext>
                </a:extLst>
              </p:cNvPr>
              <p:cNvSpPr/>
              <p:nvPr/>
            </p:nvSpPr>
            <p:spPr>
              <a:xfrm>
                <a:off x="4623283" y="2309175"/>
                <a:ext cx="3769912" cy="2303836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C5D1747-0C32-8522-8B68-13D7990EEC5F}"/>
                  </a:ext>
                </a:extLst>
              </p:cNvPr>
              <p:cNvSpPr/>
              <p:nvPr/>
            </p:nvSpPr>
            <p:spPr>
              <a:xfrm>
                <a:off x="5899593" y="2309174"/>
                <a:ext cx="2493602" cy="231596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4E8A43-923A-2548-2438-E213DA21DF09}"/>
              </a:ext>
            </a:extLst>
          </p:cNvPr>
          <p:cNvGrpSpPr/>
          <p:nvPr/>
        </p:nvGrpSpPr>
        <p:grpSpPr>
          <a:xfrm>
            <a:off x="9338778" y="2768699"/>
            <a:ext cx="2029599" cy="3505672"/>
            <a:chOff x="4539352" y="2005129"/>
            <a:chExt cx="2029599" cy="3505672"/>
          </a:xfrm>
        </p:grpSpPr>
        <p:grpSp>
          <p:nvGrpSpPr>
            <p:cNvPr id="60" name="Group 5">
              <a:extLst>
                <a:ext uri="{FF2B5EF4-FFF2-40B4-BE49-F238E27FC236}">
                  <a16:creationId xmlns:a16="http://schemas.microsoft.com/office/drawing/2014/main" id="{70DAC6E3-3E7E-594E-F339-8920BEF1CCD9}"/>
                </a:ext>
              </a:extLst>
            </p:cNvPr>
            <p:cNvGrpSpPr/>
            <p:nvPr/>
          </p:nvGrpSpPr>
          <p:grpSpPr>
            <a:xfrm>
              <a:off x="4539352" y="2005129"/>
              <a:ext cx="2029599" cy="3505672"/>
              <a:chOff x="1438761" y="2033015"/>
              <a:chExt cx="1980000" cy="3420000"/>
            </a:xfrm>
          </p:grpSpPr>
          <p:sp>
            <p:nvSpPr>
              <p:cNvPr id="64" name="Rounded Rectangle 41">
                <a:extLst>
                  <a:ext uri="{FF2B5EF4-FFF2-40B4-BE49-F238E27FC236}">
                    <a16:creationId xmlns:a16="http://schemas.microsoft.com/office/drawing/2014/main" id="{F60A39B9-6E8B-5185-4FA2-E7F541872A41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42">
                <a:extLst>
                  <a:ext uri="{FF2B5EF4-FFF2-40B4-BE49-F238E27FC236}">
                    <a16:creationId xmlns:a16="http://schemas.microsoft.com/office/drawing/2014/main" id="{13134461-BAF9-D9FD-B9C8-D979AD52528A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">
                <a:extLst>
                  <a:ext uri="{FF2B5EF4-FFF2-40B4-BE49-F238E27FC236}">
                    <a16:creationId xmlns:a16="http://schemas.microsoft.com/office/drawing/2014/main" id="{871919C6-9F1B-992E-D524-6CD0DAB4FB7B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67" name="Oval 44">
                  <a:extLst>
                    <a:ext uri="{FF2B5EF4-FFF2-40B4-BE49-F238E27FC236}">
                      <a16:creationId xmlns:a16="http://schemas.microsoft.com/office/drawing/2014/main" id="{D3C6F43F-4615-975F-3D30-C82CAFBA7DBC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8" name="Rounded Rectangle 45">
                  <a:extLst>
                    <a:ext uri="{FF2B5EF4-FFF2-40B4-BE49-F238E27FC236}">
                      <a16:creationId xmlns:a16="http://schemas.microsoft.com/office/drawing/2014/main" id="{C400846E-5525-B625-A8CA-E375B7727429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A622C8B-5212-C92B-8036-8E213A548E3B}"/>
                </a:ext>
              </a:extLst>
            </p:cNvPr>
            <p:cNvGrpSpPr/>
            <p:nvPr/>
          </p:nvGrpSpPr>
          <p:grpSpPr>
            <a:xfrm>
              <a:off x="4623283" y="2309174"/>
              <a:ext cx="1864603" cy="2818462"/>
              <a:chOff x="4623283" y="2309174"/>
              <a:chExt cx="3769912" cy="2315965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96C2122-EAB8-95B5-9EA3-4B3810C3985B}"/>
                  </a:ext>
                </a:extLst>
              </p:cNvPr>
              <p:cNvSpPr/>
              <p:nvPr/>
            </p:nvSpPr>
            <p:spPr>
              <a:xfrm>
                <a:off x="4623283" y="2309175"/>
                <a:ext cx="3769912" cy="2303836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6902252-6CFE-9B31-1D6D-4DB5BAED87D3}"/>
                  </a:ext>
                </a:extLst>
              </p:cNvPr>
              <p:cNvSpPr/>
              <p:nvPr/>
            </p:nvSpPr>
            <p:spPr>
              <a:xfrm>
                <a:off x="5899593" y="2309174"/>
                <a:ext cx="2493602" cy="231596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70F7ACF-8273-88C0-71A8-A00A787E7ECD}"/>
              </a:ext>
            </a:extLst>
          </p:cNvPr>
          <p:cNvSpPr txBox="1"/>
          <p:nvPr/>
        </p:nvSpPr>
        <p:spPr>
          <a:xfrm>
            <a:off x="741683" y="659218"/>
            <a:ext cx="258985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Indicative projects</a:t>
            </a: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D48E9AFC-6D03-F955-275F-BE3E0AAA98F6}"/>
              </a:ext>
            </a:extLst>
          </p:cNvPr>
          <p:cNvSpPr/>
          <p:nvPr/>
        </p:nvSpPr>
        <p:spPr>
          <a:xfrm>
            <a:off x="10005510" y="1430761"/>
            <a:ext cx="415377" cy="40618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764E5B-7DA1-4695-C554-5DE00058A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621" y="4034219"/>
            <a:ext cx="1575224" cy="10029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DD982752-3A10-0408-B50A-3A95736A06B6}"/>
              </a:ext>
            </a:extLst>
          </p:cNvPr>
          <p:cNvSpPr txBox="1"/>
          <p:nvPr/>
        </p:nvSpPr>
        <p:spPr>
          <a:xfrm>
            <a:off x="8804482" y="2139941"/>
            <a:ext cx="2901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COME IN – </a:t>
            </a:r>
            <a:r>
              <a:rPr lang="en-GB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COMpetences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in Enterprises on </a:t>
            </a:r>
            <a:r>
              <a:rPr lang="en-GB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INtegration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8EACFB6-1371-9D7E-629E-6352AE2DA56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374" y="4286774"/>
            <a:ext cx="1676123" cy="55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048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F27EC9-6727-5842-0DC2-692C65F02856}"/>
              </a:ext>
            </a:extLst>
          </p:cNvPr>
          <p:cNvSpPr/>
          <p:nvPr/>
        </p:nvSpPr>
        <p:spPr>
          <a:xfrm>
            <a:off x="0" y="0"/>
            <a:ext cx="388402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74EF039-DECE-F721-850B-5CCADF507DCA}"/>
              </a:ext>
            </a:extLst>
          </p:cNvPr>
          <p:cNvSpPr/>
          <p:nvPr/>
        </p:nvSpPr>
        <p:spPr>
          <a:xfrm>
            <a:off x="6947104" y="1346630"/>
            <a:ext cx="657536" cy="6575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50117311-9BEE-A378-2021-CC794C3BBE0A}"/>
              </a:ext>
            </a:extLst>
          </p:cNvPr>
          <p:cNvSpPr/>
          <p:nvPr/>
        </p:nvSpPr>
        <p:spPr>
          <a:xfrm>
            <a:off x="7096402" y="1508133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44B142E-82B3-A6C7-1F18-76C72DE31A5C}"/>
              </a:ext>
            </a:extLst>
          </p:cNvPr>
          <p:cNvGrpSpPr/>
          <p:nvPr/>
        </p:nvGrpSpPr>
        <p:grpSpPr>
          <a:xfrm>
            <a:off x="6382400" y="2815639"/>
            <a:ext cx="2029599" cy="3505672"/>
            <a:chOff x="4539352" y="2005129"/>
            <a:chExt cx="2029599" cy="3505672"/>
          </a:xfrm>
        </p:grpSpPr>
        <p:grpSp>
          <p:nvGrpSpPr>
            <p:cNvPr id="50" name="Group 5">
              <a:extLst>
                <a:ext uri="{FF2B5EF4-FFF2-40B4-BE49-F238E27FC236}">
                  <a16:creationId xmlns:a16="http://schemas.microsoft.com/office/drawing/2014/main" id="{475F3842-F5A5-D498-19F8-8C43A028F9CC}"/>
                </a:ext>
              </a:extLst>
            </p:cNvPr>
            <p:cNvGrpSpPr/>
            <p:nvPr/>
          </p:nvGrpSpPr>
          <p:grpSpPr>
            <a:xfrm>
              <a:off x="4539352" y="2005129"/>
              <a:ext cx="2029599" cy="3505672"/>
              <a:chOff x="1438761" y="2033015"/>
              <a:chExt cx="1980000" cy="3420000"/>
            </a:xfrm>
          </p:grpSpPr>
          <p:sp>
            <p:nvSpPr>
              <p:cNvPr id="54" name="Rounded Rectangle 41">
                <a:extLst>
                  <a:ext uri="{FF2B5EF4-FFF2-40B4-BE49-F238E27FC236}">
                    <a16:creationId xmlns:a16="http://schemas.microsoft.com/office/drawing/2014/main" id="{FEC559B8-4BB5-B8AF-2EEB-B52F06DA68D3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42">
                <a:extLst>
                  <a:ext uri="{FF2B5EF4-FFF2-40B4-BE49-F238E27FC236}">
                    <a16:creationId xmlns:a16="http://schemas.microsoft.com/office/drawing/2014/main" id="{D6FC7D15-4BBA-017F-5515-016904462E93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">
                <a:extLst>
                  <a:ext uri="{FF2B5EF4-FFF2-40B4-BE49-F238E27FC236}">
                    <a16:creationId xmlns:a16="http://schemas.microsoft.com/office/drawing/2014/main" id="{8AA3C252-FBE1-65E9-4D6E-AE565A157074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57" name="Oval 44">
                  <a:extLst>
                    <a:ext uri="{FF2B5EF4-FFF2-40B4-BE49-F238E27FC236}">
                      <a16:creationId xmlns:a16="http://schemas.microsoft.com/office/drawing/2014/main" id="{DB8603D1-5897-4D5F-0BBC-FBD6538F5E9E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45">
                  <a:extLst>
                    <a:ext uri="{FF2B5EF4-FFF2-40B4-BE49-F238E27FC236}">
                      <a16:creationId xmlns:a16="http://schemas.microsoft.com/office/drawing/2014/main" id="{54E65D53-5F91-FCAC-5016-5950BFFAC564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CEA1D-3A3F-BB60-0C6C-0E7B515C6732}"/>
                </a:ext>
              </a:extLst>
            </p:cNvPr>
            <p:cNvGrpSpPr/>
            <p:nvPr/>
          </p:nvGrpSpPr>
          <p:grpSpPr>
            <a:xfrm>
              <a:off x="4623283" y="2309174"/>
              <a:ext cx="1864603" cy="2818462"/>
              <a:chOff x="4623283" y="2309174"/>
              <a:chExt cx="3769912" cy="2315965"/>
            </a:xfrm>
          </p:grpSpPr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F351900-6D61-6B09-53C6-5D82784C5ABE}"/>
                  </a:ext>
                </a:extLst>
              </p:cNvPr>
              <p:cNvSpPr/>
              <p:nvPr/>
            </p:nvSpPr>
            <p:spPr>
              <a:xfrm>
                <a:off x="4623283" y="2309175"/>
                <a:ext cx="3769912" cy="2303836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C5D1747-0C32-8522-8B68-13D7990EEC5F}"/>
                  </a:ext>
                </a:extLst>
              </p:cNvPr>
              <p:cNvSpPr/>
              <p:nvPr/>
            </p:nvSpPr>
            <p:spPr>
              <a:xfrm>
                <a:off x="5899593" y="2309174"/>
                <a:ext cx="2493602" cy="231596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94E8A43-923A-2548-2438-E213DA21DF09}"/>
              </a:ext>
            </a:extLst>
          </p:cNvPr>
          <p:cNvGrpSpPr/>
          <p:nvPr/>
        </p:nvGrpSpPr>
        <p:grpSpPr>
          <a:xfrm>
            <a:off x="9338778" y="2768699"/>
            <a:ext cx="2029599" cy="3505672"/>
            <a:chOff x="4539352" y="2005129"/>
            <a:chExt cx="2029599" cy="3505672"/>
          </a:xfrm>
        </p:grpSpPr>
        <p:grpSp>
          <p:nvGrpSpPr>
            <p:cNvPr id="60" name="Group 5">
              <a:extLst>
                <a:ext uri="{FF2B5EF4-FFF2-40B4-BE49-F238E27FC236}">
                  <a16:creationId xmlns:a16="http://schemas.microsoft.com/office/drawing/2014/main" id="{70DAC6E3-3E7E-594E-F339-8920BEF1CCD9}"/>
                </a:ext>
              </a:extLst>
            </p:cNvPr>
            <p:cNvGrpSpPr/>
            <p:nvPr/>
          </p:nvGrpSpPr>
          <p:grpSpPr>
            <a:xfrm>
              <a:off x="4539352" y="2005129"/>
              <a:ext cx="2029599" cy="3505672"/>
              <a:chOff x="1438761" y="2033015"/>
              <a:chExt cx="1980000" cy="3420000"/>
            </a:xfrm>
          </p:grpSpPr>
          <p:sp>
            <p:nvSpPr>
              <p:cNvPr id="64" name="Rounded Rectangle 41">
                <a:extLst>
                  <a:ext uri="{FF2B5EF4-FFF2-40B4-BE49-F238E27FC236}">
                    <a16:creationId xmlns:a16="http://schemas.microsoft.com/office/drawing/2014/main" id="{F60A39B9-6E8B-5185-4FA2-E7F541872A41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Rectangle 42">
                <a:extLst>
                  <a:ext uri="{FF2B5EF4-FFF2-40B4-BE49-F238E27FC236}">
                    <a16:creationId xmlns:a16="http://schemas.microsoft.com/office/drawing/2014/main" id="{13134461-BAF9-D9FD-B9C8-D979AD52528A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66" name="Group 6">
                <a:extLst>
                  <a:ext uri="{FF2B5EF4-FFF2-40B4-BE49-F238E27FC236}">
                    <a16:creationId xmlns:a16="http://schemas.microsoft.com/office/drawing/2014/main" id="{871919C6-9F1B-992E-D524-6CD0DAB4FB7B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67" name="Oval 44">
                  <a:extLst>
                    <a:ext uri="{FF2B5EF4-FFF2-40B4-BE49-F238E27FC236}">
                      <a16:creationId xmlns:a16="http://schemas.microsoft.com/office/drawing/2014/main" id="{D3C6F43F-4615-975F-3D30-C82CAFBA7DBC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68" name="Rounded Rectangle 45">
                  <a:extLst>
                    <a:ext uri="{FF2B5EF4-FFF2-40B4-BE49-F238E27FC236}">
                      <a16:creationId xmlns:a16="http://schemas.microsoft.com/office/drawing/2014/main" id="{C400846E-5525-B625-A8CA-E375B7727429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A622C8B-5212-C92B-8036-8E213A548E3B}"/>
                </a:ext>
              </a:extLst>
            </p:cNvPr>
            <p:cNvGrpSpPr/>
            <p:nvPr/>
          </p:nvGrpSpPr>
          <p:grpSpPr>
            <a:xfrm>
              <a:off x="4623283" y="2309174"/>
              <a:ext cx="1864603" cy="2818462"/>
              <a:chOff x="4623283" y="2309174"/>
              <a:chExt cx="3769912" cy="2315965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C96C2122-EAB8-95B5-9EA3-4B3810C3985B}"/>
                  </a:ext>
                </a:extLst>
              </p:cNvPr>
              <p:cNvSpPr/>
              <p:nvPr/>
            </p:nvSpPr>
            <p:spPr>
              <a:xfrm>
                <a:off x="4623283" y="2309175"/>
                <a:ext cx="3769912" cy="2303836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rgbClr val="F2F2F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6902252-6CFE-9B31-1D6D-4DB5BAED87D3}"/>
                  </a:ext>
                </a:extLst>
              </p:cNvPr>
              <p:cNvSpPr/>
              <p:nvPr/>
            </p:nvSpPr>
            <p:spPr>
              <a:xfrm>
                <a:off x="5899593" y="2309174"/>
                <a:ext cx="2493602" cy="2315965"/>
              </a:xfrm>
              <a:custGeom>
                <a:avLst/>
                <a:gdLst>
                  <a:gd name="connsiteX0" fmla="*/ 2567127 w 4009217"/>
                  <a:gd name="connsiteY0" fmla="*/ 30683 h 4295590"/>
                  <a:gd name="connsiteX1" fmla="*/ 3798529 w 4009217"/>
                  <a:gd name="connsiteY1" fmla="*/ 30683 h 4295590"/>
                  <a:gd name="connsiteX2" fmla="*/ 4007172 w 4009217"/>
                  <a:gd name="connsiteY2" fmla="*/ 272054 h 4295590"/>
                  <a:gd name="connsiteX3" fmla="*/ 3998990 w 4009217"/>
                  <a:gd name="connsiteY3" fmla="*/ 4268999 h 4295590"/>
                  <a:gd name="connsiteX4" fmla="*/ 30683 w 4009217"/>
                  <a:gd name="connsiteY4" fmla="*/ 4268999 h 4295590"/>
                  <a:gd name="connsiteX0" fmla="*/ 2536444 w 3976489"/>
                  <a:gd name="connsiteY0" fmla="*/ 0 h 4238316"/>
                  <a:gd name="connsiteX1" fmla="*/ 3976489 w 3976489"/>
                  <a:gd name="connsiteY1" fmla="*/ 241371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536444 w 3976489"/>
                  <a:gd name="connsiteY0" fmla="*/ 0 h 4238316"/>
                  <a:gd name="connsiteX1" fmla="*/ 3976489 w 3976489"/>
                  <a:gd name="connsiteY1" fmla="*/ 213683 h 4238316"/>
                  <a:gd name="connsiteX2" fmla="*/ 3968307 w 3976489"/>
                  <a:gd name="connsiteY2" fmla="*/ 4238316 h 4238316"/>
                  <a:gd name="connsiteX3" fmla="*/ 0 w 3976489"/>
                  <a:gd name="connsiteY3" fmla="*/ 4238316 h 4238316"/>
                  <a:gd name="connsiteX0" fmla="*/ 2473335 w 3976489"/>
                  <a:gd name="connsiteY0" fmla="*/ 0 h 4035268"/>
                  <a:gd name="connsiteX1" fmla="*/ 3976489 w 3976489"/>
                  <a:gd name="connsiteY1" fmla="*/ 10635 h 4035268"/>
                  <a:gd name="connsiteX2" fmla="*/ 3968307 w 3976489"/>
                  <a:gd name="connsiteY2" fmla="*/ 4035268 h 4035268"/>
                  <a:gd name="connsiteX3" fmla="*/ 0 w 3976489"/>
                  <a:gd name="connsiteY3" fmla="*/ 4035268 h 4035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76489" h="4035268">
                    <a:moveTo>
                      <a:pt x="2473335" y="0"/>
                    </a:moveTo>
                    <a:lnTo>
                      <a:pt x="3976489" y="10635"/>
                    </a:lnTo>
                    <a:cubicBezTo>
                      <a:pt x="3973762" y="1342950"/>
                      <a:pt x="3971034" y="2702953"/>
                      <a:pt x="3968307" y="4035268"/>
                    </a:cubicBezTo>
                    <a:lnTo>
                      <a:pt x="0" y="4035268"/>
                    </a:lnTo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970F7ACF-8273-88C0-71A8-A00A787E7ECD}"/>
              </a:ext>
            </a:extLst>
          </p:cNvPr>
          <p:cNvSpPr txBox="1"/>
          <p:nvPr/>
        </p:nvSpPr>
        <p:spPr>
          <a:xfrm>
            <a:off x="741683" y="659218"/>
            <a:ext cx="2589857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+mj-lt"/>
                <a:cs typeface="Arial" pitchFamily="34" charset="0"/>
              </a:rPr>
              <a:t>Indicative projects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6361599-A048-B1F3-A521-F89646F89952}"/>
              </a:ext>
            </a:extLst>
          </p:cNvPr>
          <p:cNvSpPr/>
          <p:nvPr/>
        </p:nvSpPr>
        <p:spPr>
          <a:xfrm>
            <a:off x="9903482" y="1324413"/>
            <a:ext cx="657536" cy="6575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Rectangle 16">
            <a:extLst>
              <a:ext uri="{FF2B5EF4-FFF2-40B4-BE49-F238E27FC236}">
                <a16:creationId xmlns:a16="http://schemas.microsoft.com/office/drawing/2014/main" id="{5749EA9E-CC86-607D-C5A1-1974E12D060D}"/>
              </a:ext>
            </a:extLst>
          </p:cNvPr>
          <p:cNvSpPr/>
          <p:nvPr/>
        </p:nvSpPr>
        <p:spPr>
          <a:xfrm rot="2700000">
            <a:off x="10117251" y="1458900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7B9D19-AED5-A74B-C3B3-1656C80E2A44}"/>
              </a:ext>
            </a:extLst>
          </p:cNvPr>
          <p:cNvSpPr txBox="1"/>
          <p:nvPr/>
        </p:nvSpPr>
        <p:spPr>
          <a:xfrm>
            <a:off x="6160393" y="2159871"/>
            <a:ext cx="2320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Refugee Employment Support and Training - REST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3FAA35-BBE2-2349-D2D8-DD3635B0EDB8}"/>
              </a:ext>
            </a:extLst>
          </p:cNvPr>
          <p:cNvSpPr txBox="1"/>
          <p:nvPr/>
        </p:nvSpPr>
        <p:spPr>
          <a:xfrm>
            <a:off x="8804482" y="2052122"/>
            <a:ext cx="290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mutual Learning for Intercultural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ApprecIation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and Strengthened </a:t>
            </a:r>
            <a:r>
              <a:rPr lang="en-US" altLang="ko-KR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Organisational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Networks  - LIAISON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4" name="Grafik 1">
            <a:extLst>
              <a:ext uri="{FF2B5EF4-FFF2-40B4-BE49-F238E27FC236}">
                <a16:creationId xmlns:a16="http://schemas.microsoft.com/office/drawing/2014/main" id="{83CC7B75-BD3A-4B52-B83A-65660F7401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66332" y="3682767"/>
            <a:ext cx="1796824" cy="1667099"/>
          </a:xfrm>
          <a:prstGeom prst="rect">
            <a:avLst/>
          </a:prstGeom>
        </p:spPr>
      </p:pic>
      <p:pic>
        <p:nvPicPr>
          <p:cNvPr id="45" name="Google Shape;83;p1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FDD3383F-CAAC-3AD0-93C0-9F353FCC46E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88483" y="3795987"/>
            <a:ext cx="1730188" cy="108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54081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31521" y="40016"/>
            <a:ext cx="2719767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Our role in the project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D2720CF-8D30-1675-2934-7239B925EC5B}"/>
              </a:ext>
            </a:extLst>
          </p:cNvPr>
          <p:cNvSpPr txBox="1"/>
          <p:nvPr/>
        </p:nvSpPr>
        <p:spPr>
          <a:xfrm>
            <a:off x="4448262" y="706074"/>
            <a:ext cx="718726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+mj-lt"/>
              </a:rPr>
              <a:t>Four elements will contribute to all stages of the project </a:t>
            </a:r>
          </a:p>
          <a:p>
            <a:pPr algn="l"/>
            <a:endParaRPr lang="en-US" dirty="0">
              <a:solidFill>
                <a:schemeClr val="bg1"/>
              </a:solidFill>
              <a:latin typeface="+mj-lt"/>
            </a:endParaRPr>
          </a:p>
          <a:p>
            <a:pPr algn="l"/>
            <a:r>
              <a:rPr lang="en-US" dirty="0">
                <a:solidFill>
                  <a:schemeClr val="bg1"/>
                </a:solidFill>
                <a:latin typeface="+mj-lt"/>
              </a:rPr>
              <a:t>In particular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We will conduct "Experience Sharing Workshops" to collect data for the creation of the 'Active Citizenship for Asylum Seekers and Refugees' module.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Four Elements is responsible for the technical design and  creation of the online tool and transfer of the E-learning module to the web platform.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A</a:t>
            </a: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ccording to the feedback from the pilot application our team will give the e-learning module its final shape and have it accessible to 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bg1"/>
                </a:solidFill>
                <a:latin typeface="+mj-lt"/>
              </a:rPr>
              <a:t>In addition, Four Elements will be responsible for the preparation of the online meeting minutes. 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8B7A2893-9BCA-436F-8183-79AE4376B6A4}"/>
              </a:ext>
            </a:extLst>
          </p:cNvPr>
          <p:cNvSpPr/>
          <p:nvPr/>
        </p:nvSpPr>
        <p:spPr>
          <a:xfrm>
            <a:off x="2516778" y="2105297"/>
            <a:ext cx="7158445" cy="2647406"/>
          </a:xfrm>
          <a:prstGeom prst="frame">
            <a:avLst>
              <a:gd name="adj1" fmla="val 2631"/>
            </a:avLst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937C9-B632-4D3F-B8E8-95938878A8B7}"/>
              </a:ext>
            </a:extLst>
          </p:cNvPr>
          <p:cNvGrpSpPr/>
          <p:nvPr/>
        </p:nvGrpSpPr>
        <p:grpSpPr>
          <a:xfrm>
            <a:off x="4898070" y="2738511"/>
            <a:ext cx="4777152" cy="1364420"/>
            <a:chOff x="6685635" y="2630483"/>
            <a:chExt cx="4777152" cy="13644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205C176-8719-4D33-9847-3AEE0D3582B4}"/>
                </a:ext>
              </a:extLst>
            </p:cNvPr>
            <p:cNvSpPr txBox="1"/>
            <p:nvPr/>
          </p:nvSpPr>
          <p:spPr>
            <a:xfrm>
              <a:off x="6685635" y="2630483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25887CC-0360-4EB3-9FD8-0C79FFB8D3CF}"/>
                </a:ext>
              </a:extLst>
            </p:cNvPr>
            <p:cNvSpPr txBox="1"/>
            <p:nvPr/>
          </p:nvSpPr>
          <p:spPr>
            <a:xfrm>
              <a:off x="6685691" y="3410128"/>
              <a:ext cx="4777096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www.4-elements.org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38A169A-5D7F-44A5-917C-9C11C9834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18" y="2576545"/>
            <a:ext cx="1162438" cy="170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16393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ELEMENTS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_about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C645F7-9196-4759-8ADC-410BA9E3C68B}"/>
              </a:ext>
            </a:extLst>
          </p:cNvPr>
          <p:cNvGrpSpPr/>
          <p:nvPr/>
        </p:nvGrpSpPr>
        <p:grpSpPr>
          <a:xfrm>
            <a:off x="7378889" y="1996745"/>
            <a:ext cx="3998746" cy="3996830"/>
            <a:chOff x="2666849" y="0"/>
            <a:chExt cx="6856254" cy="6852965"/>
          </a:xfrm>
          <a:solidFill>
            <a:schemeClr val="accent3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A368433-AF65-46A9-B677-22A01F95514D}"/>
                </a:ext>
              </a:extLst>
            </p:cNvPr>
            <p:cNvSpPr/>
            <p:nvPr/>
          </p:nvSpPr>
          <p:spPr>
            <a:xfrm>
              <a:off x="5430278" y="5839841"/>
              <a:ext cx="671369" cy="1003916"/>
            </a:xfrm>
            <a:custGeom>
              <a:avLst/>
              <a:gdLst>
                <a:gd name="connsiteX0" fmla="*/ 0 w 671368"/>
                <a:gd name="connsiteY0" fmla="*/ 505534 h 1003915"/>
                <a:gd name="connsiteX1" fmla="*/ 16941 w 671368"/>
                <a:gd name="connsiteY1" fmla="*/ 422084 h 1003915"/>
                <a:gd name="connsiteX2" fmla="*/ 40157 w 671368"/>
                <a:gd name="connsiteY2" fmla="*/ 439652 h 1003915"/>
                <a:gd name="connsiteX3" fmla="*/ 174430 w 671368"/>
                <a:gd name="connsiteY3" fmla="*/ 609691 h 1003915"/>
                <a:gd name="connsiteX4" fmla="*/ 189489 w 671368"/>
                <a:gd name="connsiteY4" fmla="*/ 622867 h 1003915"/>
                <a:gd name="connsiteX5" fmla="*/ 200156 w 671368"/>
                <a:gd name="connsiteY5" fmla="*/ 567024 h 1003915"/>
                <a:gd name="connsiteX6" fmla="*/ 229018 w 671368"/>
                <a:gd name="connsiteY6" fmla="*/ 184281 h 1003915"/>
                <a:gd name="connsiteX7" fmla="*/ 239058 w 671368"/>
                <a:gd name="connsiteY7" fmla="*/ 21772 h 1003915"/>
                <a:gd name="connsiteX8" fmla="*/ 245959 w 671368"/>
                <a:gd name="connsiteY8" fmla="*/ 1694 h 1003915"/>
                <a:gd name="connsiteX9" fmla="*/ 322508 w 671368"/>
                <a:gd name="connsiteY9" fmla="*/ 12361 h 1003915"/>
                <a:gd name="connsiteX10" fmla="*/ 328782 w 671368"/>
                <a:gd name="connsiteY10" fmla="*/ 34949 h 1003915"/>
                <a:gd name="connsiteX11" fmla="*/ 343841 w 671368"/>
                <a:gd name="connsiteY11" fmla="*/ 303496 h 1003915"/>
                <a:gd name="connsiteX12" fmla="*/ 341331 w 671368"/>
                <a:gd name="connsiteY12" fmla="*/ 329222 h 1003915"/>
                <a:gd name="connsiteX13" fmla="*/ 343214 w 671368"/>
                <a:gd name="connsiteY13" fmla="*/ 333614 h 1003915"/>
                <a:gd name="connsiteX14" fmla="*/ 342586 w 671368"/>
                <a:gd name="connsiteY14" fmla="*/ 332359 h 1003915"/>
                <a:gd name="connsiteX15" fmla="*/ 357645 w 671368"/>
                <a:gd name="connsiteY15" fmla="*/ 262712 h 1003915"/>
                <a:gd name="connsiteX16" fmla="*/ 419135 w 671368"/>
                <a:gd name="connsiteY16" fmla="*/ 55654 h 1003915"/>
                <a:gd name="connsiteX17" fmla="*/ 432939 w 671368"/>
                <a:gd name="connsiteY17" fmla="*/ 27419 h 1003915"/>
                <a:gd name="connsiteX18" fmla="*/ 506350 w 671368"/>
                <a:gd name="connsiteY18" fmla="*/ 31811 h 1003915"/>
                <a:gd name="connsiteX19" fmla="*/ 511370 w 671368"/>
                <a:gd name="connsiteY19" fmla="*/ 71968 h 1003915"/>
                <a:gd name="connsiteX20" fmla="*/ 437331 w 671368"/>
                <a:gd name="connsiteY20" fmla="*/ 413927 h 1003915"/>
                <a:gd name="connsiteX21" fmla="*/ 420390 w 671368"/>
                <a:gd name="connsiteY21" fmla="*/ 567652 h 1003915"/>
                <a:gd name="connsiteX22" fmla="*/ 414743 w 671368"/>
                <a:gd name="connsiteY22" fmla="*/ 654867 h 1003915"/>
                <a:gd name="connsiteX23" fmla="*/ 449252 w 671368"/>
                <a:gd name="connsiteY23" fmla="*/ 636043 h 1003915"/>
                <a:gd name="connsiteX24" fmla="*/ 634349 w 671368"/>
                <a:gd name="connsiteY24" fmla="*/ 508671 h 1003915"/>
                <a:gd name="connsiteX25" fmla="*/ 668232 w 671368"/>
                <a:gd name="connsiteY25" fmla="*/ 499887 h 1003915"/>
                <a:gd name="connsiteX26" fmla="*/ 664467 w 671368"/>
                <a:gd name="connsiteY26" fmla="*/ 581456 h 1003915"/>
                <a:gd name="connsiteX27" fmla="*/ 410978 w 671368"/>
                <a:gd name="connsiteY27" fmla="*/ 760278 h 1003915"/>
                <a:gd name="connsiteX28" fmla="*/ 365174 w 671368"/>
                <a:gd name="connsiteY28" fmla="*/ 766553 h 1003915"/>
                <a:gd name="connsiteX29" fmla="*/ 327528 w 671368"/>
                <a:gd name="connsiteY29" fmla="*/ 772827 h 1003915"/>
                <a:gd name="connsiteX30" fmla="*/ 345724 w 671368"/>
                <a:gd name="connsiteY30" fmla="*/ 819886 h 1003915"/>
                <a:gd name="connsiteX31" fmla="*/ 400939 w 671368"/>
                <a:gd name="connsiteY31" fmla="*/ 932199 h 1003915"/>
                <a:gd name="connsiteX32" fmla="*/ 339449 w 671368"/>
                <a:gd name="connsiteY32" fmla="*/ 995571 h 1003915"/>
                <a:gd name="connsiteX33" fmla="*/ 137411 w 671368"/>
                <a:gd name="connsiteY33" fmla="*/ 949767 h 1003915"/>
                <a:gd name="connsiteX34" fmla="*/ 175685 w 671368"/>
                <a:gd name="connsiteY34" fmla="*/ 810474 h 1003915"/>
                <a:gd name="connsiteX35" fmla="*/ 215842 w 671368"/>
                <a:gd name="connsiteY35" fmla="*/ 797298 h 1003915"/>
                <a:gd name="connsiteX36" fmla="*/ 235920 w 671368"/>
                <a:gd name="connsiteY36" fmla="*/ 777846 h 1003915"/>
                <a:gd name="connsiteX37" fmla="*/ 215215 w 671368"/>
                <a:gd name="connsiteY37" fmla="*/ 749611 h 1003915"/>
                <a:gd name="connsiteX38" fmla="*/ 156234 w 671368"/>
                <a:gd name="connsiteY38" fmla="*/ 715730 h 1003915"/>
                <a:gd name="connsiteX39" fmla="*/ 0 w 671368"/>
                <a:gd name="connsiteY39" fmla="*/ 505534 h 100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368" h="1003915">
                  <a:moveTo>
                    <a:pt x="0" y="505534"/>
                  </a:moveTo>
                  <a:cubicBezTo>
                    <a:pt x="5647" y="477927"/>
                    <a:pt x="11294" y="449692"/>
                    <a:pt x="16941" y="422084"/>
                  </a:cubicBezTo>
                  <a:cubicBezTo>
                    <a:pt x="30745" y="419574"/>
                    <a:pt x="34510" y="432123"/>
                    <a:pt x="40157" y="439652"/>
                  </a:cubicBezTo>
                  <a:cubicBezTo>
                    <a:pt x="83451" y="497377"/>
                    <a:pt x="127999" y="554475"/>
                    <a:pt x="174430" y="609691"/>
                  </a:cubicBezTo>
                  <a:cubicBezTo>
                    <a:pt x="178195" y="614083"/>
                    <a:pt x="180705" y="620357"/>
                    <a:pt x="189489" y="622867"/>
                  </a:cubicBezTo>
                  <a:cubicBezTo>
                    <a:pt x="198273" y="605298"/>
                    <a:pt x="197018" y="585220"/>
                    <a:pt x="200156" y="567024"/>
                  </a:cubicBezTo>
                  <a:cubicBezTo>
                    <a:pt x="224626" y="440280"/>
                    <a:pt x="226509" y="312281"/>
                    <a:pt x="229018" y="184281"/>
                  </a:cubicBezTo>
                  <a:cubicBezTo>
                    <a:pt x="230273" y="130321"/>
                    <a:pt x="231528" y="75733"/>
                    <a:pt x="239058" y="21772"/>
                  </a:cubicBezTo>
                  <a:cubicBezTo>
                    <a:pt x="240312" y="14870"/>
                    <a:pt x="240312" y="7341"/>
                    <a:pt x="245959" y="1694"/>
                  </a:cubicBezTo>
                  <a:cubicBezTo>
                    <a:pt x="272312" y="-3325"/>
                    <a:pt x="297410" y="3576"/>
                    <a:pt x="322508" y="12361"/>
                  </a:cubicBezTo>
                  <a:cubicBezTo>
                    <a:pt x="328155" y="18635"/>
                    <a:pt x="328782" y="26792"/>
                    <a:pt x="328782" y="34949"/>
                  </a:cubicBezTo>
                  <a:cubicBezTo>
                    <a:pt x="329410" y="124674"/>
                    <a:pt x="337567" y="214399"/>
                    <a:pt x="343841" y="303496"/>
                  </a:cubicBezTo>
                  <a:cubicBezTo>
                    <a:pt x="344469" y="312908"/>
                    <a:pt x="341959" y="322320"/>
                    <a:pt x="341331" y="329222"/>
                  </a:cubicBezTo>
                  <a:cubicBezTo>
                    <a:pt x="340704" y="336123"/>
                    <a:pt x="346979" y="333614"/>
                    <a:pt x="343214" y="333614"/>
                  </a:cubicBezTo>
                  <a:cubicBezTo>
                    <a:pt x="342586" y="333614"/>
                    <a:pt x="342586" y="332986"/>
                    <a:pt x="342586" y="332359"/>
                  </a:cubicBezTo>
                  <a:cubicBezTo>
                    <a:pt x="341331" y="307888"/>
                    <a:pt x="350743" y="285300"/>
                    <a:pt x="357645" y="262712"/>
                  </a:cubicBezTo>
                  <a:cubicBezTo>
                    <a:pt x="379606" y="194320"/>
                    <a:pt x="400312" y="124674"/>
                    <a:pt x="419135" y="55654"/>
                  </a:cubicBezTo>
                  <a:cubicBezTo>
                    <a:pt x="421645" y="45615"/>
                    <a:pt x="424154" y="34949"/>
                    <a:pt x="432939" y="27419"/>
                  </a:cubicBezTo>
                  <a:cubicBezTo>
                    <a:pt x="458037" y="17380"/>
                    <a:pt x="482507" y="24910"/>
                    <a:pt x="506350" y="31811"/>
                  </a:cubicBezTo>
                  <a:cubicBezTo>
                    <a:pt x="519527" y="43733"/>
                    <a:pt x="513879" y="58164"/>
                    <a:pt x="511370" y="71968"/>
                  </a:cubicBezTo>
                  <a:cubicBezTo>
                    <a:pt x="490036" y="186791"/>
                    <a:pt x="464311" y="300359"/>
                    <a:pt x="437331" y="413927"/>
                  </a:cubicBezTo>
                  <a:cubicBezTo>
                    <a:pt x="425409" y="464750"/>
                    <a:pt x="424154" y="516201"/>
                    <a:pt x="420390" y="567652"/>
                  </a:cubicBezTo>
                  <a:cubicBezTo>
                    <a:pt x="417880" y="595886"/>
                    <a:pt x="411606" y="624122"/>
                    <a:pt x="414743" y="654867"/>
                  </a:cubicBezTo>
                  <a:cubicBezTo>
                    <a:pt x="428547" y="651102"/>
                    <a:pt x="438586" y="642945"/>
                    <a:pt x="449252" y="636043"/>
                  </a:cubicBezTo>
                  <a:cubicBezTo>
                    <a:pt x="511997" y="595259"/>
                    <a:pt x="572860" y="551966"/>
                    <a:pt x="634349" y="508671"/>
                  </a:cubicBezTo>
                  <a:cubicBezTo>
                    <a:pt x="643761" y="501770"/>
                    <a:pt x="653173" y="487338"/>
                    <a:pt x="668232" y="499887"/>
                  </a:cubicBezTo>
                  <a:cubicBezTo>
                    <a:pt x="673251" y="527495"/>
                    <a:pt x="678271" y="555103"/>
                    <a:pt x="664467" y="581456"/>
                  </a:cubicBezTo>
                  <a:cubicBezTo>
                    <a:pt x="582271" y="644200"/>
                    <a:pt x="498821" y="704435"/>
                    <a:pt x="410978" y="760278"/>
                  </a:cubicBezTo>
                  <a:cubicBezTo>
                    <a:pt x="395292" y="770317"/>
                    <a:pt x="381488" y="768434"/>
                    <a:pt x="365174" y="766553"/>
                  </a:cubicBezTo>
                  <a:cubicBezTo>
                    <a:pt x="352626" y="765297"/>
                    <a:pt x="334430" y="755258"/>
                    <a:pt x="327528" y="772827"/>
                  </a:cubicBezTo>
                  <a:cubicBezTo>
                    <a:pt x="320626" y="791023"/>
                    <a:pt x="321881" y="807337"/>
                    <a:pt x="345724" y="819886"/>
                  </a:cubicBezTo>
                  <a:cubicBezTo>
                    <a:pt x="393410" y="843728"/>
                    <a:pt x="414115" y="889532"/>
                    <a:pt x="400939" y="932199"/>
                  </a:cubicBezTo>
                  <a:cubicBezTo>
                    <a:pt x="391527" y="962943"/>
                    <a:pt x="368312" y="982395"/>
                    <a:pt x="339449" y="995571"/>
                  </a:cubicBezTo>
                  <a:cubicBezTo>
                    <a:pt x="272940" y="1025688"/>
                    <a:pt x="176313" y="1003727"/>
                    <a:pt x="137411" y="949767"/>
                  </a:cubicBezTo>
                  <a:cubicBezTo>
                    <a:pt x="99764" y="897689"/>
                    <a:pt x="114823" y="841219"/>
                    <a:pt x="175685" y="810474"/>
                  </a:cubicBezTo>
                  <a:cubicBezTo>
                    <a:pt x="188234" y="804199"/>
                    <a:pt x="202038" y="799807"/>
                    <a:pt x="215842" y="797298"/>
                  </a:cubicBezTo>
                  <a:cubicBezTo>
                    <a:pt x="228391" y="794788"/>
                    <a:pt x="233411" y="791023"/>
                    <a:pt x="235920" y="777846"/>
                  </a:cubicBezTo>
                  <a:cubicBezTo>
                    <a:pt x="240312" y="757768"/>
                    <a:pt x="233411" y="748356"/>
                    <a:pt x="215215" y="749611"/>
                  </a:cubicBezTo>
                  <a:cubicBezTo>
                    <a:pt x="186979" y="751494"/>
                    <a:pt x="171921" y="735808"/>
                    <a:pt x="156234" y="715730"/>
                  </a:cubicBezTo>
                  <a:cubicBezTo>
                    <a:pt x="103529" y="646710"/>
                    <a:pt x="47059" y="579573"/>
                    <a:pt x="0" y="505534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2AE230A-2833-4E97-AC54-C2FD9C37251A}"/>
                </a:ext>
              </a:extLst>
            </p:cNvPr>
            <p:cNvSpPr/>
            <p:nvPr/>
          </p:nvSpPr>
          <p:spPr>
            <a:xfrm>
              <a:off x="6095373" y="5842775"/>
              <a:ext cx="658820" cy="1010190"/>
            </a:xfrm>
            <a:custGeom>
              <a:avLst/>
              <a:gdLst>
                <a:gd name="connsiteX0" fmla="*/ 0 w 658819"/>
                <a:gd name="connsiteY0" fmla="*/ 578521 h 1010190"/>
                <a:gd name="connsiteX1" fmla="*/ 0 w 658819"/>
                <a:gd name="connsiteY1" fmla="*/ 493816 h 1010190"/>
                <a:gd name="connsiteX2" fmla="*/ 26980 w 658819"/>
                <a:gd name="connsiteY2" fmla="*/ 506992 h 1010190"/>
                <a:gd name="connsiteX3" fmla="*/ 187607 w 658819"/>
                <a:gd name="connsiteY3" fmla="*/ 636246 h 1010190"/>
                <a:gd name="connsiteX4" fmla="*/ 213959 w 658819"/>
                <a:gd name="connsiteY4" fmla="*/ 650678 h 1010190"/>
                <a:gd name="connsiteX5" fmla="*/ 203920 w 658819"/>
                <a:gd name="connsiteY5" fmla="*/ 493816 h 1010190"/>
                <a:gd name="connsiteX6" fmla="*/ 129254 w 658819"/>
                <a:gd name="connsiteY6" fmla="*/ 64642 h 1010190"/>
                <a:gd name="connsiteX7" fmla="*/ 130509 w 658819"/>
                <a:gd name="connsiteY7" fmla="*/ 28877 h 1010190"/>
                <a:gd name="connsiteX8" fmla="*/ 208312 w 658819"/>
                <a:gd name="connsiteY8" fmla="*/ 24485 h 1010190"/>
                <a:gd name="connsiteX9" fmla="*/ 226508 w 658819"/>
                <a:gd name="connsiteY9" fmla="*/ 79701 h 1010190"/>
                <a:gd name="connsiteX10" fmla="*/ 285489 w 658819"/>
                <a:gd name="connsiteY10" fmla="*/ 284876 h 1010190"/>
                <a:gd name="connsiteX11" fmla="*/ 294273 w 658819"/>
                <a:gd name="connsiteY11" fmla="*/ 333817 h 1010190"/>
                <a:gd name="connsiteX12" fmla="*/ 308077 w 658819"/>
                <a:gd name="connsiteY12" fmla="*/ 98524 h 1010190"/>
                <a:gd name="connsiteX13" fmla="*/ 318743 w 658819"/>
                <a:gd name="connsiteY13" fmla="*/ 14446 h 1010190"/>
                <a:gd name="connsiteX14" fmla="*/ 395292 w 658819"/>
                <a:gd name="connsiteY14" fmla="*/ 2524 h 1010190"/>
                <a:gd name="connsiteX15" fmla="*/ 407841 w 658819"/>
                <a:gd name="connsiteY15" fmla="*/ 109818 h 1010190"/>
                <a:gd name="connsiteX16" fmla="*/ 409095 w 658819"/>
                <a:gd name="connsiteY16" fmla="*/ 404091 h 1010190"/>
                <a:gd name="connsiteX17" fmla="*/ 437331 w 658819"/>
                <a:gd name="connsiteY17" fmla="*/ 634364 h 1010190"/>
                <a:gd name="connsiteX18" fmla="*/ 480625 w 658819"/>
                <a:gd name="connsiteY18" fmla="*/ 591070 h 1010190"/>
                <a:gd name="connsiteX19" fmla="*/ 625565 w 658819"/>
                <a:gd name="connsiteY19" fmla="*/ 429816 h 1010190"/>
                <a:gd name="connsiteX20" fmla="*/ 648780 w 658819"/>
                <a:gd name="connsiteY20" fmla="*/ 417267 h 1010190"/>
                <a:gd name="connsiteX21" fmla="*/ 664467 w 658819"/>
                <a:gd name="connsiteY21" fmla="*/ 500090 h 1010190"/>
                <a:gd name="connsiteX22" fmla="*/ 456782 w 658819"/>
                <a:gd name="connsiteY22" fmla="*/ 732873 h 1010190"/>
                <a:gd name="connsiteX23" fmla="*/ 407213 w 658819"/>
                <a:gd name="connsiteY23" fmla="*/ 748559 h 1010190"/>
                <a:gd name="connsiteX24" fmla="*/ 379606 w 658819"/>
                <a:gd name="connsiteY24" fmla="*/ 766128 h 1010190"/>
                <a:gd name="connsiteX25" fmla="*/ 400939 w 658819"/>
                <a:gd name="connsiteY25" fmla="*/ 801893 h 1010190"/>
                <a:gd name="connsiteX26" fmla="*/ 446115 w 658819"/>
                <a:gd name="connsiteY26" fmla="*/ 823853 h 1010190"/>
                <a:gd name="connsiteX27" fmla="*/ 441095 w 658819"/>
                <a:gd name="connsiteY27" fmla="*/ 975695 h 1010190"/>
                <a:gd name="connsiteX28" fmla="*/ 259763 w 658819"/>
                <a:gd name="connsiteY28" fmla="*/ 993264 h 1010190"/>
                <a:gd name="connsiteX29" fmla="*/ 200783 w 658819"/>
                <a:gd name="connsiteY29" fmla="*/ 916716 h 1010190"/>
                <a:gd name="connsiteX30" fmla="*/ 254743 w 658819"/>
                <a:gd name="connsiteY30" fmla="*/ 821971 h 1010190"/>
                <a:gd name="connsiteX31" fmla="*/ 283606 w 658819"/>
                <a:gd name="connsiteY31" fmla="*/ 807540 h 1010190"/>
                <a:gd name="connsiteX32" fmla="*/ 292390 w 658819"/>
                <a:gd name="connsiteY32" fmla="*/ 783069 h 1010190"/>
                <a:gd name="connsiteX33" fmla="*/ 274194 w 658819"/>
                <a:gd name="connsiteY33" fmla="*/ 764873 h 1010190"/>
                <a:gd name="connsiteX34" fmla="*/ 158744 w 658819"/>
                <a:gd name="connsiteY34" fmla="*/ 710913 h 1010190"/>
                <a:gd name="connsiteX35" fmla="*/ 0 w 658819"/>
                <a:gd name="connsiteY35" fmla="*/ 578521 h 10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8819" h="1010190">
                  <a:moveTo>
                    <a:pt x="0" y="578521"/>
                  </a:moveTo>
                  <a:cubicBezTo>
                    <a:pt x="0" y="550286"/>
                    <a:pt x="0" y="522051"/>
                    <a:pt x="0" y="493816"/>
                  </a:cubicBezTo>
                  <a:cubicBezTo>
                    <a:pt x="13176" y="490051"/>
                    <a:pt x="18823" y="500718"/>
                    <a:pt x="26980" y="506992"/>
                  </a:cubicBezTo>
                  <a:cubicBezTo>
                    <a:pt x="80940" y="549659"/>
                    <a:pt x="132391" y="594835"/>
                    <a:pt x="187607" y="636246"/>
                  </a:cubicBezTo>
                  <a:cubicBezTo>
                    <a:pt x="195136" y="641893"/>
                    <a:pt x="201410" y="650051"/>
                    <a:pt x="213959" y="650678"/>
                  </a:cubicBezTo>
                  <a:cubicBezTo>
                    <a:pt x="213332" y="597972"/>
                    <a:pt x="209567" y="545894"/>
                    <a:pt x="203920" y="493816"/>
                  </a:cubicBezTo>
                  <a:cubicBezTo>
                    <a:pt x="188862" y="348875"/>
                    <a:pt x="148077" y="208327"/>
                    <a:pt x="129254" y="64642"/>
                  </a:cubicBezTo>
                  <a:cubicBezTo>
                    <a:pt x="127999" y="52720"/>
                    <a:pt x="120470" y="40799"/>
                    <a:pt x="130509" y="28877"/>
                  </a:cubicBezTo>
                  <a:cubicBezTo>
                    <a:pt x="156234" y="23858"/>
                    <a:pt x="181960" y="18211"/>
                    <a:pt x="208312" y="24485"/>
                  </a:cubicBezTo>
                  <a:cubicBezTo>
                    <a:pt x="220234" y="40799"/>
                    <a:pt x="222116" y="60877"/>
                    <a:pt x="226508" y="79701"/>
                  </a:cubicBezTo>
                  <a:cubicBezTo>
                    <a:pt x="244077" y="148720"/>
                    <a:pt x="264783" y="217111"/>
                    <a:pt x="285489" y="284876"/>
                  </a:cubicBezTo>
                  <a:cubicBezTo>
                    <a:pt x="290508" y="301190"/>
                    <a:pt x="294900" y="316876"/>
                    <a:pt x="294273" y="333817"/>
                  </a:cubicBezTo>
                  <a:cubicBezTo>
                    <a:pt x="294900" y="255386"/>
                    <a:pt x="307449" y="177582"/>
                    <a:pt x="308077" y="98524"/>
                  </a:cubicBezTo>
                  <a:cubicBezTo>
                    <a:pt x="308077" y="70289"/>
                    <a:pt x="309959" y="42054"/>
                    <a:pt x="318743" y="14446"/>
                  </a:cubicBezTo>
                  <a:cubicBezTo>
                    <a:pt x="342586" y="642"/>
                    <a:pt x="368311" y="-3122"/>
                    <a:pt x="395292" y="2524"/>
                  </a:cubicBezTo>
                  <a:cubicBezTo>
                    <a:pt x="408468" y="37034"/>
                    <a:pt x="406586" y="74054"/>
                    <a:pt x="407841" y="109818"/>
                  </a:cubicBezTo>
                  <a:cubicBezTo>
                    <a:pt x="409723" y="207700"/>
                    <a:pt x="407213" y="306209"/>
                    <a:pt x="409095" y="404091"/>
                  </a:cubicBezTo>
                  <a:cubicBezTo>
                    <a:pt x="410350" y="480012"/>
                    <a:pt x="427292" y="554051"/>
                    <a:pt x="437331" y="634364"/>
                  </a:cubicBezTo>
                  <a:cubicBezTo>
                    <a:pt x="455527" y="618050"/>
                    <a:pt x="468703" y="605501"/>
                    <a:pt x="480625" y="591070"/>
                  </a:cubicBezTo>
                  <a:cubicBezTo>
                    <a:pt x="527683" y="536482"/>
                    <a:pt x="580389" y="486287"/>
                    <a:pt x="625565" y="429816"/>
                  </a:cubicBezTo>
                  <a:cubicBezTo>
                    <a:pt x="631212" y="422914"/>
                    <a:pt x="635604" y="411620"/>
                    <a:pt x="648780" y="417267"/>
                  </a:cubicBezTo>
                  <a:cubicBezTo>
                    <a:pt x="653800" y="444875"/>
                    <a:pt x="659447" y="472483"/>
                    <a:pt x="664467" y="500090"/>
                  </a:cubicBezTo>
                  <a:cubicBezTo>
                    <a:pt x="601722" y="583541"/>
                    <a:pt x="530193" y="658834"/>
                    <a:pt x="456782" y="732873"/>
                  </a:cubicBezTo>
                  <a:cubicBezTo>
                    <a:pt x="442978" y="746677"/>
                    <a:pt x="424782" y="746677"/>
                    <a:pt x="407213" y="748559"/>
                  </a:cubicBezTo>
                  <a:cubicBezTo>
                    <a:pt x="395292" y="749814"/>
                    <a:pt x="380860" y="748559"/>
                    <a:pt x="379606" y="766128"/>
                  </a:cubicBezTo>
                  <a:cubicBezTo>
                    <a:pt x="378351" y="783069"/>
                    <a:pt x="378351" y="798128"/>
                    <a:pt x="400939" y="801893"/>
                  </a:cubicBezTo>
                  <a:cubicBezTo>
                    <a:pt x="417880" y="804402"/>
                    <a:pt x="432939" y="813187"/>
                    <a:pt x="446115" y="823853"/>
                  </a:cubicBezTo>
                  <a:cubicBezTo>
                    <a:pt x="502585" y="867774"/>
                    <a:pt x="500075" y="934284"/>
                    <a:pt x="441095" y="975695"/>
                  </a:cubicBezTo>
                  <a:cubicBezTo>
                    <a:pt x="383998" y="1015225"/>
                    <a:pt x="323135" y="1023382"/>
                    <a:pt x="259763" y="993264"/>
                  </a:cubicBezTo>
                  <a:cubicBezTo>
                    <a:pt x="227763" y="978205"/>
                    <a:pt x="202665" y="953734"/>
                    <a:pt x="200783" y="916716"/>
                  </a:cubicBezTo>
                  <a:cubicBezTo>
                    <a:pt x="198273" y="875304"/>
                    <a:pt x="219607" y="843304"/>
                    <a:pt x="254743" y="821971"/>
                  </a:cubicBezTo>
                  <a:cubicBezTo>
                    <a:pt x="264155" y="816324"/>
                    <a:pt x="273567" y="811932"/>
                    <a:pt x="283606" y="807540"/>
                  </a:cubicBezTo>
                  <a:cubicBezTo>
                    <a:pt x="295528" y="802520"/>
                    <a:pt x="295528" y="793108"/>
                    <a:pt x="292390" y="783069"/>
                  </a:cubicBezTo>
                  <a:cubicBezTo>
                    <a:pt x="289880" y="774285"/>
                    <a:pt x="287998" y="761736"/>
                    <a:pt x="274194" y="764873"/>
                  </a:cubicBezTo>
                  <a:cubicBezTo>
                    <a:pt x="222116" y="776167"/>
                    <a:pt x="191999" y="737893"/>
                    <a:pt x="158744" y="710913"/>
                  </a:cubicBezTo>
                  <a:cubicBezTo>
                    <a:pt x="104783" y="669501"/>
                    <a:pt x="52705" y="623070"/>
                    <a:pt x="0" y="578521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B0EC0CA-25ED-4E9C-AC4E-7327D8254B20}"/>
                </a:ext>
              </a:extLst>
            </p:cNvPr>
            <p:cNvSpPr/>
            <p:nvPr/>
          </p:nvSpPr>
          <p:spPr>
            <a:xfrm>
              <a:off x="8512913" y="2759719"/>
              <a:ext cx="1010190" cy="671369"/>
            </a:xfrm>
            <a:custGeom>
              <a:avLst/>
              <a:gdLst>
                <a:gd name="connsiteX0" fmla="*/ 498835 w 1010190"/>
                <a:gd name="connsiteY0" fmla="*/ 2931 h 671368"/>
                <a:gd name="connsiteX1" fmla="*/ 604247 w 1010190"/>
                <a:gd name="connsiteY1" fmla="*/ 88892 h 671368"/>
                <a:gd name="connsiteX2" fmla="*/ 720952 w 1010190"/>
                <a:gd name="connsiteY2" fmla="*/ 198695 h 671368"/>
                <a:gd name="connsiteX3" fmla="*/ 747932 w 1010190"/>
                <a:gd name="connsiteY3" fmla="*/ 259558 h 671368"/>
                <a:gd name="connsiteX4" fmla="*/ 761736 w 1010190"/>
                <a:gd name="connsiteY4" fmla="*/ 289047 h 671368"/>
                <a:gd name="connsiteX5" fmla="*/ 801265 w 1010190"/>
                <a:gd name="connsiteY5" fmla="*/ 265205 h 671368"/>
                <a:gd name="connsiteX6" fmla="*/ 830128 w 1010190"/>
                <a:gd name="connsiteY6" fmla="*/ 211871 h 671368"/>
                <a:gd name="connsiteX7" fmla="*/ 978832 w 1010190"/>
                <a:gd name="connsiteY7" fmla="*/ 230067 h 671368"/>
                <a:gd name="connsiteX8" fmla="*/ 1010205 w 1010190"/>
                <a:gd name="connsiteY8" fmla="*/ 302851 h 671368"/>
                <a:gd name="connsiteX9" fmla="*/ 1010205 w 1010190"/>
                <a:gd name="connsiteY9" fmla="*/ 356184 h 671368"/>
                <a:gd name="connsiteX10" fmla="*/ 971303 w 1010190"/>
                <a:gd name="connsiteY10" fmla="*/ 439007 h 671368"/>
                <a:gd name="connsiteX11" fmla="*/ 820716 w 1010190"/>
                <a:gd name="connsiteY11" fmla="*/ 410772 h 671368"/>
                <a:gd name="connsiteX12" fmla="*/ 806284 w 1010190"/>
                <a:gd name="connsiteY12" fmla="*/ 381910 h 671368"/>
                <a:gd name="connsiteX13" fmla="*/ 781186 w 1010190"/>
                <a:gd name="connsiteY13" fmla="*/ 374380 h 671368"/>
                <a:gd name="connsiteX14" fmla="*/ 764246 w 1010190"/>
                <a:gd name="connsiteY14" fmla="*/ 393204 h 671368"/>
                <a:gd name="connsiteX15" fmla="*/ 715933 w 1010190"/>
                <a:gd name="connsiteY15" fmla="*/ 502380 h 671368"/>
                <a:gd name="connsiteX16" fmla="*/ 576639 w 1010190"/>
                <a:gd name="connsiteY16" fmla="*/ 666771 h 671368"/>
                <a:gd name="connsiteX17" fmla="*/ 495698 w 1010190"/>
                <a:gd name="connsiteY17" fmla="*/ 671163 h 671368"/>
                <a:gd name="connsiteX18" fmla="*/ 502600 w 1010190"/>
                <a:gd name="connsiteY18" fmla="*/ 642928 h 671368"/>
                <a:gd name="connsiteX19" fmla="*/ 634992 w 1010190"/>
                <a:gd name="connsiteY19" fmla="*/ 478536 h 671368"/>
                <a:gd name="connsiteX20" fmla="*/ 651305 w 1010190"/>
                <a:gd name="connsiteY20" fmla="*/ 454066 h 671368"/>
                <a:gd name="connsiteX21" fmla="*/ 587933 w 1010190"/>
                <a:gd name="connsiteY21" fmla="*/ 455321 h 671368"/>
                <a:gd name="connsiteX22" fmla="*/ 339464 w 1010190"/>
                <a:gd name="connsiteY22" fmla="*/ 486694 h 671368"/>
                <a:gd name="connsiteX23" fmla="*/ 58367 w 1010190"/>
                <a:gd name="connsiteY23" fmla="*/ 538772 h 671368"/>
                <a:gd name="connsiteX24" fmla="*/ 28250 w 1010190"/>
                <a:gd name="connsiteY24" fmla="*/ 536262 h 671368"/>
                <a:gd name="connsiteX25" fmla="*/ 23858 w 1010190"/>
                <a:gd name="connsiteY25" fmla="*/ 458458 h 671368"/>
                <a:gd name="connsiteX26" fmla="*/ 58367 w 1010190"/>
                <a:gd name="connsiteY26" fmla="*/ 445909 h 671368"/>
                <a:gd name="connsiteX27" fmla="*/ 289268 w 1010190"/>
                <a:gd name="connsiteY27" fmla="*/ 379400 h 671368"/>
                <a:gd name="connsiteX28" fmla="*/ 333189 w 1010190"/>
                <a:gd name="connsiteY28" fmla="*/ 371871 h 671368"/>
                <a:gd name="connsiteX29" fmla="*/ 109190 w 1010190"/>
                <a:gd name="connsiteY29" fmla="*/ 358067 h 671368"/>
                <a:gd name="connsiteX30" fmla="*/ 14446 w 1010190"/>
                <a:gd name="connsiteY30" fmla="*/ 346773 h 671368"/>
                <a:gd name="connsiteX31" fmla="*/ 2524 w 1010190"/>
                <a:gd name="connsiteY31" fmla="*/ 270224 h 671368"/>
                <a:gd name="connsiteX32" fmla="*/ 30132 w 1010190"/>
                <a:gd name="connsiteY32" fmla="*/ 262695 h 671368"/>
                <a:gd name="connsiteX33" fmla="*/ 315621 w 1010190"/>
                <a:gd name="connsiteY33" fmla="*/ 257675 h 671368"/>
                <a:gd name="connsiteX34" fmla="*/ 613031 w 1010190"/>
                <a:gd name="connsiteY34" fmla="*/ 231322 h 671368"/>
                <a:gd name="connsiteX35" fmla="*/ 628090 w 1010190"/>
                <a:gd name="connsiteY35" fmla="*/ 225675 h 671368"/>
                <a:gd name="connsiteX36" fmla="*/ 610521 w 1010190"/>
                <a:gd name="connsiteY36" fmla="*/ 203715 h 671368"/>
                <a:gd name="connsiteX37" fmla="*/ 434836 w 1010190"/>
                <a:gd name="connsiteY37" fmla="*/ 43088 h 671368"/>
                <a:gd name="connsiteX38" fmla="*/ 416012 w 1010190"/>
                <a:gd name="connsiteY38" fmla="*/ 18618 h 671368"/>
                <a:gd name="connsiteX39" fmla="*/ 498835 w 1010190"/>
                <a:gd name="connsiteY39" fmla="*/ 2931 h 67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0190" h="671368">
                  <a:moveTo>
                    <a:pt x="498835" y="2931"/>
                  </a:moveTo>
                  <a:cubicBezTo>
                    <a:pt x="533972" y="31167"/>
                    <a:pt x="570364" y="58774"/>
                    <a:pt x="604247" y="88892"/>
                  </a:cubicBezTo>
                  <a:cubicBezTo>
                    <a:pt x="644403" y="124656"/>
                    <a:pt x="681423" y="162930"/>
                    <a:pt x="720952" y="198695"/>
                  </a:cubicBezTo>
                  <a:cubicBezTo>
                    <a:pt x="739148" y="215636"/>
                    <a:pt x="748559" y="234460"/>
                    <a:pt x="747932" y="259558"/>
                  </a:cubicBezTo>
                  <a:cubicBezTo>
                    <a:pt x="747932" y="270852"/>
                    <a:pt x="746050" y="289047"/>
                    <a:pt x="761736" y="289047"/>
                  </a:cubicBezTo>
                  <a:cubicBezTo>
                    <a:pt x="777422" y="289675"/>
                    <a:pt x="797501" y="290930"/>
                    <a:pt x="801265" y="265205"/>
                  </a:cubicBezTo>
                  <a:cubicBezTo>
                    <a:pt x="804402" y="245126"/>
                    <a:pt x="815069" y="227558"/>
                    <a:pt x="830128" y="211871"/>
                  </a:cubicBezTo>
                  <a:cubicBezTo>
                    <a:pt x="877813" y="164185"/>
                    <a:pt x="942441" y="172342"/>
                    <a:pt x="978832" y="230067"/>
                  </a:cubicBezTo>
                  <a:cubicBezTo>
                    <a:pt x="993264" y="252656"/>
                    <a:pt x="999538" y="278381"/>
                    <a:pt x="1010205" y="302851"/>
                  </a:cubicBezTo>
                  <a:cubicBezTo>
                    <a:pt x="1010205" y="320420"/>
                    <a:pt x="1010205" y="338616"/>
                    <a:pt x="1010205" y="356184"/>
                  </a:cubicBezTo>
                  <a:cubicBezTo>
                    <a:pt x="1000166" y="385047"/>
                    <a:pt x="994519" y="416419"/>
                    <a:pt x="971303" y="439007"/>
                  </a:cubicBezTo>
                  <a:cubicBezTo>
                    <a:pt x="925499" y="482929"/>
                    <a:pt x="853343" y="469125"/>
                    <a:pt x="820716" y="410772"/>
                  </a:cubicBezTo>
                  <a:cubicBezTo>
                    <a:pt x="815696" y="401360"/>
                    <a:pt x="811304" y="391949"/>
                    <a:pt x="806284" y="381910"/>
                  </a:cubicBezTo>
                  <a:cubicBezTo>
                    <a:pt x="800638" y="370616"/>
                    <a:pt x="791226" y="371243"/>
                    <a:pt x="781186" y="374380"/>
                  </a:cubicBezTo>
                  <a:cubicBezTo>
                    <a:pt x="771775" y="376890"/>
                    <a:pt x="761108" y="380027"/>
                    <a:pt x="764246" y="393204"/>
                  </a:cubicBezTo>
                  <a:cubicBezTo>
                    <a:pt x="775540" y="441517"/>
                    <a:pt x="741658" y="471007"/>
                    <a:pt x="715933" y="502380"/>
                  </a:cubicBezTo>
                  <a:cubicBezTo>
                    <a:pt x="670756" y="558222"/>
                    <a:pt x="623070" y="611555"/>
                    <a:pt x="576639" y="666771"/>
                  </a:cubicBezTo>
                  <a:cubicBezTo>
                    <a:pt x="550286" y="680575"/>
                    <a:pt x="522678" y="675555"/>
                    <a:pt x="495698" y="671163"/>
                  </a:cubicBezTo>
                  <a:cubicBezTo>
                    <a:pt x="481894" y="657987"/>
                    <a:pt x="496326" y="650457"/>
                    <a:pt x="502600" y="642928"/>
                  </a:cubicBezTo>
                  <a:cubicBezTo>
                    <a:pt x="546521" y="587712"/>
                    <a:pt x="592325" y="534379"/>
                    <a:pt x="634992" y="478536"/>
                  </a:cubicBezTo>
                  <a:cubicBezTo>
                    <a:pt x="640639" y="471635"/>
                    <a:pt x="646913" y="465360"/>
                    <a:pt x="651305" y="454066"/>
                  </a:cubicBezTo>
                  <a:cubicBezTo>
                    <a:pt x="629344" y="452184"/>
                    <a:pt x="608638" y="454066"/>
                    <a:pt x="587933" y="455321"/>
                  </a:cubicBezTo>
                  <a:cubicBezTo>
                    <a:pt x="504482" y="461596"/>
                    <a:pt x="421032" y="468497"/>
                    <a:pt x="339464" y="486694"/>
                  </a:cubicBezTo>
                  <a:cubicBezTo>
                    <a:pt x="246602" y="507399"/>
                    <a:pt x="152484" y="523085"/>
                    <a:pt x="58367" y="538772"/>
                  </a:cubicBezTo>
                  <a:cubicBezTo>
                    <a:pt x="48328" y="540654"/>
                    <a:pt x="37662" y="545673"/>
                    <a:pt x="28250" y="536262"/>
                  </a:cubicBezTo>
                  <a:cubicBezTo>
                    <a:pt x="23230" y="510536"/>
                    <a:pt x="17583" y="484811"/>
                    <a:pt x="23858" y="458458"/>
                  </a:cubicBezTo>
                  <a:cubicBezTo>
                    <a:pt x="33269" y="449047"/>
                    <a:pt x="46446" y="449047"/>
                    <a:pt x="58367" y="445909"/>
                  </a:cubicBezTo>
                  <a:cubicBezTo>
                    <a:pt x="136171" y="425831"/>
                    <a:pt x="212719" y="402615"/>
                    <a:pt x="289268" y="379400"/>
                  </a:cubicBezTo>
                  <a:cubicBezTo>
                    <a:pt x="303699" y="375008"/>
                    <a:pt x="318131" y="370616"/>
                    <a:pt x="333189" y="371871"/>
                  </a:cubicBezTo>
                  <a:cubicBezTo>
                    <a:pt x="258523" y="371243"/>
                    <a:pt x="183857" y="359322"/>
                    <a:pt x="109190" y="358067"/>
                  </a:cubicBezTo>
                  <a:cubicBezTo>
                    <a:pt x="77191" y="357439"/>
                    <a:pt x="45191" y="356184"/>
                    <a:pt x="14446" y="346773"/>
                  </a:cubicBezTo>
                  <a:cubicBezTo>
                    <a:pt x="642" y="322930"/>
                    <a:pt x="-3122" y="297204"/>
                    <a:pt x="2524" y="270224"/>
                  </a:cubicBezTo>
                  <a:cubicBezTo>
                    <a:pt x="10054" y="262067"/>
                    <a:pt x="20093" y="263322"/>
                    <a:pt x="30132" y="262695"/>
                  </a:cubicBezTo>
                  <a:cubicBezTo>
                    <a:pt x="125504" y="254538"/>
                    <a:pt x="220876" y="255165"/>
                    <a:pt x="315621" y="257675"/>
                  </a:cubicBezTo>
                  <a:cubicBezTo>
                    <a:pt x="416012" y="260185"/>
                    <a:pt x="514522" y="246381"/>
                    <a:pt x="613031" y="231322"/>
                  </a:cubicBezTo>
                  <a:cubicBezTo>
                    <a:pt x="618050" y="230695"/>
                    <a:pt x="623697" y="230695"/>
                    <a:pt x="628090" y="225675"/>
                  </a:cubicBezTo>
                  <a:cubicBezTo>
                    <a:pt x="626207" y="215009"/>
                    <a:pt x="617423" y="209989"/>
                    <a:pt x="610521" y="203715"/>
                  </a:cubicBezTo>
                  <a:cubicBezTo>
                    <a:pt x="551541" y="150382"/>
                    <a:pt x="495698" y="94539"/>
                    <a:pt x="434836" y="43088"/>
                  </a:cubicBezTo>
                  <a:cubicBezTo>
                    <a:pt x="426679" y="36186"/>
                    <a:pt x="416640" y="31167"/>
                    <a:pt x="416012" y="18618"/>
                  </a:cubicBezTo>
                  <a:cubicBezTo>
                    <a:pt x="440483" y="4814"/>
                    <a:pt x="468090" y="-5225"/>
                    <a:pt x="498835" y="2931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80EEF6-BA90-4294-B4A8-A55718C11C57}"/>
                </a:ext>
              </a:extLst>
            </p:cNvPr>
            <p:cNvSpPr/>
            <p:nvPr/>
          </p:nvSpPr>
          <p:spPr>
            <a:xfrm>
              <a:off x="5427012" y="0"/>
              <a:ext cx="677643" cy="1010190"/>
            </a:xfrm>
            <a:custGeom>
              <a:avLst/>
              <a:gdLst>
                <a:gd name="connsiteX0" fmla="*/ 357774 w 677643"/>
                <a:gd name="connsiteY0" fmla="*/ 0 h 1010190"/>
                <a:gd name="connsiteX1" fmla="*/ 409853 w 677643"/>
                <a:gd name="connsiteY1" fmla="*/ 18823 h 1010190"/>
                <a:gd name="connsiteX2" fmla="*/ 468205 w 677643"/>
                <a:gd name="connsiteY2" fmla="*/ 95999 h 1010190"/>
                <a:gd name="connsiteX3" fmla="*/ 415500 w 677643"/>
                <a:gd name="connsiteY3" fmla="*/ 188234 h 1010190"/>
                <a:gd name="connsiteX4" fmla="*/ 384755 w 677643"/>
                <a:gd name="connsiteY4" fmla="*/ 203920 h 1010190"/>
                <a:gd name="connsiteX5" fmla="*/ 376598 w 677643"/>
                <a:gd name="connsiteY5" fmla="*/ 229018 h 1010190"/>
                <a:gd name="connsiteX6" fmla="*/ 395421 w 677643"/>
                <a:gd name="connsiteY6" fmla="*/ 246587 h 1010190"/>
                <a:gd name="connsiteX7" fmla="*/ 510871 w 677643"/>
                <a:gd name="connsiteY7" fmla="*/ 300547 h 1010190"/>
                <a:gd name="connsiteX8" fmla="*/ 669616 w 677643"/>
                <a:gd name="connsiteY8" fmla="*/ 434821 h 1010190"/>
                <a:gd name="connsiteX9" fmla="*/ 674008 w 677643"/>
                <a:gd name="connsiteY9" fmla="*/ 515762 h 1010190"/>
                <a:gd name="connsiteX10" fmla="*/ 645773 w 677643"/>
                <a:gd name="connsiteY10" fmla="*/ 508860 h 1010190"/>
                <a:gd name="connsiteX11" fmla="*/ 487656 w 677643"/>
                <a:gd name="connsiteY11" fmla="*/ 381488 h 1010190"/>
                <a:gd name="connsiteX12" fmla="*/ 458793 w 677643"/>
                <a:gd name="connsiteY12" fmla="*/ 362037 h 1010190"/>
                <a:gd name="connsiteX13" fmla="*/ 456283 w 677643"/>
                <a:gd name="connsiteY13" fmla="*/ 378978 h 1010190"/>
                <a:gd name="connsiteX14" fmla="*/ 524048 w 677643"/>
                <a:gd name="connsiteY14" fmla="*/ 851446 h 1010190"/>
                <a:gd name="connsiteX15" fmla="*/ 541617 w 677643"/>
                <a:gd name="connsiteY15" fmla="*/ 956857 h 1010190"/>
                <a:gd name="connsiteX16" fmla="*/ 538479 w 677643"/>
                <a:gd name="connsiteY16" fmla="*/ 984465 h 1010190"/>
                <a:gd name="connsiteX17" fmla="*/ 460676 w 677643"/>
                <a:gd name="connsiteY17" fmla="*/ 988857 h 1010190"/>
                <a:gd name="connsiteX18" fmla="*/ 442480 w 677643"/>
                <a:gd name="connsiteY18" fmla="*/ 933642 h 1010190"/>
                <a:gd name="connsiteX19" fmla="*/ 383500 w 677643"/>
                <a:gd name="connsiteY19" fmla="*/ 728466 h 1010190"/>
                <a:gd name="connsiteX20" fmla="*/ 374715 w 677643"/>
                <a:gd name="connsiteY20" fmla="*/ 687682 h 1010190"/>
                <a:gd name="connsiteX21" fmla="*/ 360912 w 677643"/>
                <a:gd name="connsiteY21" fmla="*/ 914191 h 1010190"/>
                <a:gd name="connsiteX22" fmla="*/ 350245 w 677643"/>
                <a:gd name="connsiteY22" fmla="*/ 998269 h 1010190"/>
                <a:gd name="connsiteX23" fmla="*/ 273696 w 677643"/>
                <a:gd name="connsiteY23" fmla="*/ 1010190 h 1010190"/>
                <a:gd name="connsiteX24" fmla="*/ 261147 w 677643"/>
                <a:gd name="connsiteY24" fmla="*/ 902897 h 1010190"/>
                <a:gd name="connsiteX25" fmla="*/ 259892 w 677643"/>
                <a:gd name="connsiteY25" fmla="*/ 611761 h 1010190"/>
                <a:gd name="connsiteX26" fmla="*/ 231030 w 677643"/>
                <a:gd name="connsiteY26" fmla="*/ 382743 h 1010190"/>
                <a:gd name="connsiteX27" fmla="*/ 212834 w 677643"/>
                <a:gd name="connsiteY27" fmla="*/ 394037 h 1010190"/>
                <a:gd name="connsiteX28" fmla="*/ 48443 w 677643"/>
                <a:gd name="connsiteY28" fmla="*/ 573487 h 1010190"/>
                <a:gd name="connsiteX29" fmla="*/ 20208 w 677643"/>
                <a:gd name="connsiteY29" fmla="*/ 596075 h 1010190"/>
                <a:gd name="connsiteX30" fmla="*/ 3267 w 677643"/>
                <a:gd name="connsiteY30" fmla="*/ 511370 h 1010190"/>
                <a:gd name="connsiteX31" fmla="*/ 212207 w 677643"/>
                <a:gd name="connsiteY31" fmla="*/ 277332 h 1010190"/>
                <a:gd name="connsiteX32" fmla="*/ 261775 w 677643"/>
                <a:gd name="connsiteY32" fmla="*/ 262900 h 1010190"/>
                <a:gd name="connsiteX33" fmla="*/ 288128 w 677643"/>
                <a:gd name="connsiteY33" fmla="*/ 243450 h 1010190"/>
                <a:gd name="connsiteX34" fmla="*/ 267422 w 677643"/>
                <a:gd name="connsiteY34" fmla="*/ 209567 h 1010190"/>
                <a:gd name="connsiteX35" fmla="*/ 212207 w 677643"/>
                <a:gd name="connsiteY35" fmla="*/ 179450 h 1010190"/>
                <a:gd name="connsiteX36" fmla="*/ 222246 w 677643"/>
                <a:gd name="connsiteY36" fmla="*/ 37647 h 1010190"/>
                <a:gd name="connsiteX37" fmla="*/ 303187 w 677643"/>
                <a:gd name="connsiteY37" fmla="*/ 0 h 1010190"/>
                <a:gd name="connsiteX38" fmla="*/ 357774 w 677643"/>
                <a:gd name="connsiteY38" fmla="*/ 0 h 10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77643" h="1010190">
                  <a:moveTo>
                    <a:pt x="357774" y="0"/>
                  </a:moveTo>
                  <a:cubicBezTo>
                    <a:pt x="375343" y="6274"/>
                    <a:pt x="393539" y="10667"/>
                    <a:pt x="409853" y="18823"/>
                  </a:cubicBezTo>
                  <a:cubicBezTo>
                    <a:pt x="441225" y="34510"/>
                    <a:pt x="466323" y="58353"/>
                    <a:pt x="468205" y="95999"/>
                  </a:cubicBezTo>
                  <a:cubicBezTo>
                    <a:pt x="470087" y="136784"/>
                    <a:pt x="449382" y="166901"/>
                    <a:pt x="415500" y="188234"/>
                  </a:cubicBezTo>
                  <a:cubicBezTo>
                    <a:pt x="405460" y="194509"/>
                    <a:pt x="394794" y="198901"/>
                    <a:pt x="384755" y="203920"/>
                  </a:cubicBezTo>
                  <a:cubicBezTo>
                    <a:pt x="373460" y="209567"/>
                    <a:pt x="374088" y="218979"/>
                    <a:pt x="376598" y="229018"/>
                  </a:cubicBezTo>
                  <a:cubicBezTo>
                    <a:pt x="379107" y="238430"/>
                    <a:pt x="381617" y="249097"/>
                    <a:pt x="395421" y="246587"/>
                  </a:cubicBezTo>
                  <a:cubicBezTo>
                    <a:pt x="447499" y="235293"/>
                    <a:pt x="476990" y="273567"/>
                    <a:pt x="510871" y="300547"/>
                  </a:cubicBezTo>
                  <a:cubicBezTo>
                    <a:pt x="564832" y="343841"/>
                    <a:pt x="616910" y="389645"/>
                    <a:pt x="669616" y="434821"/>
                  </a:cubicBezTo>
                  <a:cubicBezTo>
                    <a:pt x="683419" y="461174"/>
                    <a:pt x="678400" y="488782"/>
                    <a:pt x="674008" y="515762"/>
                  </a:cubicBezTo>
                  <a:cubicBezTo>
                    <a:pt x="660832" y="529566"/>
                    <a:pt x="653302" y="515134"/>
                    <a:pt x="645773" y="508860"/>
                  </a:cubicBezTo>
                  <a:cubicBezTo>
                    <a:pt x="594322" y="464939"/>
                    <a:pt x="540989" y="423527"/>
                    <a:pt x="487656" y="381488"/>
                  </a:cubicBezTo>
                  <a:cubicBezTo>
                    <a:pt x="478872" y="374586"/>
                    <a:pt x="470087" y="366429"/>
                    <a:pt x="458793" y="362037"/>
                  </a:cubicBezTo>
                  <a:cubicBezTo>
                    <a:pt x="451264" y="366429"/>
                    <a:pt x="456283" y="373331"/>
                    <a:pt x="456283" y="378978"/>
                  </a:cubicBezTo>
                  <a:cubicBezTo>
                    <a:pt x="456911" y="539605"/>
                    <a:pt x="495813" y="694584"/>
                    <a:pt x="524048" y="851446"/>
                  </a:cubicBezTo>
                  <a:cubicBezTo>
                    <a:pt x="530323" y="886583"/>
                    <a:pt x="535969" y="921720"/>
                    <a:pt x="541617" y="956857"/>
                  </a:cubicBezTo>
                  <a:cubicBezTo>
                    <a:pt x="542871" y="966269"/>
                    <a:pt x="547263" y="976308"/>
                    <a:pt x="538479" y="984465"/>
                  </a:cubicBezTo>
                  <a:cubicBezTo>
                    <a:pt x="512754" y="989485"/>
                    <a:pt x="487029" y="995132"/>
                    <a:pt x="460676" y="988857"/>
                  </a:cubicBezTo>
                  <a:cubicBezTo>
                    <a:pt x="448754" y="972543"/>
                    <a:pt x="446872" y="952465"/>
                    <a:pt x="442480" y="933642"/>
                  </a:cubicBezTo>
                  <a:cubicBezTo>
                    <a:pt x="424911" y="864623"/>
                    <a:pt x="404205" y="796231"/>
                    <a:pt x="383500" y="728466"/>
                  </a:cubicBezTo>
                  <a:cubicBezTo>
                    <a:pt x="378480" y="712153"/>
                    <a:pt x="374088" y="696467"/>
                    <a:pt x="374715" y="687682"/>
                  </a:cubicBezTo>
                  <a:cubicBezTo>
                    <a:pt x="374088" y="757957"/>
                    <a:pt x="361539" y="835760"/>
                    <a:pt x="360912" y="914191"/>
                  </a:cubicBezTo>
                  <a:cubicBezTo>
                    <a:pt x="360912" y="942426"/>
                    <a:pt x="359029" y="970661"/>
                    <a:pt x="350245" y="998269"/>
                  </a:cubicBezTo>
                  <a:cubicBezTo>
                    <a:pt x="326402" y="1012073"/>
                    <a:pt x="300677" y="1015837"/>
                    <a:pt x="273696" y="1010190"/>
                  </a:cubicBezTo>
                  <a:cubicBezTo>
                    <a:pt x="260520" y="975681"/>
                    <a:pt x="262402" y="938661"/>
                    <a:pt x="261147" y="902897"/>
                  </a:cubicBezTo>
                  <a:cubicBezTo>
                    <a:pt x="259265" y="805642"/>
                    <a:pt x="261147" y="708388"/>
                    <a:pt x="259892" y="611761"/>
                  </a:cubicBezTo>
                  <a:cubicBezTo>
                    <a:pt x="258010" y="533330"/>
                    <a:pt x="240442" y="458664"/>
                    <a:pt x="231030" y="382743"/>
                  </a:cubicBezTo>
                  <a:cubicBezTo>
                    <a:pt x="220363" y="381488"/>
                    <a:pt x="216599" y="389017"/>
                    <a:pt x="212834" y="394037"/>
                  </a:cubicBezTo>
                  <a:cubicBezTo>
                    <a:pt x="158246" y="453644"/>
                    <a:pt x="100521" y="510742"/>
                    <a:pt x="48443" y="573487"/>
                  </a:cubicBezTo>
                  <a:cubicBezTo>
                    <a:pt x="40913" y="582899"/>
                    <a:pt x="35266" y="595448"/>
                    <a:pt x="20208" y="596075"/>
                  </a:cubicBezTo>
                  <a:cubicBezTo>
                    <a:pt x="4521" y="569722"/>
                    <a:pt x="-5518" y="542115"/>
                    <a:pt x="3267" y="511370"/>
                  </a:cubicBezTo>
                  <a:cubicBezTo>
                    <a:pt x="66011" y="427292"/>
                    <a:pt x="138168" y="351371"/>
                    <a:pt x="212207" y="277332"/>
                  </a:cubicBezTo>
                  <a:cubicBezTo>
                    <a:pt x="225383" y="264155"/>
                    <a:pt x="244206" y="264155"/>
                    <a:pt x="261775" y="262900"/>
                  </a:cubicBezTo>
                  <a:cubicBezTo>
                    <a:pt x="274324" y="262273"/>
                    <a:pt x="287500" y="261646"/>
                    <a:pt x="288128" y="243450"/>
                  </a:cubicBezTo>
                  <a:cubicBezTo>
                    <a:pt x="288755" y="227136"/>
                    <a:pt x="287500" y="213960"/>
                    <a:pt x="267422" y="209567"/>
                  </a:cubicBezTo>
                  <a:cubicBezTo>
                    <a:pt x="246089" y="205175"/>
                    <a:pt x="227893" y="194509"/>
                    <a:pt x="212207" y="179450"/>
                  </a:cubicBezTo>
                  <a:cubicBezTo>
                    <a:pt x="166403" y="135529"/>
                    <a:pt x="171423" y="75921"/>
                    <a:pt x="222246" y="37647"/>
                  </a:cubicBezTo>
                  <a:cubicBezTo>
                    <a:pt x="246716" y="19451"/>
                    <a:pt x="275579" y="10667"/>
                    <a:pt x="303187" y="0"/>
                  </a:cubicBezTo>
                  <a:cubicBezTo>
                    <a:pt x="322010" y="0"/>
                    <a:pt x="339578" y="0"/>
                    <a:pt x="357774" y="0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7CF352A-C97D-45AF-9F95-09E6994D8854}"/>
                </a:ext>
              </a:extLst>
            </p:cNvPr>
            <p:cNvSpPr/>
            <p:nvPr/>
          </p:nvSpPr>
          <p:spPr>
            <a:xfrm>
              <a:off x="6740958" y="5697850"/>
              <a:ext cx="652545" cy="997641"/>
            </a:xfrm>
            <a:custGeom>
              <a:avLst/>
              <a:gdLst>
                <a:gd name="connsiteX0" fmla="*/ 653230 w 652545"/>
                <a:gd name="connsiteY0" fmla="*/ 427919 h 997641"/>
                <a:gd name="connsiteX1" fmla="*/ 521466 w 652545"/>
                <a:gd name="connsiteY1" fmla="*/ 668859 h 997641"/>
                <a:gd name="connsiteX2" fmla="*/ 447427 w 652545"/>
                <a:gd name="connsiteY2" fmla="*/ 730976 h 997641"/>
                <a:gd name="connsiteX3" fmla="*/ 431741 w 652545"/>
                <a:gd name="connsiteY3" fmla="*/ 746035 h 997641"/>
                <a:gd name="connsiteX4" fmla="*/ 455584 w 652545"/>
                <a:gd name="connsiteY4" fmla="*/ 778035 h 997641"/>
                <a:gd name="connsiteX5" fmla="*/ 484447 w 652545"/>
                <a:gd name="connsiteY5" fmla="*/ 781799 h 997641"/>
                <a:gd name="connsiteX6" fmla="*/ 535898 w 652545"/>
                <a:gd name="connsiteY6" fmla="*/ 945564 h 997641"/>
                <a:gd name="connsiteX7" fmla="*/ 362722 w 652545"/>
                <a:gd name="connsiteY7" fmla="*/ 997014 h 997641"/>
                <a:gd name="connsiteX8" fmla="*/ 311899 w 652545"/>
                <a:gd name="connsiteY8" fmla="*/ 845799 h 997641"/>
                <a:gd name="connsiteX9" fmla="*/ 344526 w 652545"/>
                <a:gd name="connsiteY9" fmla="*/ 814427 h 997641"/>
                <a:gd name="connsiteX10" fmla="*/ 352683 w 652545"/>
                <a:gd name="connsiteY10" fmla="*/ 790584 h 997641"/>
                <a:gd name="connsiteX11" fmla="*/ 320683 w 652545"/>
                <a:gd name="connsiteY11" fmla="*/ 774270 h 997641"/>
                <a:gd name="connsiteX12" fmla="*/ 256056 w 652545"/>
                <a:gd name="connsiteY12" fmla="*/ 770506 h 997641"/>
                <a:gd name="connsiteX13" fmla="*/ 19508 w 652545"/>
                <a:gd name="connsiteY13" fmla="*/ 648153 h 997641"/>
                <a:gd name="connsiteX14" fmla="*/ 57 w 652545"/>
                <a:gd name="connsiteY14" fmla="*/ 566585 h 997641"/>
                <a:gd name="connsiteX15" fmla="*/ 28920 w 652545"/>
                <a:gd name="connsiteY15" fmla="*/ 572860 h 997641"/>
                <a:gd name="connsiteX16" fmla="*/ 233468 w 652545"/>
                <a:gd name="connsiteY16" fmla="*/ 672624 h 997641"/>
                <a:gd name="connsiteX17" fmla="*/ 246017 w 652545"/>
                <a:gd name="connsiteY17" fmla="*/ 675761 h 997641"/>
                <a:gd name="connsiteX18" fmla="*/ 123037 w 652545"/>
                <a:gd name="connsiteY18" fmla="*/ 331920 h 997641"/>
                <a:gd name="connsiteX19" fmla="*/ 31430 w 652545"/>
                <a:gd name="connsiteY19" fmla="*/ 117960 h 997641"/>
                <a:gd name="connsiteX20" fmla="*/ 26410 w 652545"/>
                <a:gd name="connsiteY20" fmla="*/ 92235 h 997641"/>
                <a:gd name="connsiteX21" fmla="*/ 99822 w 652545"/>
                <a:gd name="connsiteY21" fmla="*/ 64627 h 997641"/>
                <a:gd name="connsiteX22" fmla="*/ 116763 w 652545"/>
                <a:gd name="connsiteY22" fmla="*/ 84705 h 997641"/>
                <a:gd name="connsiteX23" fmla="*/ 237860 w 652545"/>
                <a:gd name="connsiteY23" fmla="*/ 304940 h 997641"/>
                <a:gd name="connsiteX24" fmla="*/ 252291 w 652545"/>
                <a:gd name="connsiteY24" fmla="*/ 334430 h 997641"/>
                <a:gd name="connsiteX25" fmla="*/ 222174 w 652545"/>
                <a:gd name="connsiteY25" fmla="*/ 144941 h 997641"/>
                <a:gd name="connsiteX26" fmla="*/ 205860 w 652545"/>
                <a:gd name="connsiteY26" fmla="*/ 44549 h 997641"/>
                <a:gd name="connsiteX27" fmla="*/ 281781 w 652545"/>
                <a:gd name="connsiteY27" fmla="*/ 0 h 997641"/>
                <a:gd name="connsiteX28" fmla="*/ 293703 w 652545"/>
                <a:gd name="connsiteY28" fmla="*/ 26353 h 997641"/>
                <a:gd name="connsiteX29" fmla="*/ 375271 w 652545"/>
                <a:gd name="connsiteY29" fmla="*/ 367057 h 997641"/>
                <a:gd name="connsiteX30" fmla="*/ 458094 w 652545"/>
                <a:gd name="connsiteY30" fmla="*/ 602977 h 997641"/>
                <a:gd name="connsiteX31" fmla="*/ 486329 w 652545"/>
                <a:gd name="connsiteY31" fmla="*/ 567213 h 997641"/>
                <a:gd name="connsiteX32" fmla="*/ 598642 w 652545"/>
                <a:gd name="connsiteY32" fmla="*/ 369567 h 997641"/>
                <a:gd name="connsiteX33" fmla="*/ 617466 w 652545"/>
                <a:gd name="connsiteY33" fmla="*/ 348861 h 997641"/>
                <a:gd name="connsiteX34" fmla="*/ 653230 w 652545"/>
                <a:gd name="connsiteY34" fmla="*/ 427919 h 99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52545" h="997641">
                  <a:moveTo>
                    <a:pt x="653230" y="427919"/>
                  </a:moveTo>
                  <a:cubicBezTo>
                    <a:pt x="612446" y="509487"/>
                    <a:pt x="567897" y="589801"/>
                    <a:pt x="521466" y="668859"/>
                  </a:cubicBezTo>
                  <a:cubicBezTo>
                    <a:pt x="503898" y="698977"/>
                    <a:pt x="484447" y="724074"/>
                    <a:pt x="447427" y="730976"/>
                  </a:cubicBezTo>
                  <a:cubicBezTo>
                    <a:pt x="441153" y="732232"/>
                    <a:pt x="425467" y="732859"/>
                    <a:pt x="431741" y="746035"/>
                  </a:cubicBezTo>
                  <a:cubicBezTo>
                    <a:pt x="437388" y="757957"/>
                    <a:pt x="432369" y="778662"/>
                    <a:pt x="455584" y="778035"/>
                  </a:cubicBezTo>
                  <a:cubicBezTo>
                    <a:pt x="464996" y="778035"/>
                    <a:pt x="475035" y="779290"/>
                    <a:pt x="484447" y="781799"/>
                  </a:cubicBezTo>
                  <a:cubicBezTo>
                    <a:pt x="572289" y="801251"/>
                    <a:pt x="598642" y="880936"/>
                    <a:pt x="535898" y="945564"/>
                  </a:cubicBezTo>
                  <a:cubicBezTo>
                    <a:pt x="488839" y="993877"/>
                    <a:pt x="429859" y="1013328"/>
                    <a:pt x="362722" y="997014"/>
                  </a:cubicBezTo>
                  <a:cubicBezTo>
                    <a:pt x="288683" y="978818"/>
                    <a:pt x="264213" y="905407"/>
                    <a:pt x="311899" y="845799"/>
                  </a:cubicBezTo>
                  <a:cubicBezTo>
                    <a:pt x="321311" y="833878"/>
                    <a:pt x="332604" y="823211"/>
                    <a:pt x="344526" y="814427"/>
                  </a:cubicBezTo>
                  <a:cubicBezTo>
                    <a:pt x="353310" y="807525"/>
                    <a:pt x="355820" y="802505"/>
                    <a:pt x="352683" y="790584"/>
                  </a:cubicBezTo>
                  <a:cubicBezTo>
                    <a:pt x="347663" y="769878"/>
                    <a:pt x="338879" y="763604"/>
                    <a:pt x="320683" y="774270"/>
                  </a:cubicBezTo>
                  <a:cubicBezTo>
                    <a:pt x="298095" y="786819"/>
                    <a:pt x="278016" y="781172"/>
                    <a:pt x="256056" y="770506"/>
                  </a:cubicBezTo>
                  <a:cubicBezTo>
                    <a:pt x="175743" y="732232"/>
                    <a:pt x="96057" y="693957"/>
                    <a:pt x="19508" y="648153"/>
                  </a:cubicBezTo>
                  <a:cubicBezTo>
                    <a:pt x="3822" y="623056"/>
                    <a:pt x="-570" y="595448"/>
                    <a:pt x="57" y="566585"/>
                  </a:cubicBezTo>
                  <a:cubicBezTo>
                    <a:pt x="11979" y="558428"/>
                    <a:pt x="20136" y="568468"/>
                    <a:pt x="28920" y="572860"/>
                  </a:cubicBezTo>
                  <a:cubicBezTo>
                    <a:pt x="97312" y="605487"/>
                    <a:pt x="163821" y="642506"/>
                    <a:pt x="233468" y="672624"/>
                  </a:cubicBezTo>
                  <a:cubicBezTo>
                    <a:pt x="237232" y="674506"/>
                    <a:pt x="240997" y="677643"/>
                    <a:pt x="246017" y="675761"/>
                  </a:cubicBezTo>
                  <a:cubicBezTo>
                    <a:pt x="215899" y="557174"/>
                    <a:pt x="175743" y="442350"/>
                    <a:pt x="123037" y="331920"/>
                  </a:cubicBezTo>
                  <a:cubicBezTo>
                    <a:pt x="89782" y="261646"/>
                    <a:pt x="60920" y="190117"/>
                    <a:pt x="31430" y="117960"/>
                  </a:cubicBezTo>
                  <a:cubicBezTo>
                    <a:pt x="28292" y="109803"/>
                    <a:pt x="23900" y="101647"/>
                    <a:pt x="26410" y="92235"/>
                  </a:cubicBezTo>
                  <a:cubicBezTo>
                    <a:pt x="45861" y="70274"/>
                    <a:pt x="73469" y="69019"/>
                    <a:pt x="99822" y="64627"/>
                  </a:cubicBezTo>
                  <a:cubicBezTo>
                    <a:pt x="108606" y="69019"/>
                    <a:pt x="112371" y="76549"/>
                    <a:pt x="116763" y="84705"/>
                  </a:cubicBezTo>
                  <a:cubicBezTo>
                    <a:pt x="153155" y="159999"/>
                    <a:pt x="195821" y="232156"/>
                    <a:pt x="237860" y="304940"/>
                  </a:cubicBezTo>
                  <a:cubicBezTo>
                    <a:pt x="244135" y="316234"/>
                    <a:pt x="250409" y="328155"/>
                    <a:pt x="252291" y="334430"/>
                  </a:cubicBezTo>
                  <a:cubicBezTo>
                    <a:pt x="239742" y="276077"/>
                    <a:pt x="233468" y="210195"/>
                    <a:pt x="222174" y="144941"/>
                  </a:cubicBezTo>
                  <a:cubicBezTo>
                    <a:pt x="216527" y="111686"/>
                    <a:pt x="207743" y="78431"/>
                    <a:pt x="205860" y="44549"/>
                  </a:cubicBezTo>
                  <a:cubicBezTo>
                    <a:pt x="213389" y="18823"/>
                    <a:pt x="244135" y="1255"/>
                    <a:pt x="281781" y="0"/>
                  </a:cubicBezTo>
                  <a:cubicBezTo>
                    <a:pt x="289938" y="6902"/>
                    <a:pt x="291193" y="16941"/>
                    <a:pt x="293703" y="26353"/>
                  </a:cubicBezTo>
                  <a:cubicBezTo>
                    <a:pt x="323820" y="139293"/>
                    <a:pt x="350173" y="252862"/>
                    <a:pt x="375271" y="367057"/>
                  </a:cubicBezTo>
                  <a:cubicBezTo>
                    <a:pt x="393467" y="448625"/>
                    <a:pt x="431114" y="522664"/>
                    <a:pt x="458094" y="602977"/>
                  </a:cubicBezTo>
                  <a:cubicBezTo>
                    <a:pt x="473153" y="592311"/>
                    <a:pt x="479427" y="579134"/>
                    <a:pt x="486329" y="567213"/>
                  </a:cubicBezTo>
                  <a:cubicBezTo>
                    <a:pt x="524604" y="501958"/>
                    <a:pt x="563505" y="436704"/>
                    <a:pt x="598642" y="369567"/>
                  </a:cubicBezTo>
                  <a:cubicBezTo>
                    <a:pt x="603035" y="361410"/>
                    <a:pt x="606172" y="350743"/>
                    <a:pt x="617466" y="348861"/>
                  </a:cubicBezTo>
                  <a:cubicBezTo>
                    <a:pt x="636916" y="370822"/>
                    <a:pt x="651348" y="396547"/>
                    <a:pt x="653230" y="427919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D132103-0EE9-4B05-9286-BFB73C0F700D}"/>
                </a:ext>
              </a:extLst>
            </p:cNvPr>
            <p:cNvSpPr/>
            <p:nvPr/>
          </p:nvSpPr>
          <p:spPr>
            <a:xfrm>
              <a:off x="4798439" y="156178"/>
              <a:ext cx="646271" cy="1003916"/>
            </a:xfrm>
            <a:custGeom>
              <a:avLst/>
              <a:gdLst>
                <a:gd name="connsiteX0" fmla="*/ 631839 w 646270"/>
                <a:gd name="connsiteY0" fmla="*/ 354564 h 1003915"/>
                <a:gd name="connsiteX1" fmla="*/ 647526 w 646270"/>
                <a:gd name="connsiteY1" fmla="*/ 437387 h 1003915"/>
                <a:gd name="connsiteX2" fmla="*/ 620545 w 646270"/>
                <a:gd name="connsiteY2" fmla="*/ 429230 h 1003915"/>
                <a:gd name="connsiteX3" fmla="*/ 421017 w 646270"/>
                <a:gd name="connsiteY3" fmla="*/ 331976 h 1003915"/>
                <a:gd name="connsiteX4" fmla="*/ 405958 w 646270"/>
                <a:gd name="connsiteY4" fmla="*/ 328211 h 1003915"/>
                <a:gd name="connsiteX5" fmla="*/ 443605 w 646270"/>
                <a:gd name="connsiteY5" fmla="*/ 454956 h 1003915"/>
                <a:gd name="connsiteX6" fmla="*/ 567840 w 646270"/>
                <a:gd name="connsiteY6" fmla="*/ 756758 h 1003915"/>
                <a:gd name="connsiteX7" fmla="*/ 622428 w 646270"/>
                <a:gd name="connsiteY7" fmla="*/ 887894 h 1003915"/>
                <a:gd name="connsiteX8" fmla="*/ 626820 w 646270"/>
                <a:gd name="connsiteY8" fmla="*/ 911110 h 1003915"/>
                <a:gd name="connsiteX9" fmla="*/ 553409 w 646270"/>
                <a:gd name="connsiteY9" fmla="*/ 938718 h 1003915"/>
                <a:gd name="connsiteX10" fmla="*/ 536468 w 646270"/>
                <a:gd name="connsiteY10" fmla="*/ 918639 h 1003915"/>
                <a:gd name="connsiteX11" fmla="*/ 415370 w 646270"/>
                <a:gd name="connsiteY11" fmla="*/ 698405 h 1003915"/>
                <a:gd name="connsiteX12" fmla="*/ 400939 w 646270"/>
                <a:gd name="connsiteY12" fmla="*/ 668915 h 1003915"/>
                <a:gd name="connsiteX13" fmla="*/ 431684 w 646270"/>
                <a:gd name="connsiteY13" fmla="*/ 859032 h 1003915"/>
                <a:gd name="connsiteX14" fmla="*/ 447997 w 646270"/>
                <a:gd name="connsiteY14" fmla="*/ 959423 h 1003915"/>
                <a:gd name="connsiteX15" fmla="*/ 372076 w 646270"/>
                <a:gd name="connsiteY15" fmla="*/ 1003972 h 1003915"/>
                <a:gd name="connsiteX16" fmla="*/ 360155 w 646270"/>
                <a:gd name="connsiteY16" fmla="*/ 977619 h 1003915"/>
                <a:gd name="connsiteX17" fmla="*/ 278587 w 646270"/>
                <a:gd name="connsiteY17" fmla="*/ 636915 h 1003915"/>
                <a:gd name="connsiteX18" fmla="*/ 195763 w 646270"/>
                <a:gd name="connsiteY18" fmla="*/ 400995 h 1003915"/>
                <a:gd name="connsiteX19" fmla="*/ 167528 w 646270"/>
                <a:gd name="connsiteY19" fmla="*/ 436760 h 1003915"/>
                <a:gd name="connsiteX20" fmla="*/ 55215 w 646270"/>
                <a:gd name="connsiteY20" fmla="*/ 634406 h 1003915"/>
                <a:gd name="connsiteX21" fmla="*/ 36392 w 646270"/>
                <a:gd name="connsiteY21" fmla="*/ 655111 h 1003915"/>
                <a:gd name="connsiteX22" fmla="*/ 0 w 646270"/>
                <a:gd name="connsiteY22" fmla="*/ 574798 h 1003915"/>
                <a:gd name="connsiteX23" fmla="*/ 131764 w 646270"/>
                <a:gd name="connsiteY23" fmla="*/ 333858 h 1003915"/>
                <a:gd name="connsiteX24" fmla="*/ 205803 w 646270"/>
                <a:gd name="connsiteY24" fmla="*/ 271741 h 1003915"/>
                <a:gd name="connsiteX25" fmla="*/ 221489 w 646270"/>
                <a:gd name="connsiteY25" fmla="*/ 256682 h 1003915"/>
                <a:gd name="connsiteX26" fmla="*/ 197646 w 646270"/>
                <a:gd name="connsiteY26" fmla="*/ 224682 h 1003915"/>
                <a:gd name="connsiteX27" fmla="*/ 168783 w 646270"/>
                <a:gd name="connsiteY27" fmla="*/ 220918 h 1003915"/>
                <a:gd name="connsiteX28" fmla="*/ 115450 w 646270"/>
                <a:gd name="connsiteY28" fmla="*/ 59036 h 1003915"/>
                <a:gd name="connsiteX29" fmla="*/ 293018 w 646270"/>
                <a:gd name="connsiteY29" fmla="*/ 6331 h 1003915"/>
                <a:gd name="connsiteX30" fmla="*/ 342586 w 646270"/>
                <a:gd name="connsiteY30" fmla="*/ 155036 h 1003915"/>
                <a:gd name="connsiteX31" fmla="*/ 308077 w 646270"/>
                <a:gd name="connsiteY31" fmla="*/ 188291 h 1003915"/>
                <a:gd name="connsiteX32" fmla="*/ 299920 w 646270"/>
                <a:gd name="connsiteY32" fmla="*/ 212134 h 1003915"/>
                <a:gd name="connsiteX33" fmla="*/ 332547 w 646270"/>
                <a:gd name="connsiteY33" fmla="*/ 228447 h 1003915"/>
                <a:gd name="connsiteX34" fmla="*/ 397174 w 646270"/>
                <a:gd name="connsiteY34" fmla="*/ 232839 h 1003915"/>
                <a:gd name="connsiteX35" fmla="*/ 631839 w 646270"/>
                <a:gd name="connsiteY35" fmla="*/ 354564 h 100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46270" h="1003915">
                  <a:moveTo>
                    <a:pt x="631839" y="354564"/>
                  </a:moveTo>
                  <a:cubicBezTo>
                    <a:pt x="636859" y="382172"/>
                    <a:pt x="641879" y="409779"/>
                    <a:pt x="647526" y="437387"/>
                  </a:cubicBezTo>
                  <a:cubicBezTo>
                    <a:pt x="636859" y="441152"/>
                    <a:pt x="628702" y="432995"/>
                    <a:pt x="620545" y="429230"/>
                  </a:cubicBezTo>
                  <a:cubicBezTo>
                    <a:pt x="553409" y="397230"/>
                    <a:pt x="488781" y="360839"/>
                    <a:pt x="421017" y="331976"/>
                  </a:cubicBezTo>
                  <a:cubicBezTo>
                    <a:pt x="417253" y="330094"/>
                    <a:pt x="413488" y="327584"/>
                    <a:pt x="405958" y="328211"/>
                  </a:cubicBezTo>
                  <a:cubicBezTo>
                    <a:pt x="417253" y="370878"/>
                    <a:pt x="431684" y="412917"/>
                    <a:pt x="443605" y="454956"/>
                  </a:cubicBezTo>
                  <a:cubicBezTo>
                    <a:pt x="473095" y="560367"/>
                    <a:pt x="526428" y="656366"/>
                    <a:pt x="567840" y="756758"/>
                  </a:cubicBezTo>
                  <a:cubicBezTo>
                    <a:pt x="586036" y="800679"/>
                    <a:pt x="603604" y="843973"/>
                    <a:pt x="622428" y="887894"/>
                  </a:cubicBezTo>
                  <a:cubicBezTo>
                    <a:pt x="625565" y="895424"/>
                    <a:pt x="628702" y="902953"/>
                    <a:pt x="626820" y="911110"/>
                  </a:cubicBezTo>
                  <a:cubicBezTo>
                    <a:pt x="607369" y="933071"/>
                    <a:pt x="579761" y="934326"/>
                    <a:pt x="553409" y="938718"/>
                  </a:cubicBezTo>
                  <a:cubicBezTo>
                    <a:pt x="544624" y="934326"/>
                    <a:pt x="540860" y="926796"/>
                    <a:pt x="536468" y="918639"/>
                  </a:cubicBezTo>
                  <a:cubicBezTo>
                    <a:pt x="500075" y="843346"/>
                    <a:pt x="457409" y="771189"/>
                    <a:pt x="415370" y="698405"/>
                  </a:cubicBezTo>
                  <a:cubicBezTo>
                    <a:pt x="409096" y="687111"/>
                    <a:pt x="403449" y="675190"/>
                    <a:pt x="400939" y="668915"/>
                  </a:cubicBezTo>
                  <a:cubicBezTo>
                    <a:pt x="414115" y="727268"/>
                    <a:pt x="419762" y="793777"/>
                    <a:pt x="431684" y="859032"/>
                  </a:cubicBezTo>
                  <a:cubicBezTo>
                    <a:pt x="437331" y="892287"/>
                    <a:pt x="446115" y="925541"/>
                    <a:pt x="447997" y="959423"/>
                  </a:cubicBezTo>
                  <a:cubicBezTo>
                    <a:pt x="440468" y="985149"/>
                    <a:pt x="409723" y="1002717"/>
                    <a:pt x="372076" y="1003972"/>
                  </a:cubicBezTo>
                  <a:cubicBezTo>
                    <a:pt x="363920" y="997070"/>
                    <a:pt x="362665" y="987031"/>
                    <a:pt x="360155" y="977619"/>
                  </a:cubicBezTo>
                  <a:cubicBezTo>
                    <a:pt x="330037" y="864679"/>
                    <a:pt x="303685" y="751111"/>
                    <a:pt x="278587" y="636915"/>
                  </a:cubicBezTo>
                  <a:cubicBezTo>
                    <a:pt x="260391" y="555347"/>
                    <a:pt x="222744" y="481308"/>
                    <a:pt x="195763" y="400995"/>
                  </a:cubicBezTo>
                  <a:cubicBezTo>
                    <a:pt x="180705" y="411662"/>
                    <a:pt x="174430" y="424838"/>
                    <a:pt x="167528" y="436760"/>
                  </a:cubicBezTo>
                  <a:cubicBezTo>
                    <a:pt x="129254" y="502014"/>
                    <a:pt x="90352" y="567269"/>
                    <a:pt x="55215" y="634406"/>
                  </a:cubicBezTo>
                  <a:cubicBezTo>
                    <a:pt x="50823" y="642562"/>
                    <a:pt x="47686" y="653229"/>
                    <a:pt x="36392" y="655111"/>
                  </a:cubicBezTo>
                  <a:cubicBezTo>
                    <a:pt x="16313" y="631896"/>
                    <a:pt x="1882" y="606171"/>
                    <a:pt x="0" y="574798"/>
                  </a:cubicBezTo>
                  <a:cubicBezTo>
                    <a:pt x="40784" y="493230"/>
                    <a:pt x="85333" y="412917"/>
                    <a:pt x="131764" y="333858"/>
                  </a:cubicBezTo>
                  <a:cubicBezTo>
                    <a:pt x="149332" y="303741"/>
                    <a:pt x="168783" y="278643"/>
                    <a:pt x="205803" y="271741"/>
                  </a:cubicBezTo>
                  <a:cubicBezTo>
                    <a:pt x="212077" y="270486"/>
                    <a:pt x="227763" y="269859"/>
                    <a:pt x="221489" y="256682"/>
                  </a:cubicBezTo>
                  <a:cubicBezTo>
                    <a:pt x="215842" y="244761"/>
                    <a:pt x="220861" y="224055"/>
                    <a:pt x="197646" y="224682"/>
                  </a:cubicBezTo>
                  <a:cubicBezTo>
                    <a:pt x="188234" y="224682"/>
                    <a:pt x="178195" y="223428"/>
                    <a:pt x="168783" y="220918"/>
                  </a:cubicBezTo>
                  <a:cubicBezTo>
                    <a:pt x="81568" y="201467"/>
                    <a:pt x="55215" y="123663"/>
                    <a:pt x="115450" y="59036"/>
                  </a:cubicBezTo>
                  <a:cubicBezTo>
                    <a:pt x="163136" y="8213"/>
                    <a:pt x="223999" y="-11238"/>
                    <a:pt x="293018" y="6331"/>
                  </a:cubicBezTo>
                  <a:cubicBezTo>
                    <a:pt x="363920" y="25154"/>
                    <a:pt x="387762" y="96683"/>
                    <a:pt x="342586" y="155036"/>
                  </a:cubicBezTo>
                  <a:cubicBezTo>
                    <a:pt x="333174" y="167585"/>
                    <a:pt x="320625" y="178879"/>
                    <a:pt x="308077" y="188291"/>
                  </a:cubicBezTo>
                  <a:cubicBezTo>
                    <a:pt x="299292" y="195192"/>
                    <a:pt x="296783" y="200212"/>
                    <a:pt x="299920" y="212134"/>
                  </a:cubicBezTo>
                  <a:cubicBezTo>
                    <a:pt x="304939" y="233467"/>
                    <a:pt x="313724" y="239114"/>
                    <a:pt x="332547" y="228447"/>
                  </a:cubicBezTo>
                  <a:cubicBezTo>
                    <a:pt x="355135" y="215898"/>
                    <a:pt x="375213" y="221545"/>
                    <a:pt x="397174" y="232839"/>
                  </a:cubicBezTo>
                  <a:cubicBezTo>
                    <a:pt x="475605" y="271114"/>
                    <a:pt x="555918" y="308760"/>
                    <a:pt x="631839" y="354564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5DD8C40-C0A3-4F99-8AF6-213E2F2CF123}"/>
                </a:ext>
              </a:extLst>
            </p:cNvPr>
            <p:cNvSpPr/>
            <p:nvPr/>
          </p:nvSpPr>
          <p:spPr>
            <a:xfrm>
              <a:off x="2822551" y="4072076"/>
              <a:ext cx="997641" cy="652545"/>
            </a:xfrm>
            <a:custGeom>
              <a:avLst/>
              <a:gdLst>
                <a:gd name="connsiteX0" fmla="*/ 574798 w 997641"/>
                <a:gd name="connsiteY0" fmla="*/ 654485 h 652545"/>
                <a:gd name="connsiteX1" fmla="*/ 333858 w 997641"/>
                <a:gd name="connsiteY1" fmla="*/ 522721 h 652545"/>
                <a:gd name="connsiteX2" fmla="*/ 271741 w 997641"/>
                <a:gd name="connsiteY2" fmla="*/ 448682 h 652545"/>
                <a:gd name="connsiteX3" fmla="*/ 256682 w 997641"/>
                <a:gd name="connsiteY3" fmla="*/ 432996 h 652545"/>
                <a:gd name="connsiteX4" fmla="*/ 224682 w 997641"/>
                <a:gd name="connsiteY4" fmla="*/ 456839 h 652545"/>
                <a:gd name="connsiteX5" fmla="*/ 220918 w 997641"/>
                <a:gd name="connsiteY5" fmla="*/ 485702 h 652545"/>
                <a:gd name="connsiteX6" fmla="*/ 59036 w 997641"/>
                <a:gd name="connsiteY6" fmla="*/ 538407 h 652545"/>
                <a:gd name="connsiteX7" fmla="*/ 6331 w 997641"/>
                <a:gd name="connsiteY7" fmla="*/ 360840 h 652545"/>
                <a:gd name="connsiteX8" fmla="*/ 153153 w 997641"/>
                <a:gd name="connsiteY8" fmla="*/ 309389 h 652545"/>
                <a:gd name="connsiteX9" fmla="*/ 188918 w 997641"/>
                <a:gd name="connsiteY9" fmla="*/ 345153 h 652545"/>
                <a:gd name="connsiteX10" fmla="*/ 212761 w 997641"/>
                <a:gd name="connsiteY10" fmla="*/ 353310 h 652545"/>
                <a:gd name="connsiteX11" fmla="*/ 229075 w 997641"/>
                <a:gd name="connsiteY11" fmla="*/ 320683 h 652545"/>
                <a:gd name="connsiteX12" fmla="*/ 233467 w 997641"/>
                <a:gd name="connsiteY12" fmla="*/ 256056 h 652545"/>
                <a:gd name="connsiteX13" fmla="*/ 355819 w 997641"/>
                <a:gd name="connsiteY13" fmla="*/ 19508 h 652545"/>
                <a:gd name="connsiteX14" fmla="*/ 437387 w 997641"/>
                <a:gd name="connsiteY14" fmla="*/ 57 h 652545"/>
                <a:gd name="connsiteX15" fmla="*/ 431113 w 997641"/>
                <a:gd name="connsiteY15" fmla="*/ 28920 h 652545"/>
                <a:gd name="connsiteX16" fmla="*/ 331349 w 997641"/>
                <a:gd name="connsiteY16" fmla="*/ 233468 h 652545"/>
                <a:gd name="connsiteX17" fmla="*/ 328211 w 997641"/>
                <a:gd name="connsiteY17" fmla="*/ 246017 h 652545"/>
                <a:gd name="connsiteX18" fmla="*/ 672052 w 997641"/>
                <a:gd name="connsiteY18" fmla="*/ 123037 h 652545"/>
                <a:gd name="connsiteX19" fmla="*/ 886012 w 997641"/>
                <a:gd name="connsiteY19" fmla="*/ 31430 h 652545"/>
                <a:gd name="connsiteX20" fmla="*/ 911737 w 997641"/>
                <a:gd name="connsiteY20" fmla="*/ 26410 h 652545"/>
                <a:gd name="connsiteX21" fmla="*/ 939345 w 997641"/>
                <a:gd name="connsiteY21" fmla="*/ 99822 h 652545"/>
                <a:gd name="connsiteX22" fmla="*/ 921777 w 997641"/>
                <a:gd name="connsiteY22" fmla="*/ 115508 h 652545"/>
                <a:gd name="connsiteX23" fmla="*/ 694641 w 997641"/>
                <a:gd name="connsiteY23" fmla="*/ 239742 h 652545"/>
                <a:gd name="connsiteX24" fmla="*/ 667033 w 997641"/>
                <a:gd name="connsiteY24" fmla="*/ 251664 h 652545"/>
                <a:gd name="connsiteX25" fmla="*/ 856522 w 997641"/>
                <a:gd name="connsiteY25" fmla="*/ 221546 h 652545"/>
                <a:gd name="connsiteX26" fmla="*/ 943110 w 997641"/>
                <a:gd name="connsiteY26" fmla="*/ 205860 h 652545"/>
                <a:gd name="connsiteX27" fmla="*/ 974482 w 997641"/>
                <a:gd name="connsiteY27" fmla="*/ 204605 h 652545"/>
                <a:gd name="connsiteX28" fmla="*/ 1002717 w 997641"/>
                <a:gd name="connsiteY28" fmla="*/ 281781 h 652545"/>
                <a:gd name="connsiteX29" fmla="*/ 973855 w 997641"/>
                <a:gd name="connsiteY29" fmla="*/ 293703 h 652545"/>
                <a:gd name="connsiteX30" fmla="*/ 631268 w 997641"/>
                <a:gd name="connsiteY30" fmla="*/ 375899 h 652545"/>
                <a:gd name="connsiteX31" fmla="*/ 397231 w 997641"/>
                <a:gd name="connsiteY31" fmla="*/ 459349 h 652545"/>
                <a:gd name="connsiteX32" fmla="*/ 491975 w 997641"/>
                <a:gd name="connsiteY32" fmla="*/ 518956 h 652545"/>
                <a:gd name="connsiteX33" fmla="*/ 636288 w 997641"/>
                <a:gd name="connsiteY33" fmla="*/ 599897 h 652545"/>
                <a:gd name="connsiteX34" fmla="*/ 654484 w 997641"/>
                <a:gd name="connsiteY34" fmla="*/ 617466 h 652545"/>
                <a:gd name="connsiteX35" fmla="*/ 574798 w 997641"/>
                <a:gd name="connsiteY35" fmla="*/ 654485 h 6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97641" h="652545">
                  <a:moveTo>
                    <a:pt x="574798" y="654485"/>
                  </a:moveTo>
                  <a:cubicBezTo>
                    <a:pt x="492603" y="613701"/>
                    <a:pt x="412917" y="569152"/>
                    <a:pt x="333858" y="522721"/>
                  </a:cubicBezTo>
                  <a:cubicBezTo>
                    <a:pt x="303741" y="505153"/>
                    <a:pt x="279270" y="485074"/>
                    <a:pt x="271741" y="448682"/>
                  </a:cubicBezTo>
                  <a:cubicBezTo>
                    <a:pt x="270486" y="442408"/>
                    <a:pt x="270486" y="426722"/>
                    <a:pt x="256682" y="432996"/>
                  </a:cubicBezTo>
                  <a:cubicBezTo>
                    <a:pt x="244761" y="438643"/>
                    <a:pt x="224055" y="433623"/>
                    <a:pt x="224682" y="456839"/>
                  </a:cubicBezTo>
                  <a:cubicBezTo>
                    <a:pt x="224682" y="466251"/>
                    <a:pt x="223428" y="476290"/>
                    <a:pt x="220918" y="485702"/>
                  </a:cubicBezTo>
                  <a:cubicBezTo>
                    <a:pt x="201467" y="572917"/>
                    <a:pt x="123663" y="599270"/>
                    <a:pt x="59036" y="538407"/>
                  </a:cubicBezTo>
                  <a:cubicBezTo>
                    <a:pt x="8213" y="490721"/>
                    <a:pt x="-11238" y="429859"/>
                    <a:pt x="6331" y="360840"/>
                  </a:cubicBezTo>
                  <a:cubicBezTo>
                    <a:pt x="24527" y="291193"/>
                    <a:pt x="94801" y="267350"/>
                    <a:pt x="153153" y="309389"/>
                  </a:cubicBezTo>
                  <a:cubicBezTo>
                    <a:pt x="166957" y="319428"/>
                    <a:pt x="179506" y="331350"/>
                    <a:pt x="188918" y="345153"/>
                  </a:cubicBezTo>
                  <a:cubicBezTo>
                    <a:pt x="195192" y="355192"/>
                    <a:pt x="200839" y="355820"/>
                    <a:pt x="212761" y="353310"/>
                  </a:cubicBezTo>
                  <a:cubicBezTo>
                    <a:pt x="234094" y="348291"/>
                    <a:pt x="239114" y="338879"/>
                    <a:pt x="229075" y="320683"/>
                  </a:cubicBezTo>
                  <a:cubicBezTo>
                    <a:pt x="216526" y="298095"/>
                    <a:pt x="222800" y="278016"/>
                    <a:pt x="233467" y="256056"/>
                  </a:cubicBezTo>
                  <a:cubicBezTo>
                    <a:pt x="271741" y="176370"/>
                    <a:pt x="310015" y="95429"/>
                    <a:pt x="355819" y="19508"/>
                  </a:cubicBezTo>
                  <a:cubicBezTo>
                    <a:pt x="380917" y="3822"/>
                    <a:pt x="408525" y="-570"/>
                    <a:pt x="437387" y="57"/>
                  </a:cubicBezTo>
                  <a:cubicBezTo>
                    <a:pt x="445544" y="11979"/>
                    <a:pt x="435505" y="20136"/>
                    <a:pt x="431113" y="28920"/>
                  </a:cubicBezTo>
                  <a:cubicBezTo>
                    <a:pt x="398485" y="97312"/>
                    <a:pt x="361466" y="163194"/>
                    <a:pt x="331349" y="233468"/>
                  </a:cubicBezTo>
                  <a:cubicBezTo>
                    <a:pt x="329466" y="237232"/>
                    <a:pt x="326329" y="240997"/>
                    <a:pt x="328211" y="246017"/>
                  </a:cubicBezTo>
                  <a:cubicBezTo>
                    <a:pt x="446799" y="215899"/>
                    <a:pt x="560994" y="175743"/>
                    <a:pt x="672052" y="123037"/>
                  </a:cubicBezTo>
                  <a:cubicBezTo>
                    <a:pt x="742327" y="89782"/>
                    <a:pt x="813856" y="60920"/>
                    <a:pt x="886012" y="31430"/>
                  </a:cubicBezTo>
                  <a:cubicBezTo>
                    <a:pt x="894169" y="28292"/>
                    <a:pt x="902326" y="23900"/>
                    <a:pt x="911737" y="26410"/>
                  </a:cubicBezTo>
                  <a:cubicBezTo>
                    <a:pt x="933698" y="45861"/>
                    <a:pt x="934953" y="73469"/>
                    <a:pt x="939345" y="99822"/>
                  </a:cubicBezTo>
                  <a:cubicBezTo>
                    <a:pt x="935580" y="107351"/>
                    <a:pt x="928678" y="111743"/>
                    <a:pt x="921777" y="115508"/>
                  </a:cubicBezTo>
                  <a:cubicBezTo>
                    <a:pt x="843973" y="153155"/>
                    <a:pt x="769934" y="197703"/>
                    <a:pt x="694641" y="239742"/>
                  </a:cubicBezTo>
                  <a:cubicBezTo>
                    <a:pt x="685229" y="244762"/>
                    <a:pt x="675190" y="249154"/>
                    <a:pt x="667033" y="251664"/>
                  </a:cubicBezTo>
                  <a:cubicBezTo>
                    <a:pt x="728523" y="239742"/>
                    <a:pt x="793150" y="232840"/>
                    <a:pt x="856522" y="221546"/>
                  </a:cubicBezTo>
                  <a:cubicBezTo>
                    <a:pt x="885385" y="216527"/>
                    <a:pt x="914247" y="210880"/>
                    <a:pt x="943110" y="205860"/>
                  </a:cubicBezTo>
                  <a:cubicBezTo>
                    <a:pt x="953776" y="203978"/>
                    <a:pt x="963815" y="200213"/>
                    <a:pt x="974482" y="204605"/>
                  </a:cubicBezTo>
                  <a:cubicBezTo>
                    <a:pt x="988913" y="228448"/>
                    <a:pt x="1003972" y="252291"/>
                    <a:pt x="1002717" y="281781"/>
                  </a:cubicBezTo>
                  <a:cubicBezTo>
                    <a:pt x="994560" y="289938"/>
                    <a:pt x="983894" y="291193"/>
                    <a:pt x="973855" y="293703"/>
                  </a:cubicBezTo>
                  <a:cubicBezTo>
                    <a:pt x="860287" y="324448"/>
                    <a:pt x="745464" y="350173"/>
                    <a:pt x="631268" y="375899"/>
                  </a:cubicBezTo>
                  <a:cubicBezTo>
                    <a:pt x="552210" y="394094"/>
                    <a:pt x="479426" y="430486"/>
                    <a:pt x="397231" y="459349"/>
                  </a:cubicBezTo>
                  <a:cubicBezTo>
                    <a:pt x="430485" y="484447"/>
                    <a:pt x="461858" y="501388"/>
                    <a:pt x="491975" y="518956"/>
                  </a:cubicBezTo>
                  <a:cubicBezTo>
                    <a:pt x="540289" y="545937"/>
                    <a:pt x="586720" y="575427"/>
                    <a:pt x="636288" y="599897"/>
                  </a:cubicBezTo>
                  <a:cubicBezTo>
                    <a:pt x="643817" y="603662"/>
                    <a:pt x="653229" y="606799"/>
                    <a:pt x="654484" y="617466"/>
                  </a:cubicBezTo>
                  <a:cubicBezTo>
                    <a:pt x="631896" y="638171"/>
                    <a:pt x="606171" y="652603"/>
                    <a:pt x="574798" y="654485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EEDC35B-B7F7-4F1F-AB3A-A5B5FCCEE497}"/>
                </a:ext>
              </a:extLst>
            </p:cNvPr>
            <p:cNvSpPr/>
            <p:nvPr/>
          </p:nvSpPr>
          <p:spPr>
            <a:xfrm>
              <a:off x="8091910" y="4625542"/>
              <a:ext cx="928622" cy="734113"/>
            </a:xfrm>
            <a:custGeom>
              <a:avLst/>
              <a:gdLst>
                <a:gd name="connsiteX0" fmla="*/ 701487 w 928622"/>
                <a:gd name="connsiteY0" fmla="*/ 102274 h 734113"/>
                <a:gd name="connsiteX1" fmla="*/ 748545 w 928622"/>
                <a:gd name="connsiteY1" fmla="*/ 375841 h 734113"/>
                <a:gd name="connsiteX2" fmla="*/ 729722 w 928622"/>
                <a:gd name="connsiteY2" fmla="*/ 466193 h 734113"/>
                <a:gd name="connsiteX3" fmla="*/ 726584 w 928622"/>
                <a:gd name="connsiteY3" fmla="*/ 488781 h 734113"/>
                <a:gd name="connsiteX4" fmla="*/ 765486 w 928622"/>
                <a:gd name="connsiteY4" fmla="*/ 498193 h 734113"/>
                <a:gd name="connsiteX5" fmla="*/ 799995 w 928622"/>
                <a:gd name="connsiteY5" fmla="*/ 478115 h 734113"/>
                <a:gd name="connsiteX6" fmla="*/ 933014 w 928622"/>
                <a:gd name="connsiteY6" fmla="*/ 564703 h 734113"/>
                <a:gd name="connsiteX7" fmla="*/ 831368 w 928622"/>
                <a:gd name="connsiteY7" fmla="*/ 725329 h 734113"/>
                <a:gd name="connsiteX8" fmla="*/ 730349 w 928622"/>
                <a:gd name="connsiteY8" fmla="*/ 720310 h 734113"/>
                <a:gd name="connsiteX9" fmla="*/ 694584 w 928622"/>
                <a:gd name="connsiteY9" fmla="*/ 622428 h 734113"/>
                <a:gd name="connsiteX10" fmla="*/ 699604 w 928622"/>
                <a:gd name="connsiteY10" fmla="*/ 596075 h 734113"/>
                <a:gd name="connsiteX11" fmla="*/ 678271 w 928622"/>
                <a:gd name="connsiteY11" fmla="*/ 564075 h 734113"/>
                <a:gd name="connsiteX12" fmla="*/ 658820 w 928622"/>
                <a:gd name="connsiteY12" fmla="*/ 577252 h 734113"/>
                <a:gd name="connsiteX13" fmla="*/ 603604 w 928622"/>
                <a:gd name="connsiteY13" fmla="*/ 617408 h 734113"/>
                <a:gd name="connsiteX14" fmla="*/ 344469 w 928622"/>
                <a:gd name="connsiteY14" fmla="*/ 668232 h 734113"/>
                <a:gd name="connsiteX15" fmla="*/ 281097 w 928622"/>
                <a:gd name="connsiteY15" fmla="*/ 611134 h 734113"/>
                <a:gd name="connsiteX16" fmla="*/ 368939 w 928622"/>
                <a:gd name="connsiteY16" fmla="*/ 590428 h 734113"/>
                <a:gd name="connsiteX17" fmla="*/ 540860 w 928622"/>
                <a:gd name="connsiteY17" fmla="*/ 550271 h 734113"/>
                <a:gd name="connsiteX18" fmla="*/ 357018 w 928622"/>
                <a:gd name="connsiteY18" fmla="*/ 426664 h 734113"/>
                <a:gd name="connsiteX19" fmla="*/ 24471 w 928622"/>
                <a:gd name="connsiteY19" fmla="*/ 249097 h 734113"/>
                <a:gd name="connsiteX20" fmla="*/ 0 w 928622"/>
                <a:gd name="connsiteY20" fmla="*/ 229018 h 734113"/>
                <a:gd name="connsiteX21" fmla="*/ 43294 w 928622"/>
                <a:gd name="connsiteY21" fmla="*/ 165019 h 734113"/>
                <a:gd name="connsiteX22" fmla="*/ 122980 w 928622"/>
                <a:gd name="connsiteY22" fmla="*/ 194509 h 734113"/>
                <a:gd name="connsiteX23" fmla="*/ 334430 w 928622"/>
                <a:gd name="connsiteY23" fmla="*/ 282351 h 734113"/>
                <a:gd name="connsiteX24" fmla="*/ 335057 w 928622"/>
                <a:gd name="connsiteY24" fmla="*/ 281096 h 734113"/>
                <a:gd name="connsiteX25" fmla="*/ 332547 w 928622"/>
                <a:gd name="connsiteY25" fmla="*/ 281724 h 734113"/>
                <a:gd name="connsiteX26" fmla="*/ 257253 w 928622"/>
                <a:gd name="connsiteY26" fmla="*/ 213959 h 734113"/>
                <a:gd name="connsiteX27" fmla="*/ 128627 w 928622"/>
                <a:gd name="connsiteY27" fmla="*/ 97882 h 734113"/>
                <a:gd name="connsiteX28" fmla="*/ 106039 w 928622"/>
                <a:gd name="connsiteY28" fmla="*/ 71529 h 734113"/>
                <a:gd name="connsiteX29" fmla="*/ 146196 w 928622"/>
                <a:gd name="connsiteY29" fmla="*/ 0 h 734113"/>
                <a:gd name="connsiteX30" fmla="*/ 166901 w 928622"/>
                <a:gd name="connsiteY30" fmla="*/ 10667 h 734113"/>
                <a:gd name="connsiteX31" fmla="*/ 457409 w 928622"/>
                <a:gd name="connsiteY31" fmla="*/ 237175 h 734113"/>
                <a:gd name="connsiteX32" fmla="*/ 652545 w 928622"/>
                <a:gd name="connsiteY32" fmla="*/ 357017 h 734113"/>
                <a:gd name="connsiteX33" fmla="*/ 660075 w 928622"/>
                <a:gd name="connsiteY33" fmla="*/ 355135 h 734113"/>
                <a:gd name="connsiteX34" fmla="*/ 640624 w 928622"/>
                <a:gd name="connsiteY34" fmla="*/ 206430 h 734113"/>
                <a:gd name="connsiteX35" fmla="*/ 619918 w 928622"/>
                <a:gd name="connsiteY35" fmla="*/ 82823 h 734113"/>
                <a:gd name="connsiteX36" fmla="*/ 621173 w 928622"/>
                <a:gd name="connsiteY36" fmla="*/ 67137 h 734113"/>
                <a:gd name="connsiteX37" fmla="*/ 701487 w 928622"/>
                <a:gd name="connsiteY37" fmla="*/ 102274 h 73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28622" h="734113">
                  <a:moveTo>
                    <a:pt x="701487" y="102274"/>
                  </a:moveTo>
                  <a:cubicBezTo>
                    <a:pt x="719682" y="193254"/>
                    <a:pt x="735996" y="284234"/>
                    <a:pt x="748545" y="375841"/>
                  </a:cubicBezTo>
                  <a:cubicBezTo>
                    <a:pt x="752937" y="409723"/>
                    <a:pt x="751055" y="438586"/>
                    <a:pt x="729722" y="466193"/>
                  </a:cubicBezTo>
                  <a:cubicBezTo>
                    <a:pt x="725329" y="471841"/>
                    <a:pt x="710271" y="480625"/>
                    <a:pt x="726584" y="488781"/>
                  </a:cubicBezTo>
                  <a:cubicBezTo>
                    <a:pt x="738506" y="494428"/>
                    <a:pt x="747290" y="513252"/>
                    <a:pt x="765486" y="498193"/>
                  </a:cubicBezTo>
                  <a:cubicBezTo>
                    <a:pt x="775525" y="490036"/>
                    <a:pt x="787447" y="483135"/>
                    <a:pt x="799995" y="478115"/>
                  </a:cubicBezTo>
                  <a:cubicBezTo>
                    <a:pt x="869015" y="448625"/>
                    <a:pt x="931132" y="489409"/>
                    <a:pt x="933014" y="564703"/>
                  </a:cubicBezTo>
                  <a:cubicBezTo>
                    <a:pt x="934269" y="628075"/>
                    <a:pt x="889721" y="699604"/>
                    <a:pt x="831368" y="725329"/>
                  </a:cubicBezTo>
                  <a:cubicBezTo>
                    <a:pt x="796858" y="741015"/>
                    <a:pt x="761721" y="744152"/>
                    <a:pt x="730349" y="720310"/>
                  </a:cubicBezTo>
                  <a:cubicBezTo>
                    <a:pt x="698349" y="695839"/>
                    <a:pt x="691447" y="660075"/>
                    <a:pt x="694584" y="622428"/>
                  </a:cubicBezTo>
                  <a:cubicBezTo>
                    <a:pt x="695212" y="613644"/>
                    <a:pt x="695839" y="604232"/>
                    <a:pt x="699604" y="596075"/>
                  </a:cubicBezTo>
                  <a:cubicBezTo>
                    <a:pt x="710271" y="572859"/>
                    <a:pt x="688310" y="571604"/>
                    <a:pt x="678271" y="564075"/>
                  </a:cubicBezTo>
                  <a:cubicBezTo>
                    <a:pt x="664467" y="554036"/>
                    <a:pt x="662585" y="570977"/>
                    <a:pt x="658820" y="577252"/>
                  </a:cubicBezTo>
                  <a:cubicBezTo>
                    <a:pt x="646271" y="599840"/>
                    <a:pt x="628702" y="611761"/>
                    <a:pt x="603604" y="617408"/>
                  </a:cubicBezTo>
                  <a:cubicBezTo>
                    <a:pt x="517644" y="636231"/>
                    <a:pt x="431684" y="656310"/>
                    <a:pt x="344469" y="668232"/>
                  </a:cubicBezTo>
                  <a:cubicBezTo>
                    <a:pt x="316861" y="656938"/>
                    <a:pt x="289253" y="644389"/>
                    <a:pt x="281097" y="611134"/>
                  </a:cubicBezTo>
                  <a:cubicBezTo>
                    <a:pt x="308704" y="597957"/>
                    <a:pt x="339449" y="596702"/>
                    <a:pt x="368939" y="590428"/>
                  </a:cubicBezTo>
                  <a:cubicBezTo>
                    <a:pt x="424155" y="577879"/>
                    <a:pt x="479997" y="565958"/>
                    <a:pt x="540860" y="550271"/>
                  </a:cubicBezTo>
                  <a:cubicBezTo>
                    <a:pt x="476860" y="506350"/>
                    <a:pt x="420390" y="461174"/>
                    <a:pt x="357018" y="426664"/>
                  </a:cubicBezTo>
                  <a:cubicBezTo>
                    <a:pt x="246587" y="366429"/>
                    <a:pt x="134901" y="309332"/>
                    <a:pt x="24471" y="249097"/>
                  </a:cubicBezTo>
                  <a:cubicBezTo>
                    <a:pt x="15059" y="244077"/>
                    <a:pt x="5020" y="239685"/>
                    <a:pt x="0" y="229018"/>
                  </a:cubicBezTo>
                  <a:cubicBezTo>
                    <a:pt x="3765" y="200155"/>
                    <a:pt x="21333" y="180705"/>
                    <a:pt x="43294" y="165019"/>
                  </a:cubicBezTo>
                  <a:cubicBezTo>
                    <a:pt x="72784" y="166901"/>
                    <a:pt x="96627" y="183842"/>
                    <a:pt x="122980" y="194509"/>
                  </a:cubicBezTo>
                  <a:cubicBezTo>
                    <a:pt x="193254" y="223999"/>
                    <a:pt x="264783" y="250351"/>
                    <a:pt x="334430" y="282351"/>
                  </a:cubicBezTo>
                  <a:cubicBezTo>
                    <a:pt x="337567" y="283606"/>
                    <a:pt x="335057" y="277332"/>
                    <a:pt x="335057" y="281096"/>
                  </a:cubicBezTo>
                  <a:cubicBezTo>
                    <a:pt x="335057" y="282351"/>
                    <a:pt x="334430" y="282979"/>
                    <a:pt x="332547" y="281724"/>
                  </a:cubicBezTo>
                  <a:cubicBezTo>
                    <a:pt x="303685" y="263528"/>
                    <a:pt x="281724" y="237175"/>
                    <a:pt x="257253" y="213959"/>
                  </a:cubicBezTo>
                  <a:cubicBezTo>
                    <a:pt x="214587" y="175058"/>
                    <a:pt x="172548" y="135528"/>
                    <a:pt x="128627" y="97882"/>
                  </a:cubicBezTo>
                  <a:cubicBezTo>
                    <a:pt x="119843" y="90352"/>
                    <a:pt x="111058" y="82823"/>
                    <a:pt x="106039" y="71529"/>
                  </a:cubicBezTo>
                  <a:cubicBezTo>
                    <a:pt x="108549" y="41411"/>
                    <a:pt x="121098" y="16941"/>
                    <a:pt x="146196" y="0"/>
                  </a:cubicBezTo>
                  <a:cubicBezTo>
                    <a:pt x="154980" y="0"/>
                    <a:pt x="160627" y="6274"/>
                    <a:pt x="166901" y="10667"/>
                  </a:cubicBezTo>
                  <a:cubicBezTo>
                    <a:pt x="266038" y="83450"/>
                    <a:pt x="360782" y="161254"/>
                    <a:pt x="457409" y="237175"/>
                  </a:cubicBezTo>
                  <a:cubicBezTo>
                    <a:pt x="517644" y="284861"/>
                    <a:pt x="587291" y="317488"/>
                    <a:pt x="652545" y="357017"/>
                  </a:cubicBezTo>
                  <a:cubicBezTo>
                    <a:pt x="653800" y="357645"/>
                    <a:pt x="655683" y="357645"/>
                    <a:pt x="660075" y="355135"/>
                  </a:cubicBezTo>
                  <a:cubicBezTo>
                    <a:pt x="655683" y="306194"/>
                    <a:pt x="648153" y="255998"/>
                    <a:pt x="640624" y="206430"/>
                  </a:cubicBezTo>
                  <a:cubicBezTo>
                    <a:pt x="634350" y="165019"/>
                    <a:pt x="628702" y="123607"/>
                    <a:pt x="619918" y="82823"/>
                  </a:cubicBezTo>
                  <a:cubicBezTo>
                    <a:pt x="618663" y="77803"/>
                    <a:pt x="618036" y="72156"/>
                    <a:pt x="621173" y="67137"/>
                  </a:cubicBezTo>
                  <a:cubicBezTo>
                    <a:pt x="653800" y="63372"/>
                    <a:pt x="677643" y="82195"/>
                    <a:pt x="701487" y="102274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9B3C6EA-DC47-467F-88ED-6E90C358C8E4}"/>
                </a:ext>
              </a:extLst>
            </p:cNvPr>
            <p:cNvSpPr/>
            <p:nvPr/>
          </p:nvSpPr>
          <p:spPr>
            <a:xfrm>
              <a:off x="3588533" y="5057226"/>
              <a:ext cx="859603" cy="834505"/>
            </a:xfrm>
            <a:custGeom>
              <a:avLst/>
              <a:gdLst>
                <a:gd name="connsiteX0" fmla="*/ 641439 w 859602"/>
                <a:gd name="connsiteY0" fmla="*/ 710898 h 834505"/>
                <a:gd name="connsiteX1" fmla="*/ 347794 w 859602"/>
                <a:gd name="connsiteY1" fmla="*/ 695212 h 834505"/>
                <a:gd name="connsiteX2" fmla="*/ 278147 w 859602"/>
                <a:gd name="connsiteY2" fmla="*/ 656310 h 834505"/>
                <a:gd name="connsiteX3" fmla="*/ 257441 w 859602"/>
                <a:gd name="connsiteY3" fmla="*/ 649408 h 834505"/>
                <a:gd name="connsiteX4" fmla="*/ 238618 w 859602"/>
                <a:gd name="connsiteY4" fmla="*/ 683290 h 834505"/>
                <a:gd name="connsiteX5" fmla="*/ 252422 w 859602"/>
                <a:gd name="connsiteY5" fmla="*/ 734741 h 834505"/>
                <a:gd name="connsiteX6" fmla="*/ 147010 w 859602"/>
                <a:gd name="connsiteY6" fmla="*/ 835132 h 834505"/>
                <a:gd name="connsiteX7" fmla="*/ 188 w 859602"/>
                <a:gd name="connsiteY7" fmla="*/ 682663 h 834505"/>
                <a:gd name="connsiteX8" fmla="*/ 120030 w 859602"/>
                <a:gd name="connsiteY8" fmla="*/ 585408 h 834505"/>
                <a:gd name="connsiteX9" fmla="*/ 159559 w 859602"/>
                <a:gd name="connsiteY9" fmla="*/ 600467 h 834505"/>
                <a:gd name="connsiteX10" fmla="*/ 182775 w 859602"/>
                <a:gd name="connsiteY10" fmla="*/ 597957 h 834505"/>
                <a:gd name="connsiteX11" fmla="*/ 184030 w 859602"/>
                <a:gd name="connsiteY11" fmla="*/ 560938 h 834505"/>
                <a:gd name="connsiteX12" fmla="*/ 159559 w 859602"/>
                <a:gd name="connsiteY12" fmla="*/ 503213 h 834505"/>
                <a:gd name="connsiteX13" fmla="*/ 165834 w 859602"/>
                <a:gd name="connsiteY13" fmla="*/ 235920 h 834505"/>
                <a:gd name="connsiteX14" fmla="*/ 224186 w 859602"/>
                <a:gd name="connsiteY14" fmla="*/ 184470 h 834505"/>
                <a:gd name="connsiteX15" fmla="*/ 236108 w 859602"/>
                <a:gd name="connsiteY15" fmla="*/ 186352 h 834505"/>
                <a:gd name="connsiteX16" fmla="*/ 237363 w 859602"/>
                <a:gd name="connsiteY16" fmla="*/ 209568 h 834505"/>
                <a:gd name="connsiteX17" fmla="*/ 235480 w 859602"/>
                <a:gd name="connsiteY17" fmla="*/ 449880 h 834505"/>
                <a:gd name="connsiteX18" fmla="*/ 285676 w 859602"/>
                <a:gd name="connsiteY18" fmla="*/ 410351 h 834505"/>
                <a:gd name="connsiteX19" fmla="*/ 503401 w 859602"/>
                <a:gd name="connsiteY19" fmla="*/ 180077 h 834505"/>
                <a:gd name="connsiteX20" fmla="*/ 653360 w 859602"/>
                <a:gd name="connsiteY20" fmla="*/ 10039 h 834505"/>
                <a:gd name="connsiteX21" fmla="*/ 665909 w 859602"/>
                <a:gd name="connsiteY21" fmla="*/ 0 h 834505"/>
                <a:gd name="connsiteX22" fmla="*/ 724262 w 859602"/>
                <a:gd name="connsiteY22" fmla="*/ 55215 h 834505"/>
                <a:gd name="connsiteX23" fmla="*/ 719870 w 859602"/>
                <a:gd name="connsiteY23" fmla="*/ 67764 h 834505"/>
                <a:gd name="connsiteX24" fmla="*/ 547949 w 859602"/>
                <a:gd name="connsiteY24" fmla="*/ 309959 h 834505"/>
                <a:gd name="connsiteX25" fmla="*/ 547949 w 859602"/>
                <a:gd name="connsiteY25" fmla="*/ 308704 h 834505"/>
                <a:gd name="connsiteX26" fmla="*/ 797046 w 859602"/>
                <a:gd name="connsiteY26" fmla="*/ 134901 h 834505"/>
                <a:gd name="connsiteX27" fmla="*/ 802066 w 859602"/>
                <a:gd name="connsiteY27" fmla="*/ 133646 h 834505"/>
                <a:gd name="connsiteX28" fmla="*/ 862300 w 859602"/>
                <a:gd name="connsiteY28" fmla="*/ 191999 h 834505"/>
                <a:gd name="connsiteX29" fmla="*/ 783242 w 859602"/>
                <a:gd name="connsiteY29" fmla="*/ 262901 h 834505"/>
                <a:gd name="connsiteX30" fmla="*/ 581204 w 859602"/>
                <a:gd name="connsiteY30" fmla="*/ 425409 h 834505"/>
                <a:gd name="connsiteX31" fmla="*/ 406774 w 859602"/>
                <a:gd name="connsiteY31" fmla="*/ 598585 h 834505"/>
                <a:gd name="connsiteX32" fmla="*/ 401127 w 859602"/>
                <a:gd name="connsiteY32" fmla="*/ 609879 h 834505"/>
                <a:gd name="connsiteX33" fmla="*/ 417440 w 859602"/>
                <a:gd name="connsiteY33" fmla="*/ 616781 h 834505"/>
                <a:gd name="connsiteX34" fmla="*/ 534145 w 859602"/>
                <a:gd name="connsiteY34" fmla="*/ 627447 h 834505"/>
                <a:gd name="connsiteX35" fmla="*/ 670301 w 859602"/>
                <a:gd name="connsiteY35" fmla="*/ 633722 h 834505"/>
                <a:gd name="connsiteX36" fmla="*/ 696654 w 859602"/>
                <a:gd name="connsiteY36" fmla="*/ 642506 h 834505"/>
                <a:gd name="connsiteX37" fmla="*/ 641439 w 859602"/>
                <a:gd name="connsiteY37" fmla="*/ 710898 h 83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59602" h="834505">
                  <a:moveTo>
                    <a:pt x="641439" y="710898"/>
                  </a:moveTo>
                  <a:cubicBezTo>
                    <a:pt x="543557" y="710271"/>
                    <a:pt x="445675" y="702741"/>
                    <a:pt x="347794" y="695212"/>
                  </a:cubicBezTo>
                  <a:cubicBezTo>
                    <a:pt x="316421" y="692702"/>
                    <a:pt x="298225" y="675761"/>
                    <a:pt x="278147" y="656310"/>
                  </a:cubicBezTo>
                  <a:cubicBezTo>
                    <a:pt x="273127" y="651290"/>
                    <a:pt x="267480" y="637486"/>
                    <a:pt x="257441" y="649408"/>
                  </a:cubicBezTo>
                  <a:cubicBezTo>
                    <a:pt x="249284" y="659447"/>
                    <a:pt x="230461" y="663839"/>
                    <a:pt x="238618" y="683290"/>
                  </a:cubicBezTo>
                  <a:cubicBezTo>
                    <a:pt x="245520" y="699604"/>
                    <a:pt x="251794" y="715917"/>
                    <a:pt x="252422" y="734741"/>
                  </a:cubicBezTo>
                  <a:cubicBezTo>
                    <a:pt x="255559" y="803760"/>
                    <a:pt x="215402" y="841407"/>
                    <a:pt x="147010" y="835132"/>
                  </a:cubicBezTo>
                  <a:cubicBezTo>
                    <a:pt x="76736" y="828858"/>
                    <a:pt x="3952" y="753564"/>
                    <a:pt x="188" y="682663"/>
                  </a:cubicBezTo>
                  <a:cubicBezTo>
                    <a:pt x="-3577" y="611134"/>
                    <a:pt x="49756" y="567213"/>
                    <a:pt x="120030" y="585408"/>
                  </a:cubicBezTo>
                  <a:cubicBezTo>
                    <a:pt x="133834" y="589173"/>
                    <a:pt x="147638" y="593565"/>
                    <a:pt x="159559" y="600467"/>
                  </a:cubicBezTo>
                  <a:cubicBezTo>
                    <a:pt x="169598" y="606114"/>
                    <a:pt x="175246" y="604232"/>
                    <a:pt x="182775" y="597957"/>
                  </a:cubicBezTo>
                  <a:cubicBezTo>
                    <a:pt x="197834" y="585408"/>
                    <a:pt x="202853" y="574742"/>
                    <a:pt x="184030" y="560938"/>
                  </a:cubicBezTo>
                  <a:cubicBezTo>
                    <a:pt x="164579" y="547134"/>
                    <a:pt x="159559" y="527683"/>
                    <a:pt x="159559" y="503213"/>
                  </a:cubicBezTo>
                  <a:cubicBezTo>
                    <a:pt x="160814" y="414115"/>
                    <a:pt x="158932" y="325018"/>
                    <a:pt x="165834" y="235920"/>
                  </a:cubicBezTo>
                  <a:cubicBezTo>
                    <a:pt x="179638" y="212077"/>
                    <a:pt x="203481" y="200156"/>
                    <a:pt x="224186" y="184470"/>
                  </a:cubicBezTo>
                  <a:cubicBezTo>
                    <a:pt x="227951" y="181960"/>
                    <a:pt x="232971" y="183215"/>
                    <a:pt x="236108" y="186352"/>
                  </a:cubicBezTo>
                  <a:cubicBezTo>
                    <a:pt x="241127" y="193881"/>
                    <a:pt x="237990" y="202038"/>
                    <a:pt x="237363" y="209568"/>
                  </a:cubicBezTo>
                  <a:cubicBezTo>
                    <a:pt x="234226" y="288626"/>
                    <a:pt x="236735" y="367684"/>
                    <a:pt x="235480" y="449880"/>
                  </a:cubicBezTo>
                  <a:cubicBezTo>
                    <a:pt x="256814" y="438586"/>
                    <a:pt x="270618" y="423527"/>
                    <a:pt x="285676" y="410351"/>
                  </a:cubicBezTo>
                  <a:cubicBezTo>
                    <a:pt x="365989" y="340704"/>
                    <a:pt x="436264" y="262273"/>
                    <a:pt x="503401" y="180077"/>
                  </a:cubicBezTo>
                  <a:cubicBezTo>
                    <a:pt x="551086" y="121725"/>
                    <a:pt x="601910" y="65255"/>
                    <a:pt x="653360" y="10039"/>
                  </a:cubicBezTo>
                  <a:cubicBezTo>
                    <a:pt x="657125" y="6274"/>
                    <a:pt x="660890" y="1882"/>
                    <a:pt x="665909" y="0"/>
                  </a:cubicBezTo>
                  <a:cubicBezTo>
                    <a:pt x="698537" y="4392"/>
                    <a:pt x="713595" y="27608"/>
                    <a:pt x="724262" y="55215"/>
                  </a:cubicBezTo>
                  <a:cubicBezTo>
                    <a:pt x="723635" y="59608"/>
                    <a:pt x="722380" y="64000"/>
                    <a:pt x="719870" y="67764"/>
                  </a:cubicBezTo>
                  <a:cubicBezTo>
                    <a:pt x="660262" y="148077"/>
                    <a:pt x="603792" y="231528"/>
                    <a:pt x="547949" y="309959"/>
                  </a:cubicBezTo>
                  <a:cubicBezTo>
                    <a:pt x="545439" y="311214"/>
                    <a:pt x="546694" y="309959"/>
                    <a:pt x="547949" y="308704"/>
                  </a:cubicBezTo>
                  <a:cubicBezTo>
                    <a:pt x="630772" y="250352"/>
                    <a:pt x="714223" y="193254"/>
                    <a:pt x="797046" y="134901"/>
                  </a:cubicBezTo>
                  <a:cubicBezTo>
                    <a:pt x="798301" y="133646"/>
                    <a:pt x="800183" y="134274"/>
                    <a:pt x="802066" y="133646"/>
                  </a:cubicBezTo>
                  <a:cubicBezTo>
                    <a:pt x="825908" y="148705"/>
                    <a:pt x="853516" y="160626"/>
                    <a:pt x="862300" y="191999"/>
                  </a:cubicBezTo>
                  <a:cubicBezTo>
                    <a:pt x="840967" y="221489"/>
                    <a:pt x="810222" y="240312"/>
                    <a:pt x="783242" y="262901"/>
                  </a:cubicBezTo>
                  <a:cubicBezTo>
                    <a:pt x="717360" y="318743"/>
                    <a:pt x="650223" y="373331"/>
                    <a:pt x="581204" y="425409"/>
                  </a:cubicBezTo>
                  <a:cubicBezTo>
                    <a:pt x="515322" y="475605"/>
                    <a:pt x="466381" y="542115"/>
                    <a:pt x="406774" y="598585"/>
                  </a:cubicBezTo>
                  <a:cubicBezTo>
                    <a:pt x="403636" y="601722"/>
                    <a:pt x="399244" y="605487"/>
                    <a:pt x="401127" y="609879"/>
                  </a:cubicBezTo>
                  <a:cubicBezTo>
                    <a:pt x="403636" y="616781"/>
                    <a:pt x="411166" y="616153"/>
                    <a:pt x="417440" y="616781"/>
                  </a:cubicBezTo>
                  <a:cubicBezTo>
                    <a:pt x="456342" y="619918"/>
                    <a:pt x="495244" y="625565"/>
                    <a:pt x="534145" y="627447"/>
                  </a:cubicBezTo>
                  <a:cubicBezTo>
                    <a:pt x="579322" y="628702"/>
                    <a:pt x="624498" y="636859"/>
                    <a:pt x="670301" y="633722"/>
                  </a:cubicBezTo>
                  <a:cubicBezTo>
                    <a:pt x="679713" y="633095"/>
                    <a:pt x="690380" y="632467"/>
                    <a:pt x="696654" y="642506"/>
                  </a:cubicBezTo>
                  <a:cubicBezTo>
                    <a:pt x="683478" y="670114"/>
                    <a:pt x="667792" y="694584"/>
                    <a:pt x="641439" y="710898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13CA5C-C0C8-4799-8A67-F130FF1E4CE0}"/>
                </a:ext>
              </a:extLst>
            </p:cNvPr>
            <p:cNvSpPr/>
            <p:nvPr/>
          </p:nvSpPr>
          <p:spPr>
            <a:xfrm>
              <a:off x="3165795" y="1492297"/>
              <a:ext cx="928622" cy="734113"/>
            </a:xfrm>
            <a:custGeom>
              <a:avLst/>
              <a:gdLst>
                <a:gd name="connsiteX0" fmla="*/ 231554 w 928622"/>
                <a:gd name="connsiteY0" fmla="*/ 635377 h 734113"/>
                <a:gd name="connsiteX1" fmla="*/ 184495 w 928622"/>
                <a:gd name="connsiteY1" fmla="*/ 361810 h 734113"/>
                <a:gd name="connsiteX2" fmla="*/ 203319 w 928622"/>
                <a:gd name="connsiteY2" fmla="*/ 271458 h 734113"/>
                <a:gd name="connsiteX3" fmla="*/ 206456 w 928622"/>
                <a:gd name="connsiteY3" fmla="*/ 248870 h 734113"/>
                <a:gd name="connsiteX4" fmla="*/ 167554 w 928622"/>
                <a:gd name="connsiteY4" fmla="*/ 239458 h 734113"/>
                <a:gd name="connsiteX5" fmla="*/ 133045 w 928622"/>
                <a:gd name="connsiteY5" fmla="*/ 259536 h 734113"/>
                <a:gd name="connsiteX6" fmla="*/ 26 w 928622"/>
                <a:gd name="connsiteY6" fmla="*/ 172949 h 734113"/>
                <a:gd name="connsiteX7" fmla="*/ 101672 w 928622"/>
                <a:gd name="connsiteY7" fmla="*/ 12322 h 734113"/>
                <a:gd name="connsiteX8" fmla="*/ 202691 w 928622"/>
                <a:gd name="connsiteY8" fmla="*/ 17342 h 734113"/>
                <a:gd name="connsiteX9" fmla="*/ 238456 w 928622"/>
                <a:gd name="connsiteY9" fmla="*/ 115224 h 734113"/>
                <a:gd name="connsiteX10" fmla="*/ 233436 w 928622"/>
                <a:gd name="connsiteY10" fmla="*/ 141576 h 734113"/>
                <a:gd name="connsiteX11" fmla="*/ 254770 w 928622"/>
                <a:gd name="connsiteY11" fmla="*/ 173576 h 734113"/>
                <a:gd name="connsiteX12" fmla="*/ 274220 w 928622"/>
                <a:gd name="connsiteY12" fmla="*/ 160400 h 734113"/>
                <a:gd name="connsiteX13" fmla="*/ 329436 w 928622"/>
                <a:gd name="connsiteY13" fmla="*/ 120243 h 734113"/>
                <a:gd name="connsiteX14" fmla="*/ 588572 w 928622"/>
                <a:gd name="connsiteY14" fmla="*/ 69420 h 734113"/>
                <a:gd name="connsiteX15" fmla="*/ 651944 w 928622"/>
                <a:gd name="connsiteY15" fmla="*/ 126517 h 734113"/>
                <a:gd name="connsiteX16" fmla="*/ 564101 w 928622"/>
                <a:gd name="connsiteY16" fmla="*/ 147223 h 734113"/>
                <a:gd name="connsiteX17" fmla="*/ 392181 w 928622"/>
                <a:gd name="connsiteY17" fmla="*/ 187380 h 734113"/>
                <a:gd name="connsiteX18" fmla="*/ 580415 w 928622"/>
                <a:gd name="connsiteY18" fmla="*/ 313497 h 734113"/>
                <a:gd name="connsiteX19" fmla="*/ 902923 w 928622"/>
                <a:gd name="connsiteY19" fmla="*/ 486045 h 734113"/>
                <a:gd name="connsiteX20" fmla="*/ 932413 w 928622"/>
                <a:gd name="connsiteY20" fmla="*/ 508633 h 734113"/>
                <a:gd name="connsiteX21" fmla="*/ 889119 w 928622"/>
                <a:gd name="connsiteY21" fmla="*/ 572633 h 734113"/>
                <a:gd name="connsiteX22" fmla="*/ 809433 w 928622"/>
                <a:gd name="connsiteY22" fmla="*/ 543143 h 734113"/>
                <a:gd name="connsiteX23" fmla="*/ 597983 w 928622"/>
                <a:gd name="connsiteY23" fmla="*/ 455300 h 734113"/>
                <a:gd name="connsiteX24" fmla="*/ 597356 w 928622"/>
                <a:gd name="connsiteY24" fmla="*/ 456555 h 734113"/>
                <a:gd name="connsiteX25" fmla="*/ 599866 w 928622"/>
                <a:gd name="connsiteY25" fmla="*/ 455927 h 734113"/>
                <a:gd name="connsiteX26" fmla="*/ 675159 w 928622"/>
                <a:gd name="connsiteY26" fmla="*/ 523692 h 734113"/>
                <a:gd name="connsiteX27" fmla="*/ 803786 w 928622"/>
                <a:gd name="connsiteY27" fmla="*/ 639769 h 734113"/>
                <a:gd name="connsiteX28" fmla="*/ 826374 w 928622"/>
                <a:gd name="connsiteY28" fmla="*/ 666122 h 734113"/>
                <a:gd name="connsiteX29" fmla="*/ 786218 w 928622"/>
                <a:gd name="connsiteY29" fmla="*/ 737651 h 734113"/>
                <a:gd name="connsiteX30" fmla="*/ 765512 w 928622"/>
                <a:gd name="connsiteY30" fmla="*/ 726985 h 734113"/>
                <a:gd name="connsiteX31" fmla="*/ 475004 w 928622"/>
                <a:gd name="connsiteY31" fmla="*/ 500476 h 734113"/>
                <a:gd name="connsiteX32" fmla="*/ 279867 w 928622"/>
                <a:gd name="connsiteY32" fmla="*/ 380634 h 734113"/>
                <a:gd name="connsiteX33" fmla="*/ 272338 w 928622"/>
                <a:gd name="connsiteY33" fmla="*/ 382516 h 734113"/>
                <a:gd name="connsiteX34" fmla="*/ 291789 w 928622"/>
                <a:gd name="connsiteY34" fmla="*/ 531221 h 734113"/>
                <a:gd name="connsiteX35" fmla="*/ 312495 w 928622"/>
                <a:gd name="connsiteY35" fmla="*/ 654828 h 734113"/>
                <a:gd name="connsiteX36" fmla="*/ 311240 w 928622"/>
                <a:gd name="connsiteY36" fmla="*/ 670514 h 734113"/>
                <a:gd name="connsiteX37" fmla="*/ 231554 w 928622"/>
                <a:gd name="connsiteY37" fmla="*/ 635377 h 734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28622" h="734113">
                  <a:moveTo>
                    <a:pt x="231554" y="635377"/>
                  </a:moveTo>
                  <a:cubicBezTo>
                    <a:pt x="213358" y="544398"/>
                    <a:pt x="197044" y="453418"/>
                    <a:pt x="184495" y="361810"/>
                  </a:cubicBezTo>
                  <a:cubicBezTo>
                    <a:pt x="180103" y="327928"/>
                    <a:pt x="182613" y="299066"/>
                    <a:pt x="203319" y="271458"/>
                  </a:cubicBezTo>
                  <a:cubicBezTo>
                    <a:pt x="207711" y="265811"/>
                    <a:pt x="222770" y="257026"/>
                    <a:pt x="206456" y="248870"/>
                  </a:cubicBezTo>
                  <a:cubicBezTo>
                    <a:pt x="194535" y="242595"/>
                    <a:pt x="185750" y="224399"/>
                    <a:pt x="167554" y="239458"/>
                  </a:cubicBezTo>
                  <a:cubicBezTo>
                    <a:pt x="157515" y="247615"/>
                    <a:pt x="145594" y="254517"/>
                    <a:pt x="133045" y="259536"/>
                  </a:cubicBezTo>
                  <a:cubicBezTo>
                    <a:pt x="64025" y="289026"/>
                    <a:pt x="1908" y="248242"/>
                    <a:pt x="26" y="172949"/>
                  </a:cubicBezTo>
                  <a:cubicBezTo>
                    <a:pt x="-1229" y="109576"/>
                    <a:pt x="43320" y="38047"/>
                    <a:pt x="101672" y="12322"/>
                  </a:cubicBezTo>
                  <a:cubicBezTo>
                    <a:pt x="136182" y="-3364"/>
                    <a:pt x="171319" y="-6501"/>
                    <a:pt x="202691" y="17342"/>
                  </a:cubicBezTo>
                  <a:cubicBezTo>
                    <a:pt x="234691" y="41812"/>
                    <a:pt x="241593" y="77577"/>
                    <a:pt x="238456" y="115224"/>
                  </a:cubicBezTo>
                  <a:cubicBezTo>
                    <a:pt x="237828" y="124008"/>
                    <a:pt x="237201" y="133419"/>
                    <a:pt x="233436" y="141576"/>
                  </a:cubicBezTo>
                  <a:cubicBezTo>
                    <a:pt x="222770" y="164792"/>
                    <a:pt x="244730" y="166047"/>
                    <a:pt x="254770" y="173576"/>
                  </a:cubicBezTo>
                  <a:cubicBezTo>
                    <a:pt x="269201" y="184243"/>
                    <a:pt x="270456" y="166674"/>
                    <a:pt x="274220" y="160400"/>
                  </a:cubicBezTo>
                  <a:cubicBezTo>
                    <a:pt x="286769" y="137811"/>
                    <a:pt x="304338" y="125890"/>
                    <a:pt x="329436" y="120243"/>
                  </a:cubicBezTo>
                  <a:cubicBezTo>
                    <a:pt x="415396" y="101420"/>
                    <a:pt x="501356" y="81969"/>
                    <a:pt x="588572" y="69420"/>
                  </a:cubicBezTo>
                  <a:cubicBezTo>
                    <a:pt x="616179" y="80714"/>
                    <a:pt x="643787" y="93263"/>
                    <a:pt x="651944" y="126517"/>
                  </a:cubicBezTo>
                  <a:cubicBezTo>
                    <a:pt x="624336" y="139694"/>
                    <a:pt x="593591" y="140949"/>
                    <a:pt x="564101" y="147223"/>
                  </a:cubicBezTo>
                  <a:cubicBezTo>
                    <a:pt x="508886" y="159772"/>
                    <a:pt x="453043" y="171694"/>
                    <a:pt x="392181" y="187380"/>
                  </a:cubicBezTo>
                  <a:cubicBezTo>
                    <a:pt x="458062" y="231929"/>
                    <a:pt x="515160" y="278360"/>
                    <a:pt x="580415" y="313497"/>
                  </a:cubicBezTo>
                  <a:cubicBezTo>
                    <a:pt x="687708" y="371849"/>
                    <a:pt x="796257" y="426437"/>
                    <a:pt x="902923" y="486045"/>
                  </a:cubicBezTo>
                  <a:cubicBezTo>
                    <a:pt x="913589" y="492319"/>
                    <a:pt x="925511" y="497339"/>
                    <a:pt x="932413" y="508633"/>
                  </a:cubicBezTo>
                  <a:cubicBezTo>
                    <a:pt x="929276" y="537496"/>
                    <a:pt x="911707" y="556946"/>
                    <a:pt x="889119" y="572633"/>
                  </a:cubicBezTo>
                  <a:cubicBezTo>
                    <a:pt x="859629" y="570750"/>
                    <a:pt x="835786" y="553809"/>
                    <a:pt x="809433" y="543143"/>
                  </a:cubicBezTo>
                  <a:cubicBezTo>
                    <a:pt x="739159" y="513025"/>
                    <a:pt x="667630" y="487300"/>
                    <a:pt x="597983" y="455300"/>
                  </a:cubicBezTo>
                  <a:cubicBezTo>
                    <a:pt x="594846" y="454045"/>
                    <a:pt x="597356" y="460320"/>
                    <a:pt x="597356" y="456555"/>
                  </a:cubicBezTo>
                  <a:cubicBezTo>
                    <a:pt x="597356" y="455300"/>
                    <a:pt x="597983" y="454672"/>
                    <a:pt x="599866" y="455927"/>
                  </a:cubicBezTo>
                  <a:cubicBezTo>
                    <a:pt x="628728" y="474123"/>
                    <a:pt x="650689" y="500476"/>
                    <a:pt x="675159" y="523692"/>
                  </a:cubicBezTo>
                  <a:cubicBezTo>
                    <a:pt x="717826" y="562593"/>
                    <a:pt x="759865" y="602123"/>
                    <a:pt x="803786" y="639769"/>
                  </a:cubicBezTo>
                  <a:cubicBezTo>
                    <a:pt x="812570" y="647299"/>
                    <a:pt x="821354" y="654828"/>
                    <a:pt x="826374" y="666122"/>
                  </a:cubicBezTo>
                  <a:cubicBezTo>
                    <a:pt x="823864" y="696240"/>
                    <a:pt x="811315" y="720710"/>
                    <a:pt x="786218" y="737651"/>
                  </a:cubicBezTo>
                  <a:cubicBezTo>
                    <a:pt x="777433" y="737651"/>
                    <a:pt x="771786" y="731377"/>
                    <a:pt x="765512" y="726985"/>
                  </a:cubicBezTo>
                  <a:cubicBezTo>
                    <a:pt x="666375" y="654201"/>
                    <a:pt x="571631" y="576397"/>
                    <a:pt x="475004" y="500476"/>
                  </a:cubicBezTo>
                  <a:cubicBezTo>
                    <a:pt x="414769" y="452790"/>
                    <a:pt x="345122" y="420163"/>
                    <a:pt x="279867" y="380634"/>
                  </a:cubicBezTo>
                  <a:cubicBezTo>
                    <a:pt x="278613" y="380006"/>
                    <a:pt x="276730" y="380006"/>
                    <a:pt x="272338" y="382516"/>
                  </a:cubicBezTo>
                  <a:cubicBezTo>
                    <a:pt x="276730" y="431457"/>
                    <a:pt x="284260" y="481653"/>
                    <a:pt x="291789" y="531221"/>
                  </a:cubicBezTo>
                  <a:cubicBezTo>
                    <a:pt x="298063" y="572633"/>
                    <a:pt x="303710" y="614044"/>
                    <a:pt x="312495" y="654828"/>
                  </a:cubicBezTo>
                  <a:cubicBezTo>
                    <a:pt x="313750" y="659848"/>
                    <a:pt x="314377" y="665495"/>
                    <a:pt x="311240" y="670514"/>
                  </a:cubicBezTo>
                  <a:cubicBezTo>
                    <a:pt x="278613" y="674279"/>
                    <a:pt x="254770" y="655456"/>
                    <a:pt x="231554" y="635377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FF6251C-4D99-4AD8-846B-4AED06D4B5C1}"/>
                </a:ext>
              </a:extLst>
            </p:cNvPr>
            <p:cNvSpPr/>
            <p:nvPr/>
          </p:nvSpPr>
          <p:spPr>
            <a:xfrm>
              <a:off x="4158114" y="5424283"/>
              <a:ext cx="734113" cy="928622"/>
            </a:xfrm>
            <a:custGeom>
              <a:avLst/>
              <a:gdLst>
                <a:gd name="connsiteX0" fmla="*/ 71857 w 734113"/>
                <a:gd name="connsiteY0" fmla="*/ 343841 h 928622"/>
                <a:gd name="connsiteX1" fmla="*/ 125818 w 734113"/>
                <a:gd name="connsiteY1" fmla="*/ 277959 h 928622"/>
                <a:gd name="connsiteX2" fmla="*/ 137739 w 734113"/>
                <a:gd name="connsiteY2" fmla="*/ 309332 h 928622"/>
                <a:gd name="connsiteX3" fmla="*/ 185426 w 734113"/>
                <a:gd name="connsiteY3" fmla="*/ 523291 h 928622"/>
                <a:gd name="connsiteX4" fmla="*/ 190445 w 734113"/>
                <a:gd name="connsiteY4" fmla="*/ 533330 h 928622"/>
                <a:gd name="connsiteX5" fmla="*/ 206759 w 734113"/>
                <a:gd name="connsiteY5" fmla="*/ 514507 h 928622"/>
                <a:gd name="connsiteX6" fmla="*/ 370523 w 734113"/>
                <a:gd name="connsiteY6" fmla="*/ 248469 h 928622"/>
                <a:gd name="connsiteX7" fmla="*/ 490365 w 734113"/>
                <a:gd name="connsiteY7" fmla="*/ 24471 h 928622"/>
                <a:gd name="connsiteX8" fmla="*/ 510443 w 734113"/>
                <a:gd name="connsiteY8" fmla="*/ 0 h 928622"/>
                <a:gd name="connsiteX9" fmla="*/ 574443 w 734113"/>
                <a:gd name="connsiteY9" fmla="*/ 43294 h 928622"/>
                <a:gd name="connsiteX10" fmla="*/ 544953 w 734113"/>
                <a:gd name="connsiteY10" fmla="*/ 122980 h 928622"/>
                <a:gd name="connsiteX11" fmla="*/ 457110 w 734113"/>
                <a:gd name="connsiteY11" fmla="*/ 334429 h 928622"/>
                <a:gd name="connsiteX12" fmla="*/ 458365 w 734113"/>
                <a:gd name="connsiteY12" fmla="*/ 335057 h 928622"/>
                <a:gd name="connsiteX13" fmla="*/ 457738 w 734113"/>
                <a:gd name="connsiteY13" fmla="*/ 332547 h 928622"/>
                <a:gd name="connsiteX14" fmla="*/ 528639 w 734113"/>
                <a:gd name="connsiteY14" fmla="*/ 252861 h 928622"/>
                <a:gd name="connsiteX15" fmla="*/ 641580 w 734113"/>
                <a:gd name="connsiteY15" fmla="*/ 127999 h 928622"/>
                <a:gd name="connsiteX16" fmla="*/ 667933 w 734113"/>
                <a:gd name="connsiteY16" fmla="*/ 105411 h 928622"/>
                <a:gd name="connsiteX17" fmla="*/ 738834 w 734113"/>
                <a:gd name="connsiteY17" fmla="*/ 145568 h 928622"/>
                <a:gd name="connsiteX18" fmla="*/ 721893 w 734113"/>
                <a:gd name="connsiteY18" fmla="*/ 175058 h 928622"/>
                <a:gd name="connsiteX19" fmla="*/ 502286 w 734113"/>
                <a:gd name="connsiteY19" fmla="*/ 457409 h 928622"/>
                <a:gd name="connsiteX20" fmla="*/ 382444 w 734113"/>
                <a:gd name="connsiteY20" fmla="*/ 653173 h 928622"/>
                <a:gd name="connsiteX21" fmla="*/ 384326 w 734113"/>
                <a:gd name="connsiteY21" fmla="*/ 660075 h 928622"/>
                <a:gd name="connsiteX22" fmla="*/ 506678 w 734113"/>
                <a:gd name="connsiteY22" fmla="*/ 645016 h 928622"/>
                <a:gd name="connsiteX23" fmla="*/ 654129 w 734113"/>
                <a:gd name="connsiteY23" fmla="*/ 620546 h 928622"/>
                <a:gd name="connsiteX24" fmla="*/ 672325 w 734113"/>
                <a:gd name="connsiteY24" fmla="*/ 621173 h 928622"/>
                <a:gd name="connsiteX25" fmla="*/ 635933 w 734113"/>
                <a:gd name="connsiteY25" fmla="*/ 701486 h 928622"/>
                <a:gd name="connsiteX26" fmla="*/ 362366 w 734113"/>
                <a:gd name="connsiteY26" fmla="*/ 748545 h 928622"/>
                <a:gd name="connsiteX27" fmla="*/ 272013 w 734113"/>
                <a:gd name="connsiteY27" fmla="*/ 729721 h 928622"/>
                <a:gd name="connsiteX28" fmla="*/ 250680 w 734113"/>
                <a:gd name="connsiteY28" fmla="*/ 724702 h 928622"/>
                <a:gd name="connsiteX29" fmla="*/ 240013 w 734113"/>
                <a:gd name="connsiteY29" fmla="*/ 766113 h 928622"/>
                <a:gd name="connsiteX30" fmla="*/ 260092 w 734113"/>
                <a:gd name="connsiteY30" fmla="*/ 800623 h 928622"/>
                <a:gd name="connsiteX31" fmla="*/ 172877 w 734113"/>
                <a:gd name="connsiteY31" fmla="*/ 933014 h 928622"/>
                <a:gd name="connsiteX32" fmla="*/ 12250 w 734113"/>
                <a:gd name="connsiteY32" fmla="*/ 831368 h 928622"/>
                <a:gd name="connsiteX33" fmla="*/ 17897 w 734113"/>
                <a:gd name="connsiteY33" fmla="*/ 730349 h 928622"/>
                <a:gd name="connsiteX34" fmla="*/ 116406 w 734113"/>
                <a:gd name="connsiteY34" fmla="*/ 694584 h 928622"/>
                <a:gd name="connsiteX35" fmla="*/ 142759 w 734113"/>
                <a:gd name="connsiteY35" fmla="*/ 699604 h 928622"/>
                <a:gd name="connsiteX36" fmla="*/ 174759 w 734113"/>
                <a:gd name="connsiteY36" fmla="*/ 677643 h 928622"/>
                <a:gd name="connsiteX37" fmla="*/ 161582 w 734113"/>
                <a:gd name="connsiteY37" fmla="*/ 658192 h 928622"/>
                <a:gd name="connsiteX38" fmla="*/ 121426 w 734113"/>
                <a:gd name="connsiteY38" fmla="*/ 602977 h 928622"/>
                <a:gd name="connsiteX39" fmla="*/ 71857 w 734113"/>
                <a:gd name="connsiteY39" fmla="*/ 343841 h 92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734113" h="928622">
                  <a:moveTo>
                    <a:pt x="71857" y="343841"/>
                  </a:moveTo>
                  <a:cubicBezTo>
                    <a:pt x="90053" y="321880"/>
                    <a:pt x="108249" y="299920"/>
                    <a:pt x="125818" y="277959"/>
                  </a:cubicBezTo>
                  <a:cubicBezTo>
                    <a:pt x="135857" y="286116"/>
                    <a:pt x="135857" y="298665"/>
                    <a:pt x="137739" y="309332"/>
                  </a:cubicBezTo>
                  <a:cubicBezTo>
                    <a:pt x="151543" y="381488"/>
                    <a:pt x="167857" y="452389"/>
                    <a:pt x="185426" y="523291"/>
                  </a:cubicBezTo>
                  <a:cubicBezTo>
                    <a:pt x="186053" y="526429"/>
                    <a:pt x="186680" y="530193"/>
                    <a:pt x="190445" y="533330"/>
                  </a:cubicBezTo>
                  <a:cubicBezTo>
                    <a:pt x="199857" y="530820"/>
                    <a:pt x="202366" y="521409"/>
                    <a:pt x="206759" y="514507"/>
                  </a:cubicBezTo>
                  <a:cubicBezTo>
                    <a:pt x="267621" y="429801"/>
                    <a:pt x="325346" y="343214"/>
                    <a:pt x="370523" y="248469"/>
                  </a:cubicBezTo>
                  <a:cubicBezTo>
                    <a:pt x="407542" y="171921"/>
                    <a:pt x="449581" y="98509"/>
                    <a:pt x="490365" y="24471"/>
                  </a:cubicBezTo>
                  <a:cubicBezTo>
                    <a:pt x="495385" y="15059"/>
                    <a:pt x="500404" y="5647"/>
                    <a:pt x="510443" y="0"/>
                  </a:cubicBezTo>
                  <a:cubicBezTo>
                    <a:pt x="539306" y="3137"/>
                    <a:pt x="558757" y="20706"/>
                    <a:pt x="574443" y="43294"/>
                  </a:cubicBezTo>
                  <a:cubicBezTo>
                    <a:pt x="572560" y="72784"/>
                    <a:pt x="556247" y="96627"/>
                    <a:pt x="544953" y="122980"/>
                  </a:cubicBezTo>
                  <a:cubicBezTo>
                    <a:pt x="514835" y="193254"/>
                    <a:pt x="489738" y="265410"/>
                    <a:pt x="457110" y="334429"/>
                  </a:cubicBezTo>
                  <a:cubicBezTo>
                    <a:pt x="455855" y="337567"/>
                    <a:pt x="462130" y="335057"/>
                    <a:pt x="458365" y="335057"/>
                  </a:cubicBezTo>
                  <a:cubicBezTo>
                    <a:pt x="457110" y="335057"/>
                    <a:pt x="456483" y="334429"/>
                    <a:pt x="457738" y="332547"/>
                  </a:cubicBezTo>
                  <a:cubicBezTo>
                    <a:pt x="477189" y="302430"/>
                    <a:pt x="504796" y="279214"/>
                    <a:pt x="528639" y="252861"/>
                  </a:cubicBezTo>
                  <a:cubicBezTo>
                    <a:pt x="566286" y="211450"/>
                    <a:pt x="605188" y="170666"/>
                    <a:pt x="641580" y="127999"/>
                  </a:cubicBezTo>
                  <a:cubicBezTo>
                    <a:pt x="649109" y="119215"/>
                    <a:pt x="656638" y="110431"/>
                    <a:pt x="667933" y="105411"/>
                  </a:cubicBezTo>
                  <a:cubicBezTo>
                    <a:pt x="698050" y="107293"/>
                    <a:pt x="721893" y="119842"/>
                    <a:pt x="738834" y="145568"/>
                  </a:cubicBezTo>
                  <a:cubicBezTo>
                    <a:pt x="737579" y="158117"/>
                    <a:pt x="728795" y="166274"/>
                    <a:pt x="721893" y="175058"/>
                  </a:cubicBezTo>
                  <a:cubicBezTo>
                    <a:pt x="651619" y="271685"/>
                    <a:pt x="575698" y="363292"/>
                    <a:pt x="502286" y="457409"/>
                  </a:cubicBezTo>
                  <a:cubicBezTo>
                    <a:pt x="455228" y="517644"/>
                    <a:pt x="421973" y="587291"/>
                    <a:pt x="382444" y="653173"/>
                  </a:cubicBezTo>
                  <a:cubicBezTo>
                    <a:pt x="381816" y="654428"/>
                    <a:pt x="381816" y="656310"/>
                    <a:pt x="384326" y="660075"/>
                  </a:cubicBezTo>
                  <a:cubicBezTo>
                    <a:pt x="425110" y="658192"/>
                    <a:pt x="465894" y="650663"/>
                    <a:pt x="506678" y="645016"/>
                  </a:cubicBezTo>
                  <a:cubicBezTo>
                    <a:pt x="556247" y="638114"/>
                    <a:pt x="605188" y="631840"/>
                    <a:pt x="654129" y="620546"/>
                  </a:cubicBezTo>
                  <a:cubicBezTo>
                    <a:pt x="660403" y="619291"/>
                    <a:pt x="666678" y="618036"/>
                    <a:pt x="672325" y="621173"/>
                  </a:cubicBezTo>
                  <a:cubicBezTo>
                    <a:pt x="674835" y="654428"/>
                    <a:pt x="656638" y="678898"/>
                    <a:pt x="635933" y="701486"/>
                  </a:cubicBezTo>
                  <a:cubicBezTo>
                    <a:pt x="544953" y="719682"/>
                    <a:pt x="453973" y="735996"/>
                    <a:pt x="362366" y="748545"/>
                  </a:cubicBezTo>
                  <a:cubicBezTo>
                    <a:pt x="328483" y="752937"/>
                    <a:pt x="299621" y="750427"/>
                    <a:pt x="272013" y="729721"/>
                  </a:cubicBezTo>
                  <a:cubicBezTo>
                    <a:pt x="266366" y="725329"/>
                    <a:pt x="257582" y="712153"/>
                    <a:pt x="250680" y="724702"/>
                  </a:cubicBezTo>
                  <a:cubicBezTo>
                    <a:pt x="243778" y="736623"/>
                    <a:pt x="224327" y="746662"/>
                    <a:pt x="240013" y="766113"/>
                  </a:cubicBezTo>
                  <a:cubicBezTo>
                    <a:pt x="248170" y="776153"/>
                    <a:pt x="255072" y="788074"/>
                    <a:pt x="260092" y="800623"/>
                  </a:cubicBezTo>
                  <a:cubicBezTo>
                    <a:pt x="288954" y="870270"/>
                    <a:pt x="248170" y="931759"/>
                    <a:pt x="172877" y="933014"/>
                  </a:cubicBezTo>
                  <a:cubicBezTo>
                    <a:pt x="109504" y="934269"/>
                    <a:pt x="37975" y="889093"/>
                    <a:pt x="12250" y="831368"/>
                  </a:cubicBezTo>
                  <a:cubicBezTo>
                    <a:pt x="-3436" y="796858"/>
                    <a:pt x="-6573" y="761721"/>
                    <a:pt x="17897" y="730349"/>
                  </a:cubicBezTo>
                  <a:cubicBezTo>
                    <a:pt x="42367" y="698349"/>
                    <a:pt x="78132" y="691447"/>
                    <a:pt x="116406" y="694584"/>
                  </a:cubicBezTo>
                  <a:cubicBezTo>
                    <a:pt x="125191" y="695212"/>
                    <a:pt x="134602" y="695839"/>
                    <a:pt x="142759" y="699604"/>
                  </a:cubicBezTo>
                  <a:cubicBezTo>
                    <a:pt x="165975" y="710271"/>
                    <a:pt x="167229" y="688310"/>
                    <a:pt x="174759" y="677643"/>
                  </a:cubicBezTo>
                  <a:cubicBezTo>
                    <a:pt x="184798" y="663839"/>
                    <a:pt x="167857" y="661957"/>
                    <a:pt x="161582" y="658192"/>
                  </a:cubicBezTo>
                  <a:cubicBezTo>
                    <a:pt x="138994" y="645644"/>
                    <a:pt x="127073" y="628075"/>
                    <a:pt x="121426" y="602977"/>
                  </a:cubicBezTo>
                  <a:cubicBezTo>
                    <a:pt x="103230" y="516389"/>
                    <a:pt x="83779" y="431056"/>
                    <a:pt x="71857" y="343841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368D739-DB67-4D3B-8E0B-326B952254BC}"/>
                </a:ext>
              </a:extLst>
            </p:cNvPr>
            <p:cNvSpPr/>
            <p:nvPr/>
          </p:nvSpPr>
          <p:spPr>
            <a:xfrm>
              <a:off x="7726108" y="5071030"/>
              <a:ext cx="828231" cy="859603"/>
            </a:xfrm>
            <a:custGeom>
              <a:avLst/>
              <a:gdLst>
                <a:gd name="connsiteX0" fmla="*/ 643134 w 828230"/>
                <a:gd name="connsiteY0" fmla="*/ 168156 h 859602"/>
                <a:gd name="connsiteX1" fmla="*/ 709643 w 828230"/>
                <a:gd name="connsiteY1" fmla="*/ 222116 h 859602"/>
                <a:gd name="connsiteX2" fmla="*/ 693957 w 828230"/>
                <a:gd name="connsiteY2" fmla="*/ 515762 h 859602"/>
                <a:gd name="connsiteX3" fmla="*/ 656938 w 828230"/>
                <a:gd name="connsiteY3" fmla="*/ 583526 h 859602"/>
                <a:gd name="connsiteX4" fmla="*/ 648153 w 828230"/>
                <a:gd name="connsiteY4" fmla="*/ 606114 h 859602"/>
                <a:gd name="connsiteX5" fmla="*/ 683918 w 828230"/>
                <a:gd name="connsiteY5" fmla="*/ 624310 h 859602"/>
                <a:gd name="connsiteX6" fmla="*/ 735368 w 828230"/>
                <a:gd name="connsiteY6" fmla="*/ 611134 h 859602"/>
                <a:gd name="connsiteX7" fmla="*/ 833250 w 828230"/>
                <a:gd name="connsiteY7" fmla="*/ 711525 h 859602"/>
                <a:gd name="connsiteX8" fmla="*/ 683290 w 828230"/>
                <a:gd name="connsiteY8" fmla="*/ 863367 h 859602"/>
                <a:gd name="connsiteX9" fmla="*/ 583526 w 828230"/>
                <a:gd name="connsiteY9" fmla="*/ 743525 h 859602"/>
                <a:gd name="connsiteX10" fmla="*/ 598585 w 828230"/>
                <a:gd name="connsiteY10" fmla="*/ 703996 h 859602"/>
                <a:gd name="connsiteX11" fmla="*/ 596075 w 828230"/>
                <a:gd name="connsiteY11" fmla="*/ 680780 h 859602"/>
                <a:gd name="connsiteX12" fmla="*/ 559683 w 828230"/>
                <a:gd name="connsiteY12" fmla="*/ 679525 h 859602"/>
                <a:gd name="connsiteX13" fmla="*/ 501958 w 828230"/>
                <a:gd name="connsiteY13" fmla="*/ 703996 h 859602"/>
                <a:gd name="connsiteX14" fmla="*/ 234665 w 828230"/>
                <a:gd name="connsiteY14" fmla="*/ 697722 h 859602"/>
                <a:gd name="connsiteX15" fmla="*/ 183215 w 828230"/>
                <a:gd name="connsiteY15" fmla="*/ 639369 h 859602"/>
                <a:gd name="connsiteX16" fmla="*/ 185097 w 828230"/>
                <a:gd name="connsiteY16" fmla="*/ 627447 h 859602"/>
                <a:gd name="connsiteX17" fmla="*/ 224626 w 828230"/>
                <a:gd name="connsiteY17" fmla="*/ 627447 h 859602"/>
                <a:gd name="connsiteX18" fmla="*/ 433566 w 828230"/>
                <a:gd name="connsiteY18" fmla="*/ 627447 h 859602"/>
                <a:gd name="connsiteX19" fmla="*/ 447998 w 828230"/>
                <a:gd name="connsiteY19" fmla="*/ 623055 h 859602"/>
                <a:gd name="connsiteX20" fmla="*/ 411606 w 828230"/>
                <a:gd name="connsiteY20" fmla="*/ 578507 h 859602"/>
                <a:gd name="connsiteX21" fmla="*/ 182587 w 828230"/>
                <a:gd name="connsiteY21" fmla="*/ 361410 h 859602"/>
                <a:gd name="connsiteX22" fmla="*/ 10039 w 828230"/>
                <a:gd name="connsiteY22" fmla="*/ 208940 h 859602"/>
                <a:gd name="connsiteX23" fmla="*/ 0 w 828230"/>
                <a:gd name="connsiteY23" fmla="*/ 196391 h 859602"/>
                <a:gd name="connsiteX24" fmla="*/ 55215 w 828230"/>
                <a:gd name="connsiteY24" fmla="*/ 138038 h 859602"/>
                <a:gd name="connsiteX25" fmla="*/ 67764 w 828230"/>
                <a:gd name="connsiteY25" fmla="*/ 142431 h 859602"/>
                <a:gd name="connsiteX26" fmla="*/ 306822 w 828230"/>
                <a:gd name="connsiteY26" fmla="*/ 313096 h 859602"/>
                <a:gd name="connsiteX27" fmla="*/ 225254 w 828230"/>
                <a:gd name="connsiteY27" fmla="*/ 194509 h 859602"/>
                <a:gd name="connsiteX28" fmla="*/ 146823 w 828230"/>
                <a:gd name="connsiteY28" fmla="*/ 83450 h 859602"/>
                <a:gd name="connsiteX29" fmla="*/ 134274 w 828230"/>
                <a:gd name="connsiteY29" fmla="*/ 60235 h 859602"/>
                <a:gd name="connsiteX30" fmla="*/ 192626 w 828230"/>
                <a:gd name="connsiteY30" fmla="*/ 0 h 859602"/>
                <a:gd name="connsiteX31" fmla="*/ 270430 w 828230"/>
                <a:gd name="connsiteY31" fmla="*/ 87215 h 859602"/>
                <a:gd name="connsiteX32" fmla="*/ 439841 w 828230"/>
                <a:gd name="connsiteY32" fmla="*/ 297410 h 859602"/>
                <a:gd name="connsiteX33" fmla="*/ 598585 w 828230"/>
                <a:gd name="connsiteY33" fmla="*/ 455527 h 859602"/>
                <a:gd name="connsiteX34" fmla="*/ 612389 w 828230"/>
                <a:gd name="connsiteY34" fmla="*/ 460546 h 859602"/>
                <a:gd name="connsiteX35" fmla="*/ 617408 w 828230"/>
                <a:gd name="connsiteY35" fmla="*/ 446115 h 859602"/>
                <a:gd name="connsiteX36" fmla="*/ 628075 w 828230"/>
                <a:gd name="connsiteY36" fmla="*/ 329410 h 859602"/>
                <a:gd name="connsiteX37" fmla="*/ 634977 w 828230"/>
                <a:gd name="connsiteY37" fmla="*/ 196391 h 859602"/>
                <a:gd name="connsiteX38" fmla="*/ 643134 w 828230"/>
                <a:gd name="connsiteY38" fmla="*/ 168156 h 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8230" h="859602">
                  <a:moveTo>
                    <a:pt x="643134" y="168156"/>
                  </a:moveTo>
                  <a:cubicBezTo>
                    <a:pt x="665094" y="186352"/>
                    <a:pt x="687055" y="204548"/>
                    <a:pt x="709643" y="222116"/>
                  </a:cubicBezTo>
                  <a:cubicBezTo>
                    <a:pt x="709016" y="319998"/>
                    <a:pt x="701486" y="417880"/>
                    <a:pt x="693957" y="515762"/>
                  </a:cubicBezTo>
                  <a:cubicBezTo>
                    <a:pt x="691447" y="545252"/>
                    <a:pt x="676388" y="564703"/>
                    <a:pt x="656938" y="583526"/>
                  </a:cubicBezTo>
                  <a:cubicBezTo>
                    <a:pt x="651290" y="589173"/>
                    <a:pt x="635604" y="594193"/>
                    <a:pt x="648153" y="606114"/>
                  </a:cubicBezTo>
                  <a:cubicBezTo>
                    <a:pt x="658192" y="614898"/>
                    <a:pt x="663212" y="634977"/>
                    <a:pt x="683918" y="624310"/>
                  </a:cubicBezTo>
                  <a:cubicBezTo>
                    <a:pt x="699604" y="616153"/>
                    <a:pt x="717172" y="611761"/>
                    <a:pt x="735368" y="611134"/>
                  </a:cubicBezTo>
                  <a:cubicBezTo>
                    <a:pt x="800623" y="609251"/>
                    <a:pt x="837015" y="646898"/>
                    <a:pt x="833250" y="711525"/>
                  </a:cubicBezTo>
                  <a:cubicBezTo>
                    <a:pt x="828858" y="783054"/>
                    <a:pt x="755447" y="857721"/>
                    <a:pt x="683290" y="863367"/>
                  </a:cubicBezTo>
                  <a:cubicBezTo>
                    <a:pt x="610506" y="869015"/>
                    <a:pt x="565330" y="814427"/>
                    <a:pt x="583526" y="743525"/>
                  </a:cubicBezTo>
                  <a:cubicBezTo>
                    <a:pt x="587291" y="729721"/>
                    <a:pt x="591683" y="715917"/>
                    <a:pt x="598585" y="703996"/>
                  </a:cubicBezTo>
                  <a:cubicBezTo>
                    <a:pt x="604232" y="693957"/>
                    <a:pt x="602350" y="688937"/>
                    <a:pt x="596075" y="680780"/>
                  </a:cubicBezTo>
                  <a:cubicBezTo>
                    <a:pt x="583526" y="665094"/>
                    <a:pt x="572859" y="660702"/>
                    <a:pt x="559683" y="679525"/>
                  </a:cubicBezTo>
                  <a:cubicBezTo>
                    <a:pt x="545252" y="698976"/>
                    <a:pt x="526429" y="703996"/>
                    <a:pt x="501958" y="703996"/>
                  </a:cubicBezTo>
                  <a:cubicBezTo>
                    <a:pt x="412860" y="702741"/>
                    <a:pt x="323763" y="705251"/>
                    <a:pt x="234665" y="697722"/>
                  </a:cubicBezTo>
                  <a:cubicBezTo>
                    <a:pt x="210823" y="683918"/>
                    <a:pt x="198901" y="660075"/>
                    <a:pt x="183215" y="639369"/>
                  </a:cubicBezTo>
                  <a:cubicBezTo>
                    <a:pt x="180705" y="635604"/>
                    <a:pt x="181960" y="630585"/>
                    <a:pt x="185097" y="627447"/>
                  </a:cubicBezTo>
                  <a:cubicBezTo>
                    <a:pt x="198274" y="620545"/>
                    <a:pt x="211450" y="628075"/>
                    <a:pt x="224626" y="627447"/>
                  </a:cubicBezTo>
                  <a:cubicBezTo>
                    <a:pt x="294273" y="627447"/>
                    <a:pt x="363920" y="627447"/>
                    <a:pt x="433566" y="627447"/>
                  </a:cubicBezTo>
                  <a:cubicBezTo>
                    <a:pt x="437958" y="627447"/>
                    <a:pt x="442350" y="628075"/>
                    <a:pt x="447998" y="623055"/>
                  </a:cubicBezTo>
                  <a:cubicBezTo>
                    <a:pt x="437331" y="607369"/>
                    <a:pt x="424155" y="592938"/>
                    <a:pt x="411606" y="578507"/>
                  </a:cubicBezTo>
                  <a:cubicBezTo>
                    <a:pt x="342587" y="498821"/>
                    <a:pt x="264156" y="428547"/>
                    <a:pt x="182587" y="361410"/>
                  </a:cubicBezTo>
                  <a:cubicBezTo>
                    <a:pt x="123607" y="312469"/>
                    <a:pt x="65882" y="261646"/>
                    <a:pt x="10039" y="208940"/>
                  </a:cubicBezTo>
                  <a:cubicBezTo>
                    <a:pt x="6274" y="205175"/>
                    <a:pt x="1882" y="201410"/>
                    <a:pt x="0" y="196391"/>
                  </a:cubicBezTo>
                  <a:cubicBezTo>
                    <a:pt x="4392" y="163764"/>
                    <a:pt x="28235" y="149960"/>
                    <a:pt x="55215" y="138038"/>
                  </a:cubicBezTo>
                  <a:cubicBezTo>
                    <a:pt x="59608" y="138038"/>
                    <a:pt x="64000" y="139921"/>
                    <a:pt x="67764" y="142431"/>
                  </a:cubicBezTo>
                  <a:cubicBezTo>
                    <a:pt x="148705" y="202038"/>
                    <a:pt x="230901" y="259136"/>
                    <a:pt x="306822" y="313096"/>
                  </a:cubicBezTo>
                  <a:cubicBezTo>
                    <a:pt x="279842" y="279214"/>
                    <a:pt x="254116" y="235293"/>
                    <a:pt x="225254" y="194509"/>
                  </a:cubicBezTo>
                  <a:cubicBezTo>
                    <a:pt x="198901" y="157489"/>
                    <a:pt x="172548" y="120470"/>
                    <a:pt x="146823" y="83450"/>
                  </a:cubicBezTo>
                  <a:cubicBezTo>
                    <a:pt x="141803" y="76549"/>
                    <a:pt x="134901" y="69647"/>
                    <a:pt x="134274" y="60235"/>
                  </a:cubicBezTo>
                  <a:cubicBezTo>
                    <a:pt x="149332" y="36392"/>
                    <a:pt x="161254" y="8784"/>
                    <a:pt x="192626" y="0"/>
                  </a:cubicBezTo>
                  <a:cubicBezTo>
                    <a:pt x="223999" y="24470"/>
                    <a:pt x="245332" y="57725"/>
                    <a:pt x="270430" y="87215"/>
                  </a:cubicBezTo>
                  <a:cubicBezTo>
                    <a:pt x="328783" y="155607"/>
                    <a:pt x="383998" y="226508"/>
                    <a:pt x="439841" y="297410"/>
                  </a:cubicBezTo>
                  <a:cubicBezTo>
                    <a:pt x="486899" y="356390"/>
                    <a:pt x="547134" y="401566"/>
                    <a:pt x="598585" y="455527"/>
                  </a:cubicBezTo>
                  <a:cubicBezTo>
                    <a:pt x="602350" y="459292"/>
                    <a:pt x="606114" y="464311"/>
                    <a:pt x="612389" y="460546"/>
                  </a:cubicBezTo>
                  <a:cubicBezTo>
                    <a:pt x="617408" y="457409"/>
                    <a:pt x="617408" y="451134"/>
                    <a:pt x="617408" y="446115"/>
                  </a:cubicBezTo>
                  <a:cubicBezTo>
                    <a:pt x="618663" y="407213"/>
                    <a:pt x="626820" y="368312"/>
                    <a:pt x="628075" y="329410"/>
                  </a:cubicBezTo>
                  <a:cubicBezTo>
                    <a:pt x="629330" y="284861"/>
                    <a:pt x="636859" y="240940"/>
                    <a:pt x="634977" y="196391"/>
                  </a:cubicBezTo>
                  <a:cubicBezTo>
                    <a:pt x="633095" y="185724"/>
                    <a:pt x="629957" y="173803"/>
                    <a:pt x="643134" y="168156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F9532C-E6C8-4A76-A7D6-1FE7E6F7294C}"/>
                </a:ext>
              </a:extLst>
            </p:cNvPr>
            <p:cNvSpPr/>
            <p:nvPr/>
          </p:nvSpPr>
          <p:spPr>
            <a:xfrm>
              <a:off x="3630493" y="921535"/>
              <a:ext cx="828231" cy="859603"/>
            </a:xfrm>
            <a:custGeom>
              <a:avLst/>
              <a:gdLst>
                <a:gd name="connsiteX0" fmla="*/ 191010 w 828230"/>
                <a:gd name="connsiteY0" fmla="*/ 694770 h 859602"/>
                <a:gd name="connsiteX1" fmla="*/ 124500 w 828230"/>
                <a:gd name="connsiteY1" fmla="*/ 640809 h 859602"/>
                <a:gd name="connsiteX2" fmla="*/ 140187 w 828230"/>
                <a:gd name="connsiteY2" fmla="*/ 347164 h 859602"/>
                <a:gd name="connsiteX3" fmla="*/ 179088 w 828230"/>
                <a:gd name="connsiteY3" fmla="*/ 277517 h 859602"/>
                <a:gd name="connsiteX4" fmla="*/ 185990 w 828230"/>
                <a:gd name="connsiteY4" fmla="*/ 256812 h 859602"/>
                <a:gd name="connsiteX5" fmla="*/ 152108 w 828230"/>
                <a:gd name="connsiteY5" fmla="*/ 237988 h 859602"/>
                <a:gd name="connsiteX6" fmla="*/ 98148 w 828230"/>
                <a:gd name="connsiteY6" fmla="*/ 252420 h 859602"/>
                <a:gd name="connsiteX7" fmla="*/ 266 w 828230"/>
                <a:gd name="connsiteY7" fmla="*/ 152028 h 859602"/>
                <a:gd name="connsiteX8" fmla="*/ 152736 w 828230"/>
                <a:gd name="connsiteY8" fmla="*/ 186 h 859602"/>
                <a:gd name="connsiteX9" fmla="*/ 249990 w 828230"/>
                <a:gd name="connsiteY9" fmla="*/ 120028 h 859602"/>
                <a:gd name="connsiteX10" fmla="*/ 234931 w 828230"/>
                <a:gd name="connsiteY10" fmla="*/ 159557 h 859602"/>
                <a:gd name="connsiteX11" fmla="*/ 237441 w 828230"/>
                <a:gd name="connsiteY11" fmla="*/ 182773 h 859602"/>
                <a:gd name="connsiteX12" fmla="*/ 273833 w 828230"/>
                <a:gd name="connsiteY12" fmla="*/ 184028 h 859602"/>
                <a:gd name="connsiteX13" fmla="*/ 331558 w 828230"/>
                <a:gd name="connsiteY13" fmla="*/ 159557 h 859602"/>
                <a:gd name="connsiteX14" fmla="*/ 598851 w 828230"/>
                <a:gd name="connsiteY14" fmla="*/ 165832 h 859602"/>
                <a:gd name="connsiteX15" fmla="*/ 650301 w 828230"/>
                <a:gd name="connsiteY15" fmla="*/ 224184 h 859602"/>
                <a:gd name="connsiteX16" fmla="*/ 648419 w 828230"/>
                <a:gd name="connsiteY16" fmla="*/ 236106 h 859602"/>
                <a:gd name="connsiteX17" fmla="*/ 608890 w 828230"/>
                <a:gd name="connsiteY17" fmla="*/ 236106 h 859602"/>
                <a:gd name="connsiteX18" fmla="*/ 399950 w 828230"/>
                <a:gd name="connsiteY18" fmla="*/ 236106 h 859602"/>
                <a:gd name="connsiteX19" fmla="*/ 385519 w 828230"/>
                <a:gd name="connsiteY19" fmla="*/ 240498 h 859602"/>
                <a:gd name="connsiteX20" fmla="*/ 418146 w 828230"/>
                <a:gd name="connsiteY20" fmla="*/ 281282 h 859602"/>
                <a:gd name="connsiteX21" fmla="*/ 655321 w 828230"/>
                <a:gd name="connsiteY21" fmla="*/ 505281 h 859602"/>
                <a:gd name="connsiteX22" fmla="*/ 823477 w 828230"/>
                <a:gd name="connsiteY22" fmla="*/ 653986 h 859602"/>
                <a:gd name="connsiteX23" fmla="*/ 833516 w 828230"/>
                <a:gd name="connsiteY23" fmla="*/ 666535 h 859602"/>
                <a:gd name="connsiteX24" fmla="*/ 778301 w 828230"/>
                <a:gd name="connsiteY24" fmla="*/ 724887 h 859602"/>
                <a:gd name="connsiteX25" fmla="*/ 765752 w 828230"/>
                <a:gd name="connsiteY25" fmla="*/ 720495 h 859602"/>
                <a:gd name="connsiteX26" fmla="*/ 526067 w 828230"/>
                <a:gd name="connsiteY26" fmla="*/ 549830 h 859602"/>
                <a:gd name="connsiteX27" fmla="*/ 608262 w 828230"/>
                <a:gd name="connsiteY27" fmla="*/ 669045 h 859602"/>
                <a:gd name="connsiteX28" fmla="*/ 686693 w 828230"/>
                <a:gd name="connsiteY28" fmla="*/ 780103 h 859602"/>
                <a:gd name="connsiteX29" fmla="*/ 699242 w 828230"/>
                <a:gd name="connsiteY29" fmla="*/ 803318 h 859602"/>
                <a:gd name="connsiteX30" fmla="*/ 640890 w 828230"/>
                <a:gd name="connsiteY30" fmla="*/ 863553 h 859602"/>
                <a:gd name="connsiteX31" fmla="*/ 563086 w 828230"/>
                <a:gd name="connsiteY31" fmla="*/ 776338 h 859602"/>
                <a:gd name="connsiteX32" fmla="*/ 393675 w 828230"/>
                <a:gd name="connsiteY32" fmla="*/ 566143 h 859602"/>
                <a:gd name="connsiteX33" fmla="*/ 234931 w 828230"/>
                <a:gd name="connsiteY33" fmla="*/ 408026 h 859602"/>
                <a:gd name="connsiteX34" fmla="*/ 221127 w 828230"/>
                <a:gd name="connsiteY34" fmla="*/ 403007 h 859602"/>
                <a:gd name="connsiteX35" fmla="*/ 216108 w 828230"/>
                <a:gd name="connsiteY35" fmla="*/ 417438 h 859602"/>
                <a:gd name="connsiteX36" fmla="*/ 206069 w 828230"/>
                <a:gd name="connsiteY36" fmla="*/ 534143 h 859602"/>
                <a:gd name="connsiteX37" fmla="*/ 199167 w 828230"/>
                <a:gd name="connsiteY37" fmla="*/ 667162 h 859602"/>
                <a:gd name="connsiteX38" fmla="*/ 191010 w 828230"/>
                <a:gd name="connsiteY38" fmla="*/ 694770 h 859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28230" h="859602">
                  <a:moveTo>
                    <a:pt x="191010" y="694770"/>
                  </a:moveTo>
                  <a:cubicBezTo>
                    <a:pt x="169049" y="676574"/>
                    <a:pt x="147089" y="659005"/>
                    <a:pt x="124500" y="640809"/>
                  </a:cubicBezTo>
                  <a:cubicBezTo>
                    <a:pt x="125128" y="542928"/>
                    <a:pt x="132657" y="445046"/>
                    <a:pt x="140187" y="347164"/>
                  </a:cubicBezTo>
                  <a:cubicBezTo>
                    <a:pt x="142696" y="316419"/>
                    <a:pt x="159637" y="297596"/>
                    <a:pt x="179088" y="277517"/>
                  </a:cubicBezTo>
                  <a:cubicBezTo>
                    <a:pt x="184108" y="272498"/>
                    <a:pt x="197912" y="266851"/>
                    <a:pt x="185990" y="256812"/>
                  </a:cubicBezTo>
                  <a:cubicBezTo>
                    <a:pt x="175951" y="248655"/>
                    <a:pt x="171559" y="229831"/>
                    <a:pt x="152108" y="237988"/>
                  </a:cubicBezTo>
                  <a:cubicBezTo>
                    <a:pt x="135167" y="245518"/>
                    <a:pt x="117599" y="251792"/>
                    <a:pt x="98148" y="252420"/>
                  </a:cubicBezTo>
                  <a:cubicBezTo>
                    <a:pt x="32893" y="254302"/>
                    <a:pt x="-3499" y="216655"/>
                    <a:pt x="266" y="152028"/>
                  </a:cubicBezTo>
                  <a:cubicBezTo>
                    <a:pt x="4658" y="79244"/>
                    <a:pt x="80579" y="3950"/>
                    <a:pt x="152736" y="186"/>
                  </a:cubicBezTo>
                  <a:cubicBezTo>
                    <a:pt x="224265" y="-3579"/>
                    <a:pt x="268186" y="50381"/>
                    <a:pt x="249990" y="120028"/>
                  </a:cubicBezTo>
                  <a:cubicBezTo>
                    <a:pt x="246225" y="133832"/>
                    <a:pt x="241833" y="147636"/>
                    <a:pt x="234931" y="159557"/>
                  </a:cubicBezTo>
                  <a:cubicBezTo>
                    <a:pt x="229284" y="169596"/>
                    <a:pt x="231166" y="174616"/>
                    <a:pt x="237441" y="182773"/>
                  </a:cubicBezTo>
                  <a:cubicBezTo>
                    <a:pt x="249990" y="198459"/>
                    <a:pt x="260657" y="202851"/>
                    <a:pt x="273833" y="184028"/>
                  </a:cubicBezTo>
                  <a:cubicBezTo>
                    <a:pt x="288264" y="164577"/>
                    <a:pt x="307088" y="159557"/>
                    <a:pt x="331558" y="159557"/>
                  </a:cubicBezTo>
                  <a:cubicBezTo>
                    <a:pt x="420656" y="160812"/>
                    <a:pt x="509753" y="158302"/>
                    <a:pt x="598851" y="165832"/>
                  </a:cubicBezTo>
                  <a:cubicBezTo>
                    <a:pt x="622694" y="179636"/>
                    <a:pt x="634615" y="203479"/>
                    <a:pt x="650301" y="224184"/>
                  </a:cubicBezTo>
                  <a:cubicBezTo>
                    <a:pt x="652811" y="227949"/>
                    <a:pt x="651556" y="232969"/>
                    <a:pt x="648419" y="236106"/>
                  </a:cubicBezTo>
                  <a:cubicBezTo>
                    <a:pt x="635243" y="243008"/>
                    <a:pt x="622066" y="235478"/>
                    <a:pt x="608890" y="236106"/>
                  </a:cubicBezTo>
                  <a:cubicBezTo>
                    <a:pt x="539243" y="236106"/>
                    <a:pt x="469596" y="236106"/>
                    <a:pt x="399950" y="236106"/>
                  </a:cubicBezTo>
                  <a:cubicBezTo>
                    <a:pt x="395558" y="236106"/>
                    <a:pt x="391166" y="235478"/>
                    <a:pt x="385519" y="240498"/>
                  </a:cubicBezTo>
                  <a:cubicBezTo>
                    <a:pt x="394930" y="254929"/>
                    <a:pt x="406852" y="268106"/>
                    <a:pt x="418146" y="281282"/>
                  </a:cubicBezTo>
                  <a:cubicBezTo>
                    <a:pt x="490302" y="363478"/>
                    <a:pt x="570616" y="436262"/>
                    <a:pt x="655321" y="505281"/>
                  </a:cubicBezTo>
                  <a:cubicBezTo>
                    <a:pt x="713046" y="552967"/>
                    <a:pt x="768889" y="602535"/>
                    <a:pt x="823477" y="653986"/>
                  </a:cubicBezTo>
                  <a:cubicBezTo>
                    <a:pt x="827242" y="657751"/>
                    <a:pt x="831634" y="661515"/>
                    <a:pt x="833516" y="666535"/>
                  </a:cubicBezTo>
                  <a:cubicBezTo>
                    <a:pt x="829124" y="699162"/>
                    <a:pt x="805281" y="712966"/>
                    <a:pt x="778301" y="724887"/>
                  </a:cubicBezTo>
                  <a:cubicBezTo>
                    <a:pt x="773908" y="724887"/>
                    <a:pt x="769516" y="723005"/>
                    <a:pt x="765752" y="720495"/>
                  </a:cubicBezTo>
                  <a:cubicBezTo>
                    <a:pt x="684811" y="660888"/>
                    <a:pt x="602615" y="604418"/>
                    <a:pt x="526067" y="549830"/>
                  </a:cubicBezTo>
                  <a:cubicBezTo>
                    <a:pt x="553674" y="583712"/>
                    <a:pt x="578772" y="627633"/>
                    <a:pt x="608262" y="669045"/>
                  </a:cubicBezTo>
                  <a:cubicBezTo>
                    <a:pt x="634615" y="706064"/>
                    <a:pt x="660968" y="743083"/>
                    <a:pt x="686693" y="780103"/>
                  </a:cubicBezTo>
                  <a:cubicBezTo>
                    <a:pt x="691713" y="787005"/>
                    <a:pt x="698615" y="793907"/>
                    <a:pt x="699242" y="803318"/>
                  </a:cubicBezTo>
                  <a:cubicBezTo>
                    <a:pt x="684184" y="827161"/>
                    <a:pt x="672262" y="854769"/>
                    <a:pt x="640890" y="863553"/>
                  </a:cubicBezTo>
                  <a:cubicBezTo>
                    <a:pt x="609517" y="839083"/>
                    <a:pt x="588184" y="805828"/>
                    <a:pt x="563086" y="776338"/>
                  </a:cubicBezTo>
                  <a:cubicBezTo>
                    <a:pt x="504734" y="707946"/>
                    <a:pt x="449518" y="637045"/>
                    <a:pt x="393675" y="566143"/>
                  </a:cubicBezTo>
                  <a:cubicBezTo>
                    <a:pt x="346617" y="507163"/>
                    <a:pt x="286382" y="461987"/>
                    <a:pt x="234931" y="408026"/>
                  </a:cubicBezTo>
                  <a:cubicBezTo>
                    <a:pt x="231166" y="404262"/>
                    <a:pt x="227402" y="399242"/>
                    <a:pt x="221127" y="403007"/>
                  </a:cubicBezTo>
                  <a:cubicBezTo>
                    <a:pt x="216108" y="406144"/>
                    <a:pt x="216108" y="412419"/>
                    <a:pt x="216108" y="417438"/>
                  </a:cubicBezTo>
                  <a:cubicBezTo>
                    <a:pt x="212971" y="456340"/>
                    <a:pt x="207324" y="495242"/>
                    <a:pt x="206069" y="534143"/>
                  </a:cubicBezTo>
                  <a:cubicBezTo>
                    <a:pt x="204814" y="578692"/>
                    <a:pt x="197284" y="622614"/>
                    <a:pt x="199167" y="667162"/>
                  </a:cubicBezTo>
                  <a:cubicBezTo>
                    <a:pt x="201049" y="677201"/>
                    <a:pt x="204186" y="689123"/>
                    <a:pt x="191010" y="694770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4B35F7-35C3-4000-95C8-740CA4AA853C}"/>
                </a:ext>
              </a:extLst>
            </p:cNvPr>
            <p:cNvSpPr/>
            <p:nvPr/>
          </p:nvSpPr>
          <p:spPr>
            <a:xfrm>
              <a:off x="4794674" y="5693319"/>
              <a:ext cx="652545" cy="985092"/>
            </a:xfrm>
            <a:custGeom>
              <a:avLst/>
              <a:gdLst>
                <a:gd name="connsiteX0" fmla="*/ 0 w 652545"/>
                <a:gd name="connsiteY0" fmla="*/ 432449 h 985092"/>
                <a:gd name="connsiteX1" fmla="*/ 37647 w 652545"/>
                <a:gd name="connsiteY1" fmla="*/ 354646 h 985092"/>
                <a:gd name="connsiteX2" fmla="*/ 52706 w 652545"/>
                <a:gd name="connsiteY2" fmla="*/ 370960 h 985092"/>
                <a:gd name="connsiteX3" fmla="*/ 158744 w 652545"/>
                <a:gd name="connsiteY3" fmla="*/ 593076 h 985092"/>
                <a:gd name="connsiteX4" fmla="*/ 161881 w 652545"/>
                <a:gd name="connsiteY4" fmla="*/ 595586 h 985092"/>
                <a:gd name="connsiteX5" fmla="*/ 252861 w 652545"/>
                <a:gd name="connsiteY5" fmla="*/ 348372 h 985092"/>
                <a:gd name="connsiteX6" fmla="*/ 338822 w 652545"/>
                <a:gd name="connsiteY6" fmla="*/ 30883 h 985092"/>
                <a:gd name="connsiteX7" fmla="*/ 350116 w 652545"/>
                <a:gd name="connsiteY7" fmla="*/ 3903 h 985092"/>
                <a:gd name="connsiteX8" fmla="*/ 426664 w 652545"/>
                <a:gd name="connsiteY8" fmla="*/ 25864 h 985092"/>
                <a:gd name="connsiteX9" fmla="*/ 426664 w 652545"/>
                <a:gd name="connsiteY9" fmla="*/ 54726 h 985092"/>
                <a:gd name="connsiteX10" fmla="*/ 381488 w 652545"/>
                <a:gd name="connsiteY10" fmla="*/ 315117 h 985092"/>
                <a:gd name="connsiteX11" fmla="*/ 375213 w 652545"/>
                <a:gd name="connsiteY11" fmla="*/ 336450 h 985092"/>
                <a:gd name="connsiteX12" fmla="*/ 509487 w 652545"/>
                <a:gd name="connsiteY12" fmla="*/ 95510 h 985092"/>
                <a:gd name="connsiteX13" fmla="*/ 534585 w 652545"/>
                <a:gd name="connsiteY13" fmla="*/ 62255 h 985092"/>
                <a:gd name="connsiteX14" fmla="*/ 607997 w 652545"/>
                <a:gd name="connsiteY14" fmla="*/ 89863 h 985092"/>
                <a:gd name="connsiteX15" fmla="*/ 601095 w 652545"/>
                <a:gd name="connsiteY15" fmla="*/ 119981 h 985092"/>
                <a:gd name="connsiteX16" fmla="*/ 444233 w 652545"/>
                <a:gd name="connsiteY16" fmla="*/ 456920 h 985092"/>
                <a:gd name="connsiteX17" fmla="*/ 372076 w 652545"/>
                <a:gd name="connsiteY17" fmla="*/ 670252 h 985092"/>
                <a:gd name="connsiteX18" fmla="*/ 427919 w 652545"/>
                <a:gd name="connsiteY18" fmla="*/ 653938 h 985092"/>
                <a:gd name="connsiteX19" fmla="*/ 631212 w 652545"/>
                <a:gd name="connsiteY19" fmla="*/ 571743 h 985092"/>
                <a:gd name="connsiteX20" fmla="*/ 655683 w 652545"/>
                <a:gd name="connsiteY20" fmla="*/ 569861 h 985092"/>
                <a:gd name="connsiteX21" fmla="*/ 636232 w 652545"/>
                <a:gd name="connsiteY21" fmla="*/ 652684 h 985092"/>
                <a:gd name="connsiteX22" fmla="*/ 375841 w 652545"/>
                <a:gd name="connsiteY22" fmla="*/ 761860 h 985092"/>
                <a:gd name="connsiteX23" fmla="*/ 286743 w 652545"/>
                <a:gd name="connsiteY23" fmla="*/ 762487 h 985092"/>
                <a:gd name="connsiteX24" fmla="*/ 262900 w 652545"/>
                <a:gd name="connsiteY24" fmla="*/ 763742 h 985092"/>
                <a:gd name="connsiteX25" fmla="*/ 263528 w 652545"/>
                <a:gd name="connsiteY25" fmla="*/ 805781 h 985092"/>
                <a:gd name="connsiteX26" fmla="*/ 284234 w 652545"/>
                <a:gd name="connsiteY26" fmla="*/ 826486 h 985092"/>
                <a:gd name="connsiteX27" fmla="*/ 225254 w 652545"/>
                <a:gd name="connsiteY27" fmla="*/ 983975 h 985092"/>
                <a:gd name="connsiteX28" fmla="*/ 74039 w 652545"/>
                <a:gd name="connsiteY28" fmla="*/ 939427 h 985092"/>
                <a:gd name="connsiteX29" fmla="*/ 35764 w 652545"/>
                <a:gd name="connsiteY29" fmla="*/ 825232 h 985092"/>
                <a:gd name="connsiteX30" fmla="*/ 143685 w 652545"/>
                <a:gd name="connsiteY30" fmla="*/ 761232 h 985092"/>
                <a:gd name="connsiteX31" fmla="*/ 170666 w 652545"/>
                <a:gd name="connsiteY31" fmla="*/ 757467 h 985092"/>
                <a:gd name="connsiteX32" fmla="*/ 158744 w 652545"/>
                <a:gd name="connsiteY32" fmla="*/ 717311 h 985092"/>
                <a:gd name="connsiteX33" fmla="*/ 110431 w 652545"/>
                <a:gd name="connsiteY33" fmla="*/ 672762 h 985092"/>
                <a:gd name="connsiteX34" fmla="*/ 0 w 652545"/>
                <a:gd name="connsiteY34" fmla="*/ 432449 h 9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52545" h="985092">
                  <a:moveTo>
                    <a:pt x="0" y="432449"/>
                  </a:moveTo>
                  <a:cubicBezTo>
                    <a:pt x="12549" y="406724"/>
                    <a:pt x="25098" y="380371"/>
                    <a:pt x="37647" y="354646"/>
                  </a:cubicBezTo>
                  <a:cubicBezTo>
                    <a:pt x="48313" y="354646"/>
                    <a:pt x="49568" y="364058"/>
                    <a:pt x="52706" y="370960"/>
                  </a:cubicBezTo>
                  <a:cubicBezTo>
                    <a:pt x="87215" y="445626"/>
                    <a:pt x="120470" y="520292"/>
                    <a:pt x="158744" y="593076"/>
                  </a:cubicBezTo>
                  <a:cubicBezTo>
                    <a:pt x="159999" y="595586"/>
                    <a:pt x="160627" y="598096"/>
                    <a:pt x="161881" y="595586"/>
                  </a:cubicBezTo>
                  <a:cubicBezTo>
                    <a:pt x="188862" y="515900"/>
                    <a:pt x="231528" y="436214"/>
                    <a:pt x="252861" y="348372"/>
                  </a:cubicBezTo>
                  <a:cubicBezTo>
                    <a:pt x="279214" y="241706"/>
                    <a:pt x="307449" y="135667"/>
                    <a:pt x="338822" y="30883"/>
                  </a:cubicBezTo>
                  <a:cubicBezTo>
                    <a:pt x="341331" y="21471"/>
                    <a:pt x="343214" y="12060"/>
                    <a:pt x="350116" y="3903"/>
                  </a:cubicBezTo>
                  <a:cubicBezTo>
                    <a:pt x="370821" y="-6136"/>
                    <a:pt x="404704" y="3903"/>
                    <a:pt x="426664" y="25864"/>
                  </a:cubicBezTo>
                  <a:cubicBezTo>
                    <a:pt x="430429" y="35275"/>
                    <a:pt x="429174" y="45314"/>
                    <a:pt x="426664" y="54726"/>
                  </a:cubicBezTo>
                  <a:cubicBezTo>
                    <a:pt x="409096" y="140686"/>
                    <a:pt x="395919" y="227902"/>
                    <a:pt x="381488" y="315117"/>
                  </a:cubicBezTo>
                  <a:cubicBezTo>
                    <a:pt x="380233" y="323274"/>
                    <a:pt x="380233" y="332058"/>
                    <a:pt x="375213" y="336450"/>
                  </a:cubicBezTo>
                  <a:cubicBezTo>
                    <a:pt x="417253" y="256137"/>
                    <a:pt x="466821" y="178333"/>
                    <a:pt x="509487" y="95510"/>
                  </a:cubicBezTo>
                  <a:cubicBezTo>
                    <a:pt x="515762" y="82961"/>
                    <a:pt x="520781" y="69158"/>
                    <a:pt x="534585" y="62255"/>
                  </a:cubicBezTo>
                  <a:cubicBezTo>
                    <a:pt x="562193" y="63510"/>
                    <a:pt x="587918" y="68530"/>
                    <a:pt x="607997" y="89863"/>
                  </a:cubicBezTo>
                  <a:cubicBezTo>
                    <a:pt x="611134" y="101157"/>
                    <a:pt x="604859" y="110569"/>
                    <a:pt x="601095" y="119981"/>
                  </a:cubicBezTo>
                  <a:cubicBezTo>
                    <a:pt x="551526" y="233548"/>
                    <a:pt x="497566" y="345234"/>
                    <a:pt x="444233" y="456920"/>
                  </a:cubicBezTo>
                  <a:cubicBezTo>
                    <a:pt x="412860" y="523429"/>
                    <a:pt x="398429" y="596841"/>
                    <a:pt x="372076" y="670252"/>
                  </a:cubicBezTo>
                  <a:cubicBezTo>
                    <a:pt x="395292" y="667742"/>
                    <a:pt x="411606" y="660213"/>
                    <a:pt x="427919" y="653938"/>
                  </a:cubicBezTo>
                  <a:cubicBezTo>
                    <a:pt x="495683" y="627586"/>
                    <a:pt x="564703" y="601860"/>
                    <a:pt x="631212" y="571743"/>
                  </a:cubicBezTo>
                  <a:cubicBezTo>
                    <a:pt x="638741" y="567978"/>
                    <a:pt x="646898" y="561704"/>
                    <a:pt x="655683" y="569861"/>
                  </a:cubicBezTo>
                  <a:cubicBezTo>
                    <a:pt x="656937" y="599351"/>
                    <a:pt x="652545" y="627586"/>
                    <a:pt x="636232" y="652684"/>
                  </a:cubicBezTo>
                  <a:cubicBezTo>
                    <a:pt x="550899" y="692213"/>
                    <a:pt x="463684" y="727977"/>
                    <a:pt x="375841" y="761860"/>
                  </a:cubicBezTo>
                  <a:cubicBezTo>
                    <a:pt x="345096" y="773781"/>
                    <a:pt x="317488" y="777546"/>
                    <a:pt x="286743" y="762487"/>
                  </a:cubicBezTo>
                  <a:cubicBezTo>
                    <a:pt x="281096" y="759350"/>
                    <a:pt x="267920" y="747428"/>
                    <a:pt x="262900" y="763742"/>
                  </a:cubicBezTo>
                  <a:cubicBezTo>
                    <a:pt x="259136" y="776918"/>
                    <a:pt x="243450" y="791977"/>
                    <a:pt x="263528" y="805781"/>
                  </a:cubicBezTo>
                  <a:cubicBezTo>
                    <a:pt x="271685" y="811427"/>
                    <a:pt x="277959" y="818957"/>
                    <a:pt x="284234" y="826486"/>
                  </a:cubicBezTo>
                  <a:cubicBezTo>
                    <a:pt x="337567" y="892996"/>
                    <a:pt x="309332" y="970799"/>
                    <a:pt x="225254" y="983975"/>
                  </a:cubicBezTo>
                  <a:cubicBezTo>
                    <a:pt x="168783" y="992760"/>
                    <a:pt x="117333" y="978329"/>
                    <a:pt x="74039" y="939427"/>
                  </a:cubicBezTo>
                  <a:cubicBezTo>
                    <a:pt x="40157" y="908682"/>
                    <a:pt x="20078" y="871663"/>
                    <a:pt x="35764" y="825232"/>
                  </a:cubicBezTo>
                  <a:cubicBezTo>
                    <a:pt x="48313" y="786330"/>
                    <a:pt x="92235" y="762487"/>
                    <a:pt x="143685" y="761232"/>
                  </a:cubicBezTo>
                  <a:cubicBezTo>
                    <a:pt x="152470" y="761232"/>
                    <a:pt x="163136" y="767506"/>
                    <a:pt x="170666" y="757467"/>
                  </a:cubicBezTo>
                  <a:cubicBezTo>
                    <a:pt x="185097" y="738644"/>
                    <a:pt x="181960" y="724212"/>
                    <a:pt x="158744" y="717311"/>
                  </a:cubicBezTo>
                  <a:cubicBezTo>
                    <a:pt x="134901" y="709781"/>
                    <a:pt x="121725" y="694722"/>
                    <a:pt x="110431" y="672762"/>
                  </a:cubicBezTo>
                  <a:cubicBezTo>
                    <a:pt x="69019" y="594331"/>
                    <a:pt x="38274" y="511508"/>
                    <a:pt x="0" y="432449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EDBEA22-191E-4CDD-A7FE-10620AA5746F}"/>
                </a:ext>
              </a:extLst>
            </p:cNvPr>
            <p:cNvSpPr/>
            <p:nvPr/>
          </p:nvSpPr>
          <p:spPr>
            <a:xfrm>
              <a:off x="8360319" y="4072577"/>
              <a:ext cx="985092" cy="652545"/>
            </a:xfrm>
            <a:custGeom>
              <a:avLst/>
              <a:gdLst>
                <a:gd name="connsiteX0" fmla="*/ 433077 w 985092"/>
                <a:gd name="connsiteY0" fmla="*/ 655239 h 652545"/>
                <a:gd name="connsiteX1" fmla="*/ 355273 w 985092"/>
                <a:gd name="connsiteY1" fmla="*/ 617592 h 652545"/>
                <a:gd name="connsiteX2" fmla="*/ 366567 w 985092"/>
                <a:gd name="connsiteY2" fmla="*/ 605043 h 652545"/>
                <a:gd name="connsiteX3" fmla="*/ 596213 w 985092"/>
                <a:gd name="connsiteY3" fmla="*/ 495867 h 652545"/>
                <a:gd name="connsiteX4" fmla="*/ 604997 w 985092"/>
                <a:gd name="connsiteY4" fmla="*/ 496495 h 652545"/>
                <a:gd name="connsiteX5" fmla="*/ 505234 w 985092"/>
                <a:gd name="connsiteY5" fmla="*/ 457593 h 652545"/>
                <a:gd name="connsiteX6" fmla="*/ 229784 w 985092"/>
                <a:gd name="connsiteY6" fmla="*/ 371633 h 652545"/>
                <a:gd name="connsiteX7" fmla="*/ 25864 w 985092"/>
                <a:gd name="connsiteY7" fmla="*/ 315163 h 652545"/>
                <a:gd name="connsiteX8" fmla="*/ 3903 w 985092"/>
                <a:gd name="connsiteY8" fmla="*/ 305751 h 652545"/>
                <a:gd name="connsiteX9" fmla="*/ 25864 w 985092"/>
                <a:gd name="connsiteY9" fmla="*/ 229202 h 652545"/>
                <a:gd name="connsiteX10" fmla="*/ 52216 w 985092"/>
                <a:gd name="connsiteY10" fmla="*/ 228575 h 652545"/>
                <a:gd name="connsiteX11" fmla="*/ 320137 w 985092"/>
                <a:gd name="connsiteY11" fmla="*/ 275006 h 652545"/>
                <a:gd name="connsiteX12" fmla="*/ 334568 w 985092"/>
                <a:gd name="connsiteY12" fmla="*/ 280026 h 652545"/>
                <a:gd name="connsiteX13" fmla="*/ 86098 w 985092"/>
                <a:gd name="connsiteY13" fmla="*/ 141987 h 652545"/>
                <a:gd name="connsiteX14" fmla="*/ 62255 w 985092"/>
                <a:gd name="connsiteY14" fmla="*/ 121282 h 652545"/>
                <a:gd name="connsiteX15" fmla="*/ 89863 w 985092"/>
                <a:gd name="connsiteY15" fmla="*/ 47870 h 652545"/>
                <a:gd name="connsiteX16" fmla="*/ 119981 w 985092"/>
                <a:gd name="connsiteY16" fmla="*/ 54772 h 652545"/>
                <a:gd name="connsiteX17" fmla="*/ 456920 w 985092"/>
                <a:gd name="connsiteY17" fmla="*/ 211634 h 652545"/>
                <a:gd name="connsiteX18" fmla="*/ 670252 w 985092"/>
                <a:gd name="connsiteY18" fmla="*/ 283163 h 652545"/>
                <a:gd name="connsiteX19" fmla="*/ 653938 w 985092"/>
                <a:gd name="connsiteY19" fmla="*/ 227948 h 652545"/>
                <a:gd name="connsiteX20" fmla="*/ 571743 w 985092"/>
                <a:gd name="connsiteY20" fmla="*/ 24655 h 652545"/>
                <a:gd name="connsiteX21" fmla="*/ 569861 w 985092"/>
                <a:gd name="connsiteY21" fmla="*/ 184 h 652545"/>
                <a:gd name="connsiteX22" fmla="*/ 652684 w 985092"/>
                <a:gd name="connsiteY22" fmla="*/ 19635 h 652545"/>
                <a:gd name="connsiteX23" fmla="*/ 762487 w 985092"/>
                <a:gd name="connsiteY23" fmla="*/ 282535 h 652545"/>
                <a:gd name="connsiteX24" fmla="*/ 762487 w 985092"/>
                <a:gd name="connsiteY24" fmla="*/ 368496 h 652545"/>
                <a:gd name="connsiteX25" fmla="*/ 763114 w 985092"/>
                <a:gd name="connsiteY25" fmla="*/ 392339 h 652545"/>
                <a:gd name="connsiteX26" fmla="*/ 805153 w 985092"/>
                <a:gd name="connsiteY26" fmla="*/ 392339 h 652545"/>
                <a:gd name="connsiteX27" fmla="*/ 880447 w 985092"/>
                <a:gd name="connsiteY27" fmla="*/ 345908 h 652545"/>
                <a:gd name="connsiteX28" fmla="*/ 983975 w 985092"/>
                <a:gd name="connsiteY28" fmla="*/ 429985 h 652545"/>
                <a:gd name="connsiteX29" fmla="*/ 941309 w 985092"/>
                <a:gd name="connsiteY29" fmla="*/ 579318 h 652545"/>
                <a:gd name="connsiteX30" fmla="*/ 825232 w 985092"/>
                <a:gd name="connsiteY30" fmla="*/ 620102 h 652545"/>
                <a:gd name="connsiteX31" fmla="*/ 760604 w 985092"/>
                <a:gd name="connsiteY31" fmla="*/ 509671 h 652545"/>
                <a:gd name="connsiteX32" fmla="*/ 756840 w 985092"/>
                <a:gd name="connsiteY32" fmla="*/ 485201 h 652545"/>
                <a:gd name="connsiteX33" fmla="*/ 716056 w 985092"/>
                <a:gd name="connsiteY33" fmla="*/ 496495 h 652545"/>
                <a:gd name="connsiteX34" fmla="*/ 671507 w 985092"/>
                <a:gd name="connsiteY34" fmla="*/ 545436 h 652545"/>
                <a:gd name="connsiteX35" fmla="*/ 433077 w 985092"/>
                <a:gd name="connsiteY35" fmla="*/ 655239 h 6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85092" h="652545">
                  <a:moveTo>
                    <a:pt x="433077" y="655239"/>
                  </a:moveTo>
                  <a:cubicBezTo>
                    <a:pt x="407352" y="642690"/>
                    <a:pt x="381626" y="630141"/>
                    <a:pt x="355273" y="617592"/>
                  </a:cubicBezTo>
                  <a:cubicBezTo>
                    <a:pt x="354018" y="609436"/>
                    <a:pt x="361548" y="607553"/>
                    <a:pt x="366567" y="605043"/>
                  </a:cubicBezTo>
                  <a:cubicBezTo>
                    <a:pt x="443743" y="569279"/>
                    <a:pt x="520292" y="534769"/>
                    <a:pt x="596213" y="495867"/>
                  </a:cubicBezTo>
                  <a:cubicBezTo>
                    <a:pt x="598096" y="495240"/>
                    <a:pt x="599978" y="495240"/>
                    <a:pt x="604997" y="496495"/>
                  </a:cubicBezTo>
                  <a:cubicBezTo>
                    <a:pt x="569233" y="483946"/>
                    <a:pt x="536606" y="472025"/>
                    <a:pt x="505234" y="457593"/>
                  </a:cubicBezTo>
                  <a:cubicBezTo>
                    <a:pt x="416763" y="417437"/>
                    <a:pt x="322646" y="396731"/>
                    <a:pt x="229784" y="371633"/>
                  </a:cubicBezTo>
                  <a:cubicBezTo>
                    <a:pt x="161392" y="353437"/>
                    <a:pt x="93628" y="334614"/>
                    <a:pt x="25864" y="315163"/>
                  </a:cubicBezTo>
                  <a:cubicBezTo>
                    <a:pt x="18334" y="312653"/>
                    <a:pt x="10177" y="310770"/>
                    <a:pt x="3903" y="305751"/>
                  </a:cubicBezTo>
                  <a:cubicBezTo>
                    <a:pt x="-6136" y="285045"/>
                    <a:pt x="3903" y="251163"/>
                    <a:pt x="25864" y="229202"/>
                  </a:cubicBezTo>
                  <a:cubicBezTo>
                    <a:pt x="34648" y="226065"/>
                    <a:pt x="43432" y="226693"/>
                    <a:pt x="52216" y="228575"/>
                  </a:cubicBezTo>
                  <a:cubicBezTo>
                    <a:pt x="141314" y="246771"/>
                    <a:pt x="231039" y="260575"/>
                    <a:pt x="320137" y="275006"/>
                  </a:cubicBezTo>
                  <a:cubicBezTo>
                    <a:pt x="325783" y="275634"/>
                    <a:pt x="331431" y="276889"/>
                    <a:pt x="334568" y="280026"/>
                  </a:cubicBezTo>
                  <a:cubicBezTo>
                    <a:pt x="251745" y="236732"/>
                    <a:pt x="171431" y="184026"/>
                    <a:pt x="86098" y="141987"/>
                  </a:cubicBezTo>
                  <a:cubicBezTo>
                    <a:pt x="76687" y="136968"/>
                    <a:pt x="67275" y="131948"/>
                    <a:pt x="62255" y="121282"/>
                  </a:cubicBezTo>
                  <a:cubicBezTo>
                    <a:pt x="64138" y="94301"/>
                    <a:pt x="68530" y="67949"/>
                    <a:pt x="89863" y="47870"/>
                  </a:cubicBezTo>
                  <a:cubicBezTo>
                    <a:pt x="101157" y="44733"/>
                    <a:pt x="110569" y="51007"/>
                    <a:pt x="119981" y="54772"/>
                  </a:cubicBezTo>
                  <a:cubicBezTo>
                    <a:pt x="233548" y="104968"/>
                    <a:pt x="345234" y="158301"/>
                    <a:pt x="456920" y="211634"/>
                  </a:cubicBezTo>
                  <a:cubicBezTo>
                    <a:pt x="523429" y="243006"/>
                    <a:pt x="596841" y="258065"/>
                    <a:pt x="670252" y="283163"/>
                  </a:cubicBezTo>
                  <a:cubicBezTo>
                    <a:pt x="667742" y="260575"/>
                    <a:pt x="660213" y="244261"/>
                    <a:pt x="653938" y="227948"/>
                  </a:cubicBezTo>
                  <a:cubicBezTo>
                    <a:pt x="627586" y="160183"/>
                    <a:pt x="601860" y="91164"/>
                    <a:pt x="571743" y="24655"/>
                  </a:cubicBezTo>
                  <a:cubicBezTo>
                    <a:pt x="567978" y="17125"/>
                    <a:pt x="561704" y="8968"/>
                    <a:pt x="569861" y="184"/>
                  </a:cubicBezTo>
                  <a:cubicBezTo>
                    <a:pt x="599351" y="-1071"/>
                    <a:pt x="627586" y="3949"/>
                    <a:pt x="652684" y="19635"/>
                  </a:cubicBezTo>
                  <a:cubicBezTo>
                    <a:pt x="692213" y="106223"/>
                    <a:pt x="729232" y="193438"/>
                    <a:pt x="762487" y="282535"/>
                  </a:cubicBezTo>
                  <a:cubicBezTo>
                    <a:pt x="773781" y="312653"/>
                    <a:pt x="776918" y="339633"/>
                    <a:pt x="762487" y="368496"/>
                  </a:cubicBezTo>
                  <a:cubicBezTo>
                    <a:pt x="759350" y="374143"/>
                    <a:pt x="746801" y="387319"/>
                    <a:pt x="763114" y="392339"/>
                  </a:cubicBezTo>
                  <a:cubicBezTo>
                    <a:pt x="776291" y="396104"/>
                    <a:pt x="790095" y="412417"/>
                    <a:pt x="805153" y="392339"/>
                  </a:cubicBezTo>
                  <a:cubicBezTo>
                    <a:pt x="823976" y="367241"/>
                    <a:pt x="849074" y="350300"/>
                    <a:pt x="880447" y="345908"/>
                  </a:cubicBezTo>
                  <a:cubicBezTo>
                    <a:pt x="932525" y="337751"/>
                    <a:pt x="974564" y="371633"/>
                    <a:pt x="983975" y="429985"/>
                  </a:cubicBezTo>
                  <a:cubicBezTo>
                    <a:pt x="992760" y="485201"/>
                    <a:pt x="978956" y="536652"/>
                    <a:pt x="941309" y="579318"/>
                  </a:cubicBezTo>
                  <a:cubicBezTo>
                    <a:pt x="910564" y="614455"/>
                    <a:pt x="873545" y="635789"/>
                    <a:pt x="825232" y="620102"/>
                  </a:cubicBezTo>
                  <a:cubicBezTo>
                    <a:pt x="785075" y="606926"/>
                    <a:pt x="761232" y="563004"/>
                    <a:pt x="760604" y="509671"/>
                  </a:cubicBezTo>
                  <a:cubicBezTo>
                    <a:pt x="760604" y="501515"/>
                    <a:pt x="766252" y="492730"/>
                    <a:pt x="756840" y="485201"/>
                  </a:cubicBezTo>
                  <a:cubicBezTo>
                    <a:pt x="738644" y="470770"/>
                    <a:pt x="723585" y="473907"/>
                    <a:pt x="716056" y="496495"/>
                  </a:cubicBezTo>
                  <a:cubicBezTo>
                    <a:pt x="708526" y="519711"/>
                    <a:pt x="694095" y="533514"/>
                    <a:pt x="671507" y="545436"/>
                  </a:cubicBezTo>
                  <a:cubicBezTo>
                    <a:pt x="594958" y="586220"/>
                    <a:pt x="512763" y="617592"/>
                    <a:pt x="433077" y="655239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6A7F66C-DB22-4F6B-89B6-07838DE836D7}"/>
                </a:ext>
              </a:extLst>
            </p:cNvPr>
            <p:cNvSpPr/>
            <p:nvPr/>
          </p:nvSpPr>
          <p:spPr>
            <a:xfrm>
              <a:off x="2843654" y="2127674"/>
              <a:ext cx="985092" cy="652545"/>
            </a:xfrm>
            <a:custGeom>
              <a:avLst/>
              <a:gdLst>
                <a:gd name="connsiteX0" fmla="*/ 553695 w 985092"/>
                <a:gd name="connsiteY0" fmla="*/ 0 h 652545"/>
                <a:gd name="connsiteX1" fmla="*/ 631498 w 985092"/>
                <a:gd name="connsiteY1" fmla="*/ 37647 h 652545"/>
                <a:gd name="connsiteX2" fmla="*/ 617695 w 985092"/>
                <a:gd name="connsiteY2" fmla="*/ 51451 h 652545"/>
                <a:gd name="connsiteX3" fmla="*/ 393068 w 985092"/>
                <a:gd name="connsiteY3" fmla="*/ 158117 h 652545"/>
                <a:gd name="connsiteX4" fmla="*/ 385539 w 985092"/>
                <a:gd name="connsiteY4" fmla="*/ 159372 h 652545"/>
                <a:gd name="connsiteX5" fmla="*/ 640910 w 985092"/>
                <a:gd name="connsiteY5" fmla="*/ 252861 h 652545"/>
                <a:gd name="connsiteX6" fmla="*/ 955889 w 985092"/>
                <a:gd name="connsiteY6" fmla="*/ 338194 h 652545"/>
                <a:gd name="connsiteX7" fmla="*/ 982869 w 985092"/>
                <a:gd name="connsiteY7" fmla="*/ 349488 h 652545"/>
                <a:gd name="connsiteX8" fmla="*/ 960908 w 985092"/>
                <a:gd name="connsiteY8" fmla="*/ 426037 h 652545"/>
                <a:gd name="connsiteX9" fmla="*/ 934556 w 985092"/>
                <a:gd name="connsiteY9" fmla="*/ 426664 h 652545"/>
                <a:gd name="connsiteX10" fmla="*/ 666635 w 985092"/>
                <a:gd name="connsiteY10" fmla="*/ 380233 h 652545"/>
                <a:gd name="connsiteX11" fmla="*/ 652204 w 985092"/>
                <a:gd name="connsiteY11" fmla="*/ 375213 h 652545"/>
                <a:gd name="connsiteX12" fmla="*/ 900673 w 985092"/>
                <a:gd name="connsiteY12" fmla="*/ 513252 h 652545"/>
                <a:gd name="connsiteX13" fmla="*/ 924516 w 985092"/>
                <a:gd name="connsiteY13" fmla="*/ 533958 h 652545"/>
                <a:gd name="connsiteX14" fmla="*/ 896909 w 985092"/>
                <a:gd name="connsiteY14" fmla="*/ 607369 h 652545"/>
                <a:gd name="connsiteX15" fmla="*/ 866791 w 985092"/>
                <a:gd name="connsiteY15" fmla="*/ 600467 h 652545"/>
                <a:gd name="connsiteX16" fmla="*/ 529852 w 985092"/>
                <a:gd name="connsiteY16" fmla="*/ 443605 h 652545"/>
                <a:gd name="connsiteX17" fmla="*/ 316520 w 985092"/>
                <a:gd name="connsiteY17" fmla="*/ 371449 h 652545"/>
                <a:gd name="connsiteX18" fmla="*/ 332833 w 985092"/>
                <a:gd name="connsiteY18" fmla="*/ 427292 h 652545"/>
                <a:gd name="connsiteX19" fmla="*/ 415029 w 985092"/>
                <a:gd name="connsiteY19" fmla="*/ 630585 h 652545"/>
                <a:gd name="connsiteX20" fmla="*/ 416911 w 985092"/>
                <a:gd name="connsiteY20" fmla="*/ 655055 h 652545"/>
                <a:gd name="connsiteX21" fmla="*/ 334088 w 985092"/>
                <a:gd name="connsiteY21" fmla="*/ 635604 h 652545"/>
                <a:gd name="connsiteX22" fmla="*/ 224285 w 985092"/>
                <a:gd name="connsiteY22" fmla="*/ 372704 h 652545"/>
                <a:gd name="connsiteX23" fmla="*/ 223658 w 985092"/>
                <a:gd name="connsiteY23" fmla="*/ 286743 h 652545"/>
                <a:gd name="connsiteX24" fmla="*/ 223030 w 985092"/>
                <a:gd name="connsiteY24" fmla="*/ 262900 h 652545"/>
                <a:gd name="connsiteX25" fmla="*/ 180991 w 985092"/>
                <a:gd name="connsiteY25" fmla="*/ 262900 h 652545"/>
                <a:gd name="connsiteX26" fmla="*/ 158403 w 985092"/>
                <a:gd name="connsiteY26" fmla="*/ 285489 h 652545"/>
                <a:gd name="connsiteX27" fmla="*/ 2796 w 985092"/>
                <a:gd name="connsiteY27" fmla="*/ 225254 h 652545"/>
                <a:gd name="connsiteX28" fmla="*/ 44835 w 985092"/>
                <a:gd name="connsiteY28" fmla="*/ 75921 h 652545"/>
                <a:gd name="connsiteX29" fmla="*/ 160913 w 985092"/>
                <a:gd name="connsiteY29" fmla="*/ 35137 h 652545"/>
                <a:gd name="connsiteX30" fmla="*/ 225540 w 985092"/>
                <a:gd name="connsiteY30" fmla="*/ 145568 h 652545"/>
                <a:gd name="connsiteX31" fmla="*/ 229305 w 985092"/>
                <a:gd name="connsiteY31" fmla="*/ 170038 h 652545"/>
                <a:gd name="connsiteX32" fmla="*/ 270089 w 985092"/>
                <a:gd name="connsiteY32" fmla="*/ 158744 h 652545"/>
                <a:gd name="connsiteX33" fmla="*/ 314637 w 985092"/>
                <a:gd name="connsiteY33" fmla="*/ 109803 h 652545"/>
                <a:gd name="connsiteX34" fmla="*/ 553695 w 985092"/>
                <a:gd name="connsiteY34" fmla="*/ 0 h 65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5092" h="652545">
                  <a:moveTo>
                    <a:pt x="553695" y="0"/>
                  </a:moveTo>
                  <a:cubicBezTo>
                    <a:pt x="579420" y="12549"/>
                    <a:pt x="605773" y="25098"/>
                    <a:pt x="631498" y="37647"/>
                  </a:cubicBezTo>
                  <a:cubicBezTo>
                    <a:pt x="632126" y="47059"/>
                    <a:pt x="623342" y="48941"/>
                    <a:pt x="617695" y="51451"/>
                  </a:cubicBezTo>
                  <a:cubicBezTo>
                    <a:pt x="542401" y="85960"/>
                    <a:pt x="466480" y="119842"/>
                    <a:pt x="393068" y="158117"/>
                  </a:cubicBezTo>
                  <a:cubicBezTo>
                    <a:pt x="390559" y="159372"/>
                    <a:pt x="388049" y="159999"/>
                    <a:pt x="385539" y="159372"/>
                  </a:cubicBezTo>
                  <a:cubicBezTo>
                    <a:pt x="471499" y="188862"/>
                    <a:pt x="552440" y="231528"/>
                    <a:pt x="640910" y="252861"/>
                  </a:cubicBezTo>
                  <a:cubicBezTo>
                    <a:pt x="746949" y="278587"/>
                    <a:pt x="851732" y="307449"/>
                    <a:pt x="955889" y="338194"/>
                  </a:cubicBezTo>
                  <a:cubicBezTo>
                    <a:pt x="965300" y="340704"/>
                    <a:pt x="974712" y="342586"/>
                    <a:pt x="982869" y="349488"/>
                  </a:cubicBezTo>
                  <a:cubicBezTo>
                    <a:pt x="992908" y="370194"/>
                    <a:pt x="982869" y="404076"/>
                    <a:pt x="960908" y="426037"/>
                  </a:cubicBezTo>
                  <a:cubicBezTo>
                    <a:pt x="952124" y="429174"/>
                    <a:pt x="943340" y="428547"/>
                    <a:pt x="934556" y="426664"/>
                  </a:cubicBezTo>
                  <a:cubicBezTo>
                    <a:pt x="845458" y="408468"/>
                    <a:pt x="755733" y="394664"/>
                    <a:pt x="666635" y="380233"/>
                  </a:cubicBezTo>
                  <a:cubicBezTo>
                    <a:pt x="660988" y="379606"/>
                    <a:pt x="654714" y="378978"/>
                    <a:pt x="652204" y="375213"/>
                  </a:cubicBezTo>
                  <a:cubicBezTo>
                    <a:pt x="735027" y="418507"/>
                    <a:pt x="815341" y="471213"/>
                    <a:pt x="900673" y="513252"/>
                  </a:cubicBezTo>
                  <a:cubicBezTo>
                    <a:pt x="910085" y="518272"/>
                    <a:pt x="919497" y="523291"/>
                    <a:pt x="924516" y="533958"/>
                  </a:cubicBezTo>
                  <a:cubicBezTo>
                    <a:pt x="922634" y="560938"/>
                    <a:pt x="918242" y="587291"/>
                    <a:pt x="896909" y="607369"/>
                  </a:cubicBezTo>
                  <a:cubicBezTo>
                    <a:pt x="885615" y="610506"/>
                    <a:pt x="876203" y="604232"/>
                    <a:pt x="866791" y="600467"/>
                  </a:cubicBezTo>
                  <a:cubicBezTo>
                    <a:pt x="753223" y="550271"/>
                    <a:pt x="641538" y="496938"/>
                    <a:pt x="529852" y="443605"/>
                  </a:cubicBezTo>
                  <a:cubicBezTo>
                    <a:pt x="463342" y="411606"/>
                    <a:pt x="389931" y="397802"/>
                    <a:pt x="316520" y="371449"/>
                  </a:cubicBezTo>
                  <a:cubicBezTo>
                    <a:pt x="319030" y="394664"/>
                    <a:pt x="326559" y="410978"/>
                    <a:pt x="332833" y="427292"/>
                  </a:cubicBezTo>
                  <a:cubicBezTo>
                    <a:pt x="359186" y="495056"/>
                    <a:pt x="384912" y="564075"/>
                    <a:pt x="415029" y="630585"/>
                  </a:cubicBezTo>
                  <a:cubicBezTo>
                    <a:pt x="418794" y="638114"/>
                    <a:pt x="425068" y="646271"/>
                    <a:pt x="416911" y="655055"/>
                  </a:cubicBezTo>
                  <a:cubicBezTo>
                    <a:pt x="387421" y="656310"/>
                    <a:pt x="359186" y="651290"/>
                    <a:pt x="334088" y="635604"/>
                  </a:cubicBezTo>
                  <a:cubicBezTo>
                    <a:pt x="294559" y="549016"/>
                    <a:pt x="257540" y="461801"/>
                    <a:pt x="224285" y="372704"/>
                  </a:cubicBezTo>
                  <a:cubicBezTo>
                    <a:pt x="212991" y="342586"/>
                    <a:pt x="209854" y="315606"/>
                    <a:pt x="223658" y="286743"/>
                  </a:cubicBezTo>
                  <a:cubicBezTo>
                    <a:pt x="226795" y="281096"/>
                    <a:pt x="239344" y="267920"/>
                    <a:pt x="223030" y="262900"/>
                  </a:cubicBezTo>
                  <a:cubicBezTo>
                    <a:pt x="209854" y="259136"/>
                    <a:pt x="195422" y="242822"/>
                    <a:pt x="180991" y="262900"/>
                  </a:cubicBezTo>
                  <a:cubicBezTo>
                    <a:pt x="174717" y="271685"/>
                    <a:pt x="166560" y="278587"/>
                    <a:pt x="158403" y="285489"/>
                  </a:cubicBezTo>
                  <a:cubicBezTo>
                    <a:pt x="91894" y="336939"/>
                    <a:pt x="15972" y="308077"/>
                    <a:pt x="2796" y="225254"/>
                  </a:cubicBezTo>
                  <a:cubicBezTo>
                    <a:pt x="-6616" y="170038"/>
                    <a:pt x="7816" y="118588"/>
                    <a:pt x="44835" y="75921"/>
                  </a:cubicBezTo>
                  <a:cubicBezTo>
                    <a:pt x="75580" y="40784"/>
                    <a:pt x="112599" y="19451"/>
                    <a:pt x="160913" y="35137"/>
                  </a:cubicBezTo>
                  <a:cubicBezTo>
                    <a:pt x="201069" y="48313"/>
                    <a:pt x="224912" y="92235"/>
                    <a:pt x="225540" y="145568"/>
                  </a:cubicBezTo>
                  <a:cubicBezTo>
                    <a:pt x="225540" y="153725"/>
                    <a:pt x="219893" y="162509"/>
                    <a:pt x="229305" y="170038"/>
                  </a:cubicBezTo>
                  <a:cubicBezTo>
                    <a:pt x="247501" y="184470"/>
                    <a:pt x="262559" y="181332"/>
                    <a:pt x="270089" y="158744"/>
                  </a:cubicBezTo>
                  <a:cubicBezTo>
                    <a:pt x="277618" y="135529"/>
                    <a:pt x="292049" y="121725"/>
                    <a:pt x="314637" y="109803"/>
                  </a:cubicBezTo>
                  <a:cubicBezTo>
                    <a:pt x="391813" y="69019"/>
                    <a:pt x="474009" y="37019"/>
                    <a:pt x="553695" y="0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333DB42-D0F4-4966-BDB9-733430CB9773}"/>
                </a:ext>
              </a:extLst>
            </p:cNvPr>
            <p:cNvSpPr/>
            <p:nvPr/>
          </p:nvSpPr>
          <p:spPr>
            <a:xfrm>
              <a:off x="4208843" y="467539"/>
              <a:ext cx="709016" cy="947446"/>
            </a:xfrm>
            <a:custGeom>
              <a:avLst/>
              <a:gdLst>
                <a:gd name="connsiteX0" fmla="*/ 71324 w 709015"/>
                <a:gd name="connsiteY0" fmla="*/ 688219 h 947445"/>
                <a:gd name="connsiteX1" fmla="*/ 21128 w 709015"/>
                <a:gd name="connsiteY1" fmla="*/ 619828 h 947445"/>
                <a:gd name="connsiteX2" fmla="*/ 107716 w 709015"/>
                <a:gd name="connsiteY2" fmla="*/ 317398 h 947445"/>
                <a:gd name="connsiteX3" fmla="*/ 151010 w 709015"/>
                <a:gd name="connsiteY3" fmla="*/ 279751 h 947445"/>
                <a:gd name="connsiteX4" fmla="*/ 163559 w 709015"/>
                <a:gd name="connsiteY4" fmla="*/ 258418 h 947445"/>
                <a:gd name="connsiteX5" fmla="*/ 134069 w 709015"/>
                <a:gd name="connsiteY5" fmla="*/ 233320 h 947445"/>
                <a:gd name="connsiteX6" fmla="*/ 83873 w 709015"/>
                <a:gd name="connsiteY6" fmla="*/ 235830 h 947445"/>
                <a:gd name="connsiteX7" fmla="*/ 14854 w 709015"/>
                <a:gd name="connsiteY7" fmla="*/ 94654 h 947445"/>
                <a:gd name="connsiteX8" fmla="*/ 193049 w 709015"/>
                <a:gd name="connsiteY8" fmla="*/ 2419 h 947445"/>
                <a:gd name="connsiteX9" fmla="*/ 258303 w 709015"/>
                <a:gd name="connsiteY9" fmla="*/ 138575 h 947445"/>
                <a:gd name="connsiteX10" fmla="*/ 236343 w 709015"/>
                <a:gd name="connsiteY10" fmla="*/ 171830 h 947445"/>
                <a:gd name="connsiteX11" fmla="*/ 238225 w 709015"/>
                <a:gd name="connsiteY11" fmla="*/ 208849 h 947445"/>
                <a:gd name="connsiteX12" fmla="*/ 267088 w 709015"/>
                <a:gd name="connsiteY12" fmla="*/ 208222 h 947445"/>
                <a:gd name="connsiteX13" fmla="*/ 334852 w 709015"/>
                <a:gd name="connsiteY13" fmla="*/ 198810 h 947445"/>
                <a:gd name="connsiteX14" fmla="*/ 588341 w 709015"/>
                <a:gd name="connsiteY14" fmla="*/ 262182 h 947445"/>
                <a:gd name="connsiteX15" fmla="*/ 624105 w 709015"/>
                <a:gd name="connsiteY15" fmla="*/ 339986 h 947445"/>
                <a:gd name="connsiteX16" fmla="*/ 596498 w 709015"/>
                <a:gd name="connsiteY16" fmla="*/ 338731 h 947445"/>
                <a:gd name="connsiteX17" fmla="*/ 393205 w 709015"/>
                <a:gd name="connsiteY17" fmla="*/ 292300 h 947445"/>
                <a:gd name="connsiteX18" fmla="*/ 366852 w 709015"/>
                <a:gd name="connsiteY18" fmla="*/ 289163 h 947445"/>
                <a:gd name="connsiteX19" fmla="*/ 371244 w 709015"/>
                <a:gd name="connsiteY19" fmla="*/ 305476 h 947445"/>
                <a:gd name="connsiteX20" fmla="*/ 566380 w 709015"/>
                <a:gd name="connsiteY20" fmla="*/ 604769 h 947445"/>
                <a:gd name="connsiteX21" fmla="*/ 701909 w 709015"/>
                <a:gd name="connsiteY21" fmla="*/ 790493 h 947445"/>
                <a:gd name="connsiteX22" fmla="*/ 710693 w 709015"/>
                <a:gd name="connsiteY22" fmla="*/ 806807 h 947445"/>
                <a:gd name="connsiteX23" fmla="*/ 639164 w 709015"/>
                <a:gd name="connsiteY23" fmla="*/ 851356 h 947445"/>
                <a:gd name="connsiteX24" fmla="*/ 550694 w 709015"/>
                <a:gd name="connsiteY24" fmla="*/ 751591 h 947445"/>
                <a:gd name="connsiteX25" fmla="*/ 427087 w 709015"/>
                <a:gd name="connsiteY25" fmla="*/ 613553 h 947445"/>
                <a:gd name="connsiteX26" fmla="*/ 437753 w 709015"/>
                <a:gd name="connsiteY26" fmla="*/ 631122 h 947445"/>
                <a:gd name="connsiteX27" fmla="*/ 540027 w 709015"/>
                <a:gd name="connsiteY27" fmla="*/ 883355 h 947445"/>
                <a:gd name="connsiteX28" fmla="*/ 545047 w 709015"/>
                <a:gd name="connsiteY28" fmla="*/ 909081 h 947445"/>
                <a:gd name="connsiteX29" fmla="*/ 476655 w 709015"/>
                <a:gd name="connsiteY29" fmla="*/ 952375 h 947445"/>
                <a:gd name="connsiteX30" fmla="*/ 457204 w 709015"/>
                <a:gd name="connsiteY30" fmla="*/ 923512 h 947445"/>
                <a:gd name="connsiteX31" fmla="*/ 314146 w 709015"/>
                <a:gd name="connsiteY31" fmla="*/ 633631 h 947445"/>
                <a:gd name="connsiteX32" fmla="*/ 195559 w 709015"/>
                <a:gd name="connsiteY32" fmla="*/ 440378 h 947445"/>
                <a:gd name="connsiteX33" fmla="*/ 171088 w 709015"/>
                <a:gd name="connsiteY33" fmla="*/ 405868 h 947445"/>
                <a:gd name="connsiteX34" fmla="*/ 158539 w 709015"/>
                <a:gd name="connsiteY34" fmla="*/ 430966 h 947445"/>
                <a:gd name="connsiteX35" fmla="*/ 87010 w 709015"/>
                <a:gd name="connsiteY35" fmla="*/ 663121 h 947445"/>
                <a:gd name="connsiteX36" fmla="*/ 71324 w 709015"/>
                <a:gd name="connsiteY36" fmla="*/ 688219 h 94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9015" h="947445">
                  <a:moveTo>
                    <a:pt x="71324" y="688219"/>
                  </a:moveTo>
                  <a:cubicBezTo>
                    <a:pt x="54383" y="665631"/>
                    <a:pt x="38069" y="643043"/>
                    <a:pt x="21128" y="619828"/>
                  </a:cubicBezTo>
                  <a:cubicBezTo>
                    <a:pt x="43089" y="516926"/>
                    <a:pt x="74461" y="417162"/>
                    <a:pt x="107716" y="317398"/>
                  </a:cubicBezTo>
                  <a:cubicBezTo>
                    <a:pt x="115245" y="296065"/>
                    <a:pt x="137206" y="292927"/>
                    <a:pt x="151010" y="279751"/>
                  </a:cubicBezTo>
                  <a:cubicBezTo>
                    <a:pt x="157284" y="274104"/>
                    <a:pt x="172343" y="272222"/>
                    <a:pt x="163559" y="258418"/>
                  </a:cubicBezTo>
                  <a:cubicBezTo>
                    <a:pt x="156657" y="247124"/>
                    <a:pt x="154147" y="230183"/>
                    <a:pt x="134069" y="233320"/>
                  </a:cubicBezTo>
                  <a:cubicBezTo>
                    <a:pt x="117755" y="235830"/>
                    <a:pt x="101442" y="238967"/>
                    <a:pt x="83873" y="235830"/>
                  </a:cubicBezTo>
                  <a:cubicBezTo>
                    <a:pt x="8579" y="220771"/>
                    <a:pt x="-20283" y="162418"/>
                    <a:pt x="14854" y="94654"/>
                  </a:cubicBezTo>
                  <a:cubicBezTo>
                    <a:pt x="47481" y="31282"/>
                    <a:pt x="128422" y="-10757"/>
                    <a:pt x="193049" y="2419"/>
                  </a:cubicBezTo>
                  <a:cubicBezTo>
                    <a:pt x="260813" y="16223"/>
                    <a:pt x="290303" y="77085"/>
                    <a:pt x="258303" y="138575"/>
                  </a:cubicBezTo>
                  <a:cubicBezTo>
                    <a:pt x="252029" y="150497"/>
                    <a:pt x="245754" y="163046"/>
                    <a:pt x="236343" y="171830"/>
                  </a:cubicBezTo>
                  <a:cubicBezTo>
                    <a:pt x="220029" y="186261"/>
                    <a:pt x="231323" y="196928"/>
                    <a:pt x="238225" y="208849"/>
                  </a:cubicBezTo>
                  <a:cubicBezTo>
                    <a:pt x="247637" y="225791"/>
                    <a:pt x="258931" y="213869"/>
                    <a:pt x="267088" y="208222"/>
                  </a:cubicBezTo>
                  <a:cubicBezTo>
                    <a:pt x="288421" y="191908"/>
                    <a:pt x="309754" y="193791"/>
                    <a:pt x="334852" y="198810"/>
                  </a:cubicBezTo>
                  <a:cubicBezTo>
                    <a:pt x="420185" y="215751"/>
                    <a:pt x="503635" y="240849"/>
                    <a:pt x="588341" y="262182"/>
                  </a:cubicBezTo>
                  <a:cubicBezTo>
                    <a:pt x="600262" y="287908"/>
                    <a:pt x="612184" y="313633"/>
                    <a:pt x="624105" y="339986"/>
                  </a:cubicBezTo>
                  <a:cubicBezTo>
                    <a:pt x="614694" y="348143"/>
                    <a:pt x="605282" y="341241"/>
                    <a:pt x="596498" y="338731"/>
                  </a:cubicBezTo>
                  <a:cubicBezTo>
                    <a:pt x="529361" y="321163"/>
                    <a:pt x="460969" y="306731"/>
                    <a:pt x="393205" y="292300"/>
                  </a:cubicBezTo>
                  <a:cubicBezTo>
                    <a:pt x="384420" y="290418"/>
                    <a:pt x="376264" y="287280"/>
                    <a:pt x="366852" y="289163"/>
                  </a:cubicBezTo>
                  <a:cubicBezTo>
                    <a:pt x="361832" y="296065"/>
                    <a:pt x="368107" y="300457"/>
                    <a:pt x="371244" y="305476"/>
                  </a:cubicBezTo>
                  <a:cubicBezTo>
                    <a:pt x="427087" y="411515"/>
                    <a:pt x="491714" y="511279"/>
                    <a:pt x="566380" y="604769"/>
                  </a:cubicBezTo>
                  <a:cubicBezTo>
                    <a:pt x="614066" y="664376"/>
                    <a:pt x="656733" y="728376"/>
                    <a:pt x="701909" y="790493"/>
                  </a:cubicBezTo>
                  <a:cubicBezTo>
                    <a:pt x="705674" y="795513"/>
                    <a:pt x="709438" y="800532"/>
                    <a:pt x="710693" y="806807"/>
                  </a:cubicBezTo>
                  <a:cubicBezTo>
                    <a:pt x="695007" y="835042"/>
                    <a:pt x="666144" y="841316"/>
                    <a:pt x="639164" y="851356"/>
                  </a:cubicBezTo>
                  <a:cubicBezTo>
                    <a:pt x="606537" y="820611"/>
                    <a:pt x="580811" y="784219"/>
                    <a:pt x="550694" y="751591"/>
                  </a:cubicBezTo>
                  <a:cubicBezTo>
                    <a:pt x="509282" y="705788"/>
                    <a:pt x="465989" y="660612"/>
                    <a:pt x="427087" y="613553"/>
                  </a:cubicBezTo>
                  <a:cubicBezTo>
                    <a:pt x="432106" y="617945"/>
                    <a:pt x="435244" y="624220"/>
                    <a:pt x="437753" y="631122"/>
                  </a:cubicBezTo>
                  <a:cubicBezTo>
                    <a:pt x="470381" y="715827"/>
                    <a:pt x="504263" y="799905"/>
                    <a:pt x="540027" y="883355"/>
                  </a:cubicBezTo>
                  <a:cubicBezTo>
                    <a:pt x="543164" y="891512"/>
                    <a:pt x="548184" y="899669"/>
                    <a:pt x="545047" y="909081"/>
                  </a:cubicBezTo>
                  <a:cubicBezTo>
                    <a:pt x="525596" y="928532"/>
                    <a:pt x="506773" y="949865"/>
                    <a:pt x="476655" y="952375"/>
                  </a:cubicBezTo>
                  <a:cubicBezTo>
                    <a:pt x="467871" y="944218"/>
                    <a:pt x="462224" y="934179"/>
                    <a:pt x="457204" y="923512"/>
                  </a:cubicBezTo>
                  <a:cubicBezTo>
                    <a:pt x="408891" y="827513"/>
                    <a:pt x="358067" y="732141"/>
                    <a:pt x="314146" y="633631"/>
                  </a:cubicBezTo>
                  <a:cubicBezTo>
                    <a:pt x="282774" y="563985"/>
                    <a:pt x="235715" y="504377"/>
                    <a:pt x="195559" y="440378"/>
                  </a:cubicBezTo>
                  <a:cubicBezTo>
                    <a:pt x="188029" y="428456"/>
                    <a:pt x="181127" y="416534"/>
                    <a:pt x="171088" y="405868"/>
                  </a:cubicBezTo>
                  <a:cubicBezTo>
                    <a:pt x="161049" y="412770"/>
                    <a:pt x="161049" y="422809"/>
                    <a:pt x="158539" y="430966"/>
                  </a:cubicBezTo>
                  <a:cubicBezTo>
                    <a:pt x="132186" y="507514"/>
                    <a:pt x="108971" y="585318"/>
                    <a:pt x="87010" y="663121"/>
                  </a:cubicBezTo>
                  <a:cubicBezTo>
                    <a:pt x="83873" y="672533"/>
                    <a:pt x="85755" y="685709"/>
                    <a:pt x="71324" y="688219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CC3C12D-D042-4C7A-AAC0-08C4462FC384}"/>
                </a:ext>
              </a:extLst>
            </p:cNvPr>
            <p:cNvSpPr/>
            <p:nvPr/>
          </p:nvSpPr>
          <p:spPr>
            <a:xfrm>
              <a:off x="7271209" y="5435577"/>
              <a:ext cx="709016" cy="947446"/>
            </a:xfrm>
            <a:custGeom>
              <a:avLst/>
              <a:gdLst>
                <a:gd name="connsiteX0" fmla="*/ 638741 w 709015"/>
                <a:gd name="connsiteY0" fmla="*/ 264156 h 947445"/>
                <a:gd name="connsiteX1" fmla="*/ 688937 w 709015"/>
                <a:gd name="connsiteY1" fmla="*/ 331920 h 947445"/>
                <a:gd name="connsiteX2" fmla="*/ 602350 w 709015"/>
                <a:gd name="connsiteY2" fmla="*/ 634350 h 947445"/>
                <a:gd name="connsiteX3" fmla="*/ 559056 w 709015"/>
                <a:gd name="connsiteY3" fmla="*/ 671996 h 947445"/>
                <a:gd name="connsiteX4" fmla="*/ 545879 w 709015"/>
                <a:gd name="connsiteY4" fmla="*/ 693329 h 947445"/>
                <a:gd name="connsiteX5" fmla="*/ 575369 w 709015"/>
                <a:gd name="connsiteY5" fmla="*/ 718427 h 947445"/>
                <a:gd name="connsiteX6" fmla="*/ 625565 w 709015"/>
                <a:gd name="connsiteY6" fmla="*/ 715918 h 947445"/>
                <a:gd name="connsiteX7" fmla="*/ 694584 w 709015"/>
                <a:gd name="connsiteY7" fmla="*/ 857093 h 947445"/>
                <a:gd name="connsiteX8" fmla="*/ 516389 w 709015"/>
                <a:gd name="connsiteY8" fmla="*/ 949328 h 947445"/>
                <a:gd name="connsiteX9" fmla="*/ 448625 w 709015"/>
                <a:gd name="connsiteY9" fmla="*/ 817564 h 947445"/>
                <a:gd name="connsiteX10" fmla="*/ 471841 w 709015"/>
                <a:gd name="connsiteY10" fmla="*/ 781800 h 947445"/>
                <a:gd name="connsiteX11" fmla="*/ 471841 w 709015"/>
                <a:gd name="connsiteY11" fmla="*/ 742898 h 947445"/>
                <a:gd name="connsiteX12" fmla="*/ 441095 w 709015"/>
                <a:gd name="connsiteY12" fmla="*/ 745407 h 947445"/>
                <a:gd name="connsiteX13" fmla="*/ 378351 w 709015"/>
                <a:gd name="connsiteY13" fmla="*/ 754192 h 947445"/>
                <a:gd name="connsiteX14" fmla="*/ 122352 w 709015"/>
                <a:gd name="connsiteY14" fmla="*/ 690192 h 947445"/>
                <a:gd name="connsiteX15" fmla="*/ 86588 w 709015"/>
                <a:gd name="connsiteY15" fmla="*/ 612389 h 947445"/>
                <a:gd name="connsiteX16" fmla="*/ 114196 w 709015"/>
                <a:gd name="connsiteY16" fmla="*/ 613644 h 947445"/>
                <a:gd name="connsiteX17" fmla="*/ 317489 w 709015"/>
                <a:gd name="connsiteY17" fmla="*/ 660075 h 947445"/>
                <a:gd name="connsiteX18" fmla="*/ 343841 w 709015"/>
                <a:gd name="connsiteY18" fmla="*/ 663212 h 947445"/>
                <a:gd name="connsiteX19" fmla="*/ 339449 w 709015"/>
                <a:gd name="connsiteY19" fmla="*/ 646899 h 947445"/>
                <a:gd name="connsiteX20" fmla="*/ 144313 w 709015"/>
                <a:gd name="connsiteY20" fmla="*/ 347606 h 947445"/>
                <a:gd name="connsiteX21" fmla="*/ 8784 w 709015"/>
                <a:gd name="connsiteY21" fmla="*/ 161881 h 947445"/>
                <a:gd name="connsiteX22" fmla="*/ 0 w 709015"/>
                <a:gd name="connsiteY22" fmla="*/ 145568 h 947445"/>
                <a:gd name="connsiteX23" fmla="*/ 71529 w 709015"/>
                <a:gd name="connsiteY23" fmla="*/ 101019 h 947445"/>
                <a:gd name="connsiteX24" fmla="*/ 159999 w 709015"/>
                <a:gd name="connsiteY24" fmla="*/ 200783 h 947445"/>
                <a:gd name="connsiteX25" fmla="*/ 282979 w 709015"/>
                <a:gd name="connsiteY25" fmla="*/ 338194 h 947445"/>
                <a:gd name="connsiteX26" fmla="*/ 272312 w 709015"/>
                <a:gd name="connsiteY26" fmla="*/ 319371 h 947445"/>
                <a:gd name="connsiteX27" fmla="*/ 173176 w 709015"/>
                <a:gd name="connsiteY27" fmla="*/ 74039 h 947445"/>
                <a:gd name="connsiteX28" fmla="*/ 166274 w 709015"/>
                <a:gd name="connsiteY28" fmla="*/ 43294 h 947445"/>
                <a:gd name="connsiteX29" fmla="*/ 234665 w 709015"/>
                <a:gd name="connsiteY29" fmla="*/ 0 h 947445"/>
                <a:gd name="connsiteX30" fmla="*/ 269802 w 709015"/>
                <a:gd name="connsiteY30" fmla="*/ 59608 h 947445"/>
                <a:gd name="connsiteX31" fmla="*/ 398429 w 709015"/>
                <a:gd name="connsiteY31" fmla="*/ 321253 h 947445"/>
                <a:gd name="connsiteX32" fmla="*/ 535840 w 709015"/>
                <a:gd name="connsiteY32" fmla="*/ 540860 h 947445"/>
                <a:gd name="connsiteX33" fmla="*/ 543370 w 709015"/>
                <a:gd name="connsiteY33" fmla="*/ 544624 h 947445"/>
                <a:gd name="connsiteX34" fmla="*/ 553409 w 709015"/>
                <a:gd name="connsiteY34" fmla="*/ 522036 h 947445"/>
                <a:gd name="connsiteX35" fmla="*/ 624938 w 709015"/>
                <a:gd name="connsiteY35" fmla="*/ 289881 h 947445"/>
                <a:gd name="connsiteX36" fmla="*/ 638741 w 709015"/>
                <a:gd name="connsiteY36" fmla="*/ 264156 h 94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9015" h="947445">
                  <a:moveTo>
                    <a:pt x="638741" y="264156"/>
                  </a:moveTo>
                  <a:cubicBezTo>
                    <a:pt x="655683" y="286744"/>
                    <a:pt x="671996" y="309332"/>
                    <a:pt x="688937" y="331920"/>
                  </a:cubicBezTo>
                  <a:cubicBezTo>
                    <a:pt x="666977" y="434821"/>
                    <a:pt x="635604" y="534585"/>
                    <a:pt x="602350" y="634350"/>
                  </a:cubicBezTo>
                  <a:cubicBezTo>
                    <a:pt x="594820" y="655683"/>
                    <a:pt x="573487" y="658820"/>
                    <a:pt x="559056" y="671996"/>
                  </a:cubicBezTo>
                  <a:cubicBezTo>
                    <a:pt x="552781" y="677643"/>
                    <a:pt x="537723" y="679525"/>
                    <a:pt x="545879" y="693329"/>
                  </a:cubicBezTo>
                  <a:cubicBezTo>
                    <a:pt x="552781" y="704623"/>
                    <a:pt x="555291" y="721565"/>
                    <a:pt x="575369" y="718427"/>
                  </a:cubicBezTo>
                  <a:cubicBezTo>
                    <a:pt x="591683" y="715918"/>
                    <a:pt x="607997" y="712780"/>
                    <a:pt x="625565" y="715918"/>
                  </a:cubicBezTo>
                  <a:cubicBezTo>
                    <a:pt x="700859" y="730976"/>
                    <a:pt x="729721" y="789329"/>
                    <a:pt x="694584" y="857093"/>
                  </a:cubicBezTo>
                  <a:cubicBezTo>
                    <a:pt x="661957" y="920465"/>
                    <a:pt x="580389" y="962504"/>
                    <a:pt x="516389" y="949328"/>
                  </a:cubicBezTo>
                  <a:cubicBezTo>
                    <a:pt x="450507" y="936152"/>
                    <a:pt x="421017" y="878426"/>
                    <a:pt x="448625" y="817564"/>
                  </a:cubicBezTo>
                  <a:cubicBezTo>
                    <a:pt x="454272" y="805015"/>
                    <a:pt x="461802" y="791211"/>
                    <a:pt x="471841" y="781800"/>
                  </a:cubicBezTo>
                  <a:cubicBezTo>
                    <a:pt x="487527" y="767368"/>
                    <a:pt x="480625" y="756074"/>
                    <a:pt x="471841" y="742898"/>
                  </a:cubicBezTo>
                  <a:cubicBezTo>
                    <a:pt x="459919" y="724702"/>
                    <a:pt x="449253" y="739133"/>
                    <a:pt x="441095" y="745407"/>
                  </a:cubicBezTo>
                  <a:cubicBezTo>
                    <a:pt x="421017" y="759839"/>
                    <a:pt x="400939" y="758584"/>
                    <a:pt x="378351" y="754192"/>
                  </a:cubicBezTo>
                  <a:cubicBezTo>
                    <a:pt x="291763" y="736623"/>
                    <a:pt x="207685" y="711526"/>
                    <a:pt x="122352" y="690192"/>
                  </a:cubicBezTo>
                  <a:cubicBezTo>
                    <a:pt x="110431" y="664467"/>
                    <a:pt x="98509" y="638741"/>
                    <a:pt x="86588" y="612389"/>
                  </a:cubicBezTo>
                  <a:cubicBezTo>
                    <a:pt x="95999" y="604232"/>
                    <a:pt x="105411" y="611134"/>
                    <a:pt x="114196" y="613644"/>
                  </a:cubicBezTo>
                  <a:cubicBezTo>
                    <a:pt x="181960" y="630585"/>
                    <a:pt x="249097" y="646899"/>
                    <a:pt x="317489" y="660075"/>
                  </a:cubicBezTo>
                  <a:cubicBezTo>
                    <a:pt x="326273" y="661957"/>
                    <a:pt x="334429" y="665094"/>
                    <a:pt x="343841" y="663212"/>
                  </a:cubicBezTo>
                  <a:cubicBezTo>
                    <a:pt x="348861" y="656310"/>
                    <a:pt x="341959" y="651918"/>
                    <a:pt x="339449" y="646899"/>
                  </a:cubicBezTo>
                  <a:cubicBezTo>
                    <a:pt x="283606" y="541487"/>
                    <a:pt x="218979" y="441095"/>
                    <a:pt x="144313" y="347606"/>
                  </a:cubicBezTo>
                  <a:cubicBezTo>
                    <a:pt x="96627" y="287999"/>
                    <a:pt x="53961" y="223999"/>
                    <a:pt x="8784" y="161881"/>
                  </a:cubicBezTo>
                  <a:cubicBezTo>
                    <a:pt x="5020" y="156862"/>
                    <a:pt x="1255" y="151842"/>
                    <a:pt x="0" y="145568"/>
                  </a:cubicBezTo>
                  <a:cubicBezTo>
                    <a:pt x="15686" y="117333"/>
                    <a:pt x="44549" y="111058"/>
                    <a:pt x="71529" y="101019"/>
                  </a:cubicBezTo>
                  <a:cubicBezTo>
                    <a:pt x="104157" y="131764"/>
                    <a:pt x="129882" y="167529"/>
                    <a:pt x="159999" y="200783"/>
                  </a:cubicBezTo>
                  <a:cubicBezTo>
                    <a:pt x="201411" y="247214"/>
                    <a:pt x="245332" y="291136"/>
                    <a:pt x="282979" y="338194"/>
                  </a:cubicBezTo>
                  <a:cubicBezTo>
                    <a:pt x="277959" y="333802"/>
                    <a:pt x="274822" y="326273"/>
                    <a:pt x="272312" y="319371"/>
                  </a:cubicBezTo>
                  <a:cubicBezTo>
                    <a:pt x="240312" y="237175"/>
                    <a:pt x="207685" y="154980"/>
                    <a:pt x="173176" y="74039"/>
                  </a:cubicBezTo>
                  <a:cubicBezTo>
                    <a:pt x="168784" y="64627"/>
                    <a:pt x="163136" y="55215"/>
                    <a:pt x="166274" y="43294"/>
                  </a:cubicBezTo>
                  <a:cubicBezTo>
                    <a:pt x="185725" y="23843"/>
                    <a:pt x="204548" y="2510"/>
                    <a:pt x="234665" y="0"/>
                  </a:cubicBezTo>
                  <a:cubicBezTo>
                    <a:pt x="249097" y="18196"/>
                    <a:pt x="259763" y="38902"/>
                    <a:pt x="269802" y="59608"/>
                  </a:cubicBezTo>
                  <a:cubicBezTo>
                    <a:pt x="312469" y="146823"/>
                    <a:pt x="358273" y="232156"/>
                    <a:pt x="398429" y="321253"/>
                  </a:cubicBezTo>
                  <a:cubicBezTo>
                    <a:pt x="434194" y="400939"/>
                    <a:pt x="488782" y="468076"/>
                    <a:pt x="535840" y="540860"/>
                  </a:cubicBezTo>
                  <a:cubicBezTo>
                    <a:pt x="537095" y="543370"/>
                    <a:pt x="538977" y="545252"/>
                    <a:pt x="543370" y="544624"/>
                  </a:cubicBezTo>
                  <a:cubicBezTo>
                    <a:pt x="550271" y="539605"/>
                    <a:pt x="550899" y="529566"/>
                    <a:pt x="553409" y="522036"/>
                  </a:cubicBezTo>
                  <a:cubicBezTo>
                    <a:pt x="579762" y="445488"/>
                    <a:pt x="602977" y="367684"/>
                    <a:pt x="624938" y="289881"/>
                  </a:cubicBezTo>
                  <a:cubicBezTo>
                    <a:pt x="626192" y="279214"/>
                    <a:pt x="624310" y="266665"/>
                    <a:pt x="638741" y="264156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2A86CF-6275-4DA5-8825-557A7DA59F40}"/>
                </a:ext>
              </a:extLst>
            </p:cNvPr>
            <p:cNvSpPr/>
            <p:nvPr/>
          </p:nvSpPr>
          <p:spPr>
            <a:xfrm>
              <a:off x="2673677" y="2762651"/>
              <a:ext cx="1003916" cy="671369"/>
            </a:xfrm>
            <a:custGeom>
              <a:avLst/>
              <a:gdLst>
                <a:gd name="connsiteX0" fmla="*/ 503438 w 1003915"/>
                <a:gd name="connsiteY0" fmla="*/ 0 h 671368"/>
                <a:gd name="connsiteX1" fmla="*/ 586888 w 1003915"/>
                <a:gd name="connsiteY1" fmla="*/ 16941 h 671368"/>
                <a:gd name="connsiteX2" fmla="*/ 566810 w 1003915"/>
                <a:gd name="connsiteY2" fmla="*/ 41412 h 671368"/>
                <a:gd name="connsiteX3" fmla="*/ 392380 w 1003915"/>
                <a:gd name="connsiteY3" fmla="*/ 178823 h 671368"/>
                <a:gd name="connsiteX4" fmla="*/ 386105 w 1003915"/>
                <a:gd name="connsiteY4" fmla="*/ 189489 h 671368"/>
                <a:gd name="connsiteX5" fmla="*/ 444458 w 1003915"/>
                <a:gd name="connsiteY5" fmla="*/ 200783 h 671368"/>
                <a:gd name="connsiteX6" fmla="*/ 824691 w 1003915"/>
                <a:gd name="connsiteY6" fmla="*/ 229646 h 671368"/>
                <a:gd name="connsiteX7" fmla="*/ 984690 w 1003915"/>
                <a:gd name="connsiteY7" fmla="*/ 239685 h 671368"/>
                <a:gd name="connsiteX8" fmla="*/ 1007278 w 1003915"/>
                <a:gd name="connsiteY8" fmla="*/ 246587 h 671368"/>
                <a:gd name="connsiteX9" fmla="*/ 996611 w 1003915"/>
                <a:gd name="connsiteY9" fmla="*/ 323135 h 671368"/>
                <a:gd name="connsiteX10" fmla="*/ 974023 w 1003915"/>
                <a:gd name="connsiteY10" fmla="*/ 329410 h 671368"/>
                <a:gd name="connsiteX11" fmla="*/ 702339 w 1003915"/>
                <a:gd name="connsiteY11" fmla="*/ 344469 h 671368"/>
                <a:gd name="connsiteX12" fmla="*/ 678496 w 1003915"/>
                <a:gd name="connsiteY12" fmla="*/ 341959 h 671368"/>
                <a:gd name="connsiteX13" fmla="*/ 675358 w 1003915"/>
                <a:gd name="connsiteY13" fmla="*/ 344469 h 671368"/>
                <a:gd name="connsiteX14" fmla="*/ 676613 w 1003915"/>
                <a:gd name="connsiteY14" fmla="*/ 343841 h 671368"/>
                <a:gd name="connsiteX15" fmla="*/ 746260 w 1003915"/>
                <a:gd name="connsiteY15" fmla="*/ 358900 h 671368"/>
                <a:gd name="connsiteX16" fmla="*/ 953318 w 1003915"/>
                <a:gd name="connsiteY16" fmla="*/ 420390 h 671368"/>
                <a:gd name="connsiteX17" fmla="*/ 981553 w 1003915"/>
                <a:gd name="connsiteY17" fmla="*/ 434194 h 671368"/>
                <a:gd name="connsiteX18" fmla="*/ 977161 w 1003915"/>
                <a:gd name="connsiteY18" fmla="*/ 507605 h 671368"/>
                <a:gd name="connsiteX19" fmla="*/ 937004 w 1003915"/>
                <a:gd name="connsiteY19" fmla="*/ 511997 h 671368"/>
                <a:gd name="connsiteX20" fmla="*/ 608221 w 1003915"/>
                <a:gd name="connsiteY20" fmla="*/ 441096 h 671368"/>
                <a:gd name="connsiteX21" fmla="*/ 441320 w 1003915"/>
                <a:gd name="connsiteY21" fmla="*/ 420390 h 671368"/>
                <a:gd name="connsiteX22" fmla="*/ 350968 w 1003915"/>
                <a:gd name="connsiteY22" fmla="*/ 412861 h 671368"/>
                <a:gd name="connsiteX23" fmla="*/ 432536 w 1003915"/>
                <a:gd name="connsiteY23" fmla="*/ 537723 h 671368"/>
                <a:gd name="connsiteX24" fmla="*/ 503438 w 1003915"/>
                <a:gd name="connsiteY24" fmla="*/ 638114 h 671368"/>
                <a:gd name="connsiteX25" fmla="*/ 509085 w 1003915"/>
                <a:gd name="connsiteY25" fmla="*/ 668232 h 671368"/>
                <a:gd name="connsiteX26" fmla="*/ 427517 w 1003915"/>
                <a:gd name="connsiteY26" fmla="*/ 664467 h 671368"/>
                <a:gd name="connsiteX27" fmla="*/ 248694 w 1003915"/>
                <a:gd name="connsiteY27" fmla="*/ 410978 h 671368"/>
                <a:gd name="connsiteX28" fmla="*/ 243675 w 1003915"/>
                <a:gd name="connsiteY28" fmla="*/ 362665 h 671368"/>
                <a:gd name="connsiteX29" fmla="*/ 217949 w 1003915"/>
                <a:gd name="connsiteY29" fmla="*/ 323135 h 671368"/>
                <a:gd name="connsiteX30" fmla="*/ 194734 w 1003915"/>
                <a:gd name="connsiteY30" fmla="*/ 339449 h 671368"/>
                <a:gd name="connsiteX31" fmla="*/ 124460 w 1003915"/>
                <a:gd name="connsiteY31" fmla="*/ 400939 h 671368"/>
                <a:gd name="connsiteX32" fmla="*/ 10264 w 1003915"/>
                <a:gd name="connsiteY32" fmla="*/ 330037 h 671368"/>
                <a:gd name="connsiteX33" fmla="*/ 46029 w 1003915"/>
                <a:gd name="connsiteY33" fmla="*/ 149960 h 671368"/>
                <a:gd name="connsiteX34" fmla="*/ 189714 w 1003915"/>
                <a:gd name="connsiteY34" fmla="*/ 159999 h 671368"/>
                <a:gd name="connsiteX35" fmla="*/ 212302 w 1003915"/>
                <a:gd name="connsiteY35" fmla="*/ 213332 h 671368"/>
                <a:gd name="connsiteX36" fmla="*/ 245557 w 1003915"/>
                <a:gd name="connsiteY36" fmla="*/ 237175 h 671368"/>
                <a:gd name="connsiteX37" fmla="*/ 260616 w 1003915"/>
                <a:gd name="connsiteY37" fmla="*/ 212077 h 671368"/>
                <a:gd name="connsiteX38" fmla="*/ 290106 w 1003915"/>
                <a:gd name="connsiteY38" fmla="*/ 159372 h 671368"/>
                <a:gd name="connsiteX39" fmla="*/ 503438 w 1003915"/>
                <a:gd name="connsiteY39" fmla="*/ 0 h 671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03915" h="671368">
                  <a:moveTo>
                    <a:pt x="503438" y="0"/>
                  </a:moveTo>
                  <a:cubicBezTo>
                    <a:pt x="531045" y="5647"/>
                    <a:pt x="559281" y="11294"/>
                    <a:pt x="586888" y="16941"/>
                  </a:cubicBezTo>
                  <a:cubicBezTo>
                    <a:pt x="588143" y="32000"/>
                    <a:pt x="575594" y="35137"/>
                    <a:pt x="566810" y="41412"/>
                  </a:cubicBezTo>
                  <a:cubicBezTo>
                    <a:pt x="507202" y="85333"/>
                    <a:pt x="450105" y="132391"/>
                    <a:pt x="392380" y="178823"/>
                  </a:cubicBezTo>
                  <a:cubicBezTo>
                    <a:pt x="389870" y="180705"/>
                    <a:pt x="386733" y="183215"/>
                    <a:pt x="386105" y="189489"/>
                  </a:cubicBezTo>
                  <a:cubicBezTo>
                    <a:pt x="404301" y="196391"/>
                    <a:pt x="425007" y="197019"/>
                    <a:pt x="444458" y="200783"/>
                  </a:cubicBezTo>
                  <a:cubicBezTo>
                    <a:pt x="569947" y="224626"/>
                    <a:pt x="697319" y="225881"/>
                    <a:pt x="824691" y="229646"/>
                  </a:cubicBezTo>
                  <a:cubicBezTo>
                    <a:pt x="878024" y="230901"/>
                    <a:pt x="931357" y="231528"/>
                    <a:pt x="984690" y="239685"/>
                  </a:cubicBezTo>
                  <a:cubicBezTo>
                    <a:pt x="992847" y="240940"/>
                    <a:pt x="1001004" y="240940"/>
                    <a:pt x="1007278" y="246587"/>
                  </a:cubicBezTo>
                  <a:cubicBezTo>
                    <a:pt x="1012298" y="272940"/>
                    <a:pt x="1005396" y="298038"/>
                    <a:pt x="996611" y="323135"/>
                  </a:cubicBezTo>
                  <a:cubicBezTo>
                    <a:pt x="990337" y="328783"/>
                    <a:pt x="982180" y="329410"/>
                    <a:pt x="974023" y="329410"/>
                  </a:cubicBezTo>
                  <a:cubicBezTo>
                    <a:pt x="883043" y="330037"/>
                    <a:pt x="792691" y="338822"/>
                    <a:pt x="702339" y="344469"/>
                  </a:cubicBezTo>
                  <a:cubicBezTo>
                    <a:pt x="693554" y="345096"/>
                    <a:pt x="684770" y="343214"/>
                    <a:pt x="678496" y="341959"/>
                  </a:cubicBezTo>
                  <a:cubicBezTo>
                    <a:pt x="672849" y="341332"/>
                    <a:pt x="675358" y="347606"/>
                    <a:pt x="675358" y="344469"/>
                  </a:cubicBezTo>
                  <a:cubicBezTo>
                    <a:pt x="675358" y="343841"/>
                    <a:pt x="675986" y="343841"/>
                    <a:pt x="676613" y="343841"/>
                  </a:cubicBezTo>
                  <a:cubicBezTo>
                    <a:pt x="701084" y="342586"/>
                    <a:pt x="723672" y="351998"/>
                    <a:pt x="746260" y="358900"/>
                  </a:cubicBezTo>
                  <a:cubicBezTo>
                    <a:pt x="815279" y="380233"/>
                    <a:pt x="883671" y="402194"/>
                    <a:pt x="953318" y="420390"/>
                  </a:cubicBezTo>
                  <a:cubicBezTo>
                    <a:pt x="963357" y="422900"/>
                    <a:pt x="974023" y="425409"/>
                    <a:pt x="981553" y="434194"/>
                  </a:cubicBezTo>
                  <a:cubicBezTo>
                    <a:pt x="991592" y="459292"/>
                    <a:pt x="984062" y="483762"/>
                    <a:pt x="977161" y="507605"/>
                  </a:cubicBezTo>
                  <a:cubicBezTo>
                    <a:pt x="965239" y="520781"/>
                    <a:pt x="950808" y="514507"/>
                    <a:pt x="937004" y="511997"/>
                  </a:cubicBezTo>
                  <a:cubicBezTo>
                    <a:pt x="826573" y="491919"/>
                    <a:pt x="717397" y="466821"/>
                    <a:pt x="608221" y="441096"/>
                  </a:cubicBezTo>
                  <a:cubicBezTo>
                    <a:pt x="553006" y="427919"/>
                    <a:pt x="497163" y="424782"/>
                    <a:pt x="441320" y="420390"/>
                  </a:cubicBezTo>
                  <a:cubicBezTo>
                    <a:pt x="411830" y="418508"/>
                    <a:pt x="382968" y="413488"/>
                    <a:pt x="350968" y="412861"/>
                  </a:cubicBezTo>
                  <a:cubicBezTo>
                    <a:pt x="375438" y="456154"/>
                    <a:pt x="404301" y="496938"/>
                    <a:pt x="432536" y="537723"/>
                  </a:cubicBezTo>
                  <a:cubicBezTo>
                    <a:pt x="455752" y="571605"/>
                    <a:pt x="479595" y="604859"/>
                    <a:pt x="503438" y="638114"/>
                  </a:cubicBezTo>
                  <a:cubicBezTo>
                    <a:pt x="509085" y="646271"/>
                    <a:pt x="521006" y="655683"/>
                    <a:pt x="509085" y="668232"/>
                  </a:cubicBezTo>
                  <a:cubicBezTo>
                    <a:pt x="481477" y="673251"/>
                    <a:pt x="453869" y="678271"/>
                    <a:pt x="427517" y="664467"/>
                  </a:cubicBezTo>
                  <a:cubicBezTo>
                    <a:pt x="364772" y="582271"/>
                    <a:pt x="303909" y="498821"/>
                    <a:pt x="248694" y="410978"/>
                  </a:cubicBezTo>
                  <a:cubicBezTo>
                    <a:pt x="238028" y="394037"/>
                    <a:pt x="240537" y="379606"/>
                    <a:pt x="243675" y="362665"/>
                  </a:cubicBezTo>
                  <a:cubicBezTo>
                    <a:pt x="247439" y="342586"/>
                    <a:pt x="249322" y="324390"/>
                    <a:pt x="217949" y="323135"/>
                  </a:cubicBezTo>
                  <a:cubicBezTo>
                    <a:pt x="202890" y="322508"/>
                    <a:pt x="199753" y="330037"/>
                    <a:pt x="194734" y="339449"/>
                  </a:cubicBezTo>
                  <a:cubicBezTo>
                    <a:pt x="178420" y="367684"/>
                    <a:pt x="157714" y="392782"/>
                    <a:pt x="124460" y="400939"/>
                  </a:cubicBezTo>
                  <a:cubicBezTo>
                    <a:pt x="74891" y="414115"/>
                    <a:pt x="28460" y="385880"/>
                    <a:pt x="10264" y="330037"/>
                  </a:cubicBezTo>
                  <a:cubicBezTo>
                    <a:pt x="-11069" y="264155"/>
                    <a:pt x="852" y="202666"/>
                    <a:pt x="46029" y="149960"/>
                  </a:cubicBezTo>
                  <a:cubicBezTo>
                    <a:pt x="87440" y="101647"/>
                    <a:pt x="153322" y="107294"/>
                    <a:pt x="189714" y="159999"/>
                  </a:cubicBezTo>
                  <a:cubicBezTo>
                    <a:pt x="201008" y="176313"/>
                    <a:pt x="211675" y="194509"/>
                    <a:pt x="212302" y="213332"/>
                  </a:cubicBezTo>
                  <a:cubicBezTo>
                    <a:pt x="212930" y="239058"/>
                    <a:pt x="231126" y="235920"/>
                    <a:pt x="245557" y="237175"/>
                  </a:cubicBezTo>
                  <a:cubicBezTo>
                    <a:pt x="263125" y="238430"/>
                    <a:pt x="260616" y="221489"/>
                    <a:pt x="260616" y="212077"/>
                  </a:cubicBezTo>
                  <a:cubicBezTo>
                    <a:pt x="259361" y="186979"/>
                    <a:pt x="271910" y="173803"/>
                    <a:pt x="290106" y="159372"/>
                  </a:cubicBezTo>
                  <a:cubicBezTo>
                    <a:pt x="359752" y="105411"/>
                    <a:pt x="428144" y="48314"/>
                    <a:pt x="503438" y="0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8BEC7AE-2131-4829-A6B0-5941B3F9EFAC}"/>
                </a:ext>
              </a:extLst>
            </p:cNvPr>
            <p:cNvSpPr/>
            <p:nvPr/>
          </p:nvSpPr>
          <p:spPr>
            <a:xfrm>
              <a:off x="3135321" y="4603582"/>
              <a:ext cx="947446" cy="702741"/>
            </a:xfrm>
            <a:custGeom>
              <a:avLst/>
              <a:gdLst>
                <a:gd name="connsiteX0" fmla="*/ 688065 w 947445"/>
                <a:gd name="connsiteY0" fmla="*/ 638741 h 702741"/>
                <a:gd name="connsiteX1" fmla="*/ 619673 w 947445"/>
                <a:gd name="connsiteY1" fmla="*/ 688937 h 702741"/>
                <a:gd name="connsiteX2" fmla="*/ 319753 w 947445"/>
                <a:gd name="connsiteY2" fmla="*/ 602977 h 702741"/>
                <a:gd name="connsiteX3" fmla="*/ 279597 w 947445"/>
                <a:gd name="connsiteY3" fmla="*/ 558428 h 702741"/>
                <a:gd name="connsiteX4" fmla="*/ 258264 w 947445"/>
                <a:gd name="connsiteY4" fmla="*/ 545879 h 702741"/>
                <a:gd name="connsiteX5" fmla="*/ 233166 w 947445"/>
                <a:gd name="connsiteY5" fmla="*/ 575369 h 702741"/>
                <a:gd name="connsiteX6" fmla="*/ 234421 w 947445"/>
                <a:gd name="connsiteY6" fmla="*/ 630585 h 702741"/>
                <a:gd name="connsiteX7" fmla="*/ 116460 w 947445"/>
                <a:gd name="connsiteY7" fmla="*/ 703368 h 702741"/>
                <a:gd name="connsiteX8" fmla="*/ 2265 w 947445"/>
                <a:gd name="connsiteY8" fmla="*/ 515762 h 702741"/>
                <a:gd name="connsiteX9" fmla="*/ 134029 w 947445"/>
                <a:gd name="connsiteY9" fmla="*/ 448625 h 702741"/>
                <a:gd name="connsiteX10" fmla="*/ 169793 w 947445"/>
                <a:gd name="connsiteY10" fmla="*/ 471841 h 702741"/>
                <a:gd name="connsiteX11" fmla="*/ 208695 w 947445"/>
                <a:gd name="connsiteY11" fmla="*/ 471841 h 702741"/>
                <a:gd name="connsiteX12" fmla="*/ 206185 w 947445"/>
                <a:gd name="connsiteY12" fmla="*/ 441095 h 702741"/>
                <a:gd name="connsiteX13" fmla="*/ 197401 w 947445"/>
                <a:gd name="connsiteY13" fmla="*/ 378351 h 702741"/>
                <a:gd name="connsiteX14" fmla="*/ 261401 w 947445"/>
                <a:gd name="connsiteY14" fmla="*/ 122352 h 702741"/>
                <a:gd name="connsiteX15" fmla="*/ 339204 w 947445"/>
                <a:gd name="connsiteY15" fmla="*/ 86588 h 702741"/>
                <a:gd name="connsiteX16" fmla="*/ 337949 w 947445"/>
                <a:gd name="connsiteY16" fmla="*/ 114196 h 702741"/>
                <a:gd name="connsiteX17" fmla="*/ 291518 w 947445"/>
                <a:gd name="connsiteY17" fmla="*/ 317488 h 702741"/>
                <a:gd name="connsiteX18" fmla="*/ 287754 w 947445"/>
                <a:gd name="connsiteY18" fmla="*/ 343214 h 702741"/>
                <a:gd name="connsiteX19" fmla="*/ 304695 w 947445"/>
                <a:gd name="connsiteY19" fmla="*/ 339449 h 702741"/>
                <a:gd name="connsiteX20" fmla="*/ 603987 w 947445"/>
                <a:gd name="connsiteY20" fmla="*/ 144313 h 702741"/>
                <a:gd name="connsiteX21" fmla="*/ 789711 w 947445"/>
                <a:gd name="connsiteY21" fmla="*/ 8784 h 702741"/>
                <a:gd name="connsiteX22" fmla="*/ 806025 w 947445"/>
                <a:gd name="connsiteY22" fmla="*/ 0 h 702741"/>
                <a:gd name="connsiteX23" fmla="*/ 850574 w 947445"/>
                <a:gd name="connsiteY23" fmla="*/ 71529 h 702741"/>
                <a:gd name="connsiteX24" fmla="*/ 744535 w 947445"/>
                <a:gd name="connsiteY24" fmla="*/ 165646 h 702741"/>
                <a:gd name="connsiteX25" fmla="*/ 630340 w 947445"/>
                <a:gd name="connsiteY25" fmla="*/ 270430 h 702741"/>
                <a:gd name="connsiteX26" fmla="*/ 611516 w 947445"/>
                <a:gd name="connsiteY26" fmla="*/ 284234 h 702741"/>
                <a:gd name="connsiteX27" fmla="*/ 714418 w 947445"/>
                <a:gd name="connsiteY27" fmla="*/ 240312 h 702741"/>
                <a:gd name="connsiteX28" fmla="*/ 867515 w 947445"/>
                <a:gd name="connsiteY28" fmla="*/ 176940 h 702741"/>
                <a:gd name="connsiteX29" fmla="*/ 908299 w 947445"/>
                <a:gd name="connsiteY29" fmla="*/ 165646 h 702741"/>
                <a:gd name="connsiteX30" fmla="*/ 951593 w 947445"/>
                <a:gd name="connsiteY30" fmla="*/ 234038 h 702741"/>
                <a:gd name="connsiteX31" fmla="*/ 891985 w 947445"/>
                <a:gd name="connsiteY31" fmla="*/ 269175 h 702741"/>
                <a:gd name="connsiteX32" fmla="*/ 630340 w 947445"/>
                <a:gd name="connsiteY32" fmla="*/ 397801 h 702741"/>
                <a:gd name="connsiteX33" fmla="*/ 410733 w 947445"/>
                <a:gd name="connsiteY33" fmla="*/ 535213 h 702741"/>
                <a:gd name="connsiteX34" fmla="*/ 406969 w 947445"/>
                <a:gd name="connsiteY34" fmla="*/ 542114 h 702741"/>
                <a:gd name="connsiteX35" fmla="*/ 430184 w 947445"/>
                <a:gd name="connsiteY35" fmla="*/ 552781 h 702741"/>
                <a:gd name="connsiteX36" fmla="*/ 662340 w 947445"/>
                <a:gd name="connsiteY36" fmla="*/ 624310 h 702741"/>
                <a:gd name="connsiteX37" fmla="*/ 688065 w 947445"/>
                <a:gd name="connsiteY37" fmla="*/ 638741 h 702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47445" h="702741">
                  <a:moveTo>
                    <a:pt x="688065" y="638741"/>
                  </a:moveTo>
                  <a:cubicBezTo>
                    <a:pt x="665477" y="655683"/>
                    <a:pt x="642889" y="671996"/>
                    <a:pt x="619673" y="688937"/>
                  </a:cubicBezTo>
                  <a:cubicBezTo>
                    <a:pt x="518027" y="666977"/>
                    <a:pt x="418263" y="636231"/>
                    <a:pt x="319753" y="602977"/>
                  </a:cubicBezTo>
                  <a:cubicBezTo>
                    <a:pt x="296538" y="595447"/>
                    <a:pt x="292773" y="573487"/>
                    <a:pt x="279597" y="558428"/>
                  </a:cubicBezTo>
                  <a:cubicBezTo>
                    <a:pt x="273950" y="552154"/>
                    <a:pt x="272067" y="537095"/>
                    <a:pt x="258264" y="545879"/>
                  </a:cubicBezTo>
                  <a:cubicBezTo>
                    <a:pt x="246969" y="552781"/>
                    <a:pt x="230028" y="555291"/>
                    <a:pt x="233166" y="575369"/>
                  </a:cubicBezTo>
                  <a:cubicBezTo>
                    <a:pt x="236303" y="593565"/>
                    <a:pt x="238185" y="611761"/>
                    <a:pt x="234421" y="630585"/>
                  </a:cubicBezTo>
                  <a:cubicBezTo>
                    <a:pt x="221872" y="692074"/>
                    <a:pt x="176695" y="720937"/>
                    <a:pt x="116460" y="703368"/>
                  </a:cubicBezTo>
                  <a:cubicBezTo>
                    <a:pt x="44304" y="682663"/>
                    <a:pt x="-12166" y="589173"/>
                    <a:pt x="2265" y="515762"/>
                  </a:cubicBezTo>
                  <a:cubicBezTo>
                    <a:pt x="15441" y="449880"/>
                    <a:pt x="73167" y="420390"/>
                    <a:pt x="134029" y="448625"/>
                  </a:cubicBezTo>
                  <a:cubicBezTo>
                    <a:pt x="146578" y="454272"/>
                    <a:pt x="160382" y="461801"/>
                    <a:pt x="169793" y="471841"/>
                  </a:cubicBezTo>
                  <a:cubicBezTo>
                    <a:pt x="184225" y="488154"/>
                    <a:pt x="196146" y="480625"/>
                    <a:pt x="208695" y="471841"/>
                  </a:cubicBezTo>
                  <a:cubicBezTo>
                    <a:pt x="226264" y="459919"/>
                    <a:pt x="211832" y="448625"/>
                    <a:pt x="206185" y="441095"/>
                  </a:cubicBezTo>
                  <a:cubicBezTo>
                    <a:pt x="190499" y="421017"/>
                    <a:pt x="193009" y="400939"/>
                    <a:pt x="197401" y="378351"/>
                  </a:cubicBezTo>
                  <a:cubicBezTo>
                    <a:pt x="214970" y="291763"/>
                    <a:pt x="239440" y="207685"/>
                    <a:pt x="261401" y="122352"/>
                  </a:cubicBezTo>
                  <a:cubicBezTo>
                    <a:pt x="287126" y="110431"/>
                    <a:pt x="312851" y="98509"/>
                    <a:pt x="339204" y="86588"/>
                  </a:cubicBezTo>
                  <a:cubicBezTo>
                    <a:pt x="347361" y="95999"/>
                    <a:pt x="340459" y="105411"/>
                    <a:pt x="337949" y="114196"/>
                  </a:cubicBezTo>
                  <a:cubicBezTo>
                    <a:pt x="320381" y="181332"/>
                    <a:pt x="305950" y="249724"/>
                    <a:pt x="291518" y="317488"/>
                  </a:cubicBezTo>
                  <a:cubicBezTo>
                    <a:pt x="289636" y="326273"/>
                    <a:pt x="287126" y="334429"/>
                    <a:pt x="287754" y="343214"/>
                  </a:cubicBezTo>
                  <a:cubicBezTo>
                    <a:pt x="295283" y="348861"/>
                    <a:pt x="299675" y="341959"/>
                    <a:pt x="304695" y="339449"/>
                  </a:cubicBezTo>
                  <a:cubicBezTo>
                    <a:pt x="410733" y="283606"/>
                    <a:pt x="510497" y="218979"/>
                    <a:pt x="603987" y="144313"/>
                  </a:cubicBezTo>
                  <a:cubicBezTo>
                    <a:pt x="663595" y="96627"/>
                    <a:pt x="727594" y="53960"/>
                    <a:pt x="789711" y="8784"/>
                  </a:cubicBezTo>
                  <a:cubicBezTo>
                    <a:pt x="794731" y="5020"/>
                    <a:pt x="799751" y="1255"/>
                    <a:pt x="806025" y="0"/>
                  </a:cubicBezTo>
                  <a:cubicBezTo>
                    <a:pt x="834260" y="15686"/>
                    <a:pt x="840535" y="44549"/>
                    <a:pt x="850574" y="71529"/>
                  </a:cubicBezTo>
                  <a:cubicBezTo>
                    <a:pt x="817947" y="106038"/>
                    <a:pt x="779045" y="133019"/>
                    <a:pt x="744535" y="165646"/>
                  </a:cubicBezTo>
                  <a:cubicBezTo>
                    <a:pt x="706888" y="200783"/>
                    <a:pt x="667359" y="234038"/>
                    <a:pt x="630340" y="270430"/>
                  </a:cubicBezTo>
                  <a:cubicBezTo>
                    <a:pt x="624693" y="276077"/>
                    <a:pt x="617163" y="279841"/>
                    <a:pt x="611516" y="284234"/>
                  </a:cubicBezTo>
                  <a:cubicBezTo>
                    <a:pt x="643516" y="265410"/>
                    <a:pt x="679908" y="254743"/>
                    <a:pt x="714418" y="240312"/>
                  </a:cubicBezTo>
                  <a:cubicBezTo>
                    <a:pt x="765241" y="218979"/>
                    <a:pt x="817319" y="200155"/>
                    <a:pt x="867515" y="176940"/>
                  </a:cubicBezTo>
                  <a:cubicBezTo>
                    <a:pt x="880064" y="171293"/>
                    <a:pt x="892613" y="162509"/>
                    <a:pt x="908299" y="165646"/>
                  </a:cubicBezTo>
                  <a:cubicBezTo>
                    <a:pt x="927750" y="185097"/>
                    <a:pt x="949083" y="203920"/>
                    <a:pt x="951593" y="234038"/>
                  </a:cubicBezTo>
                  <a:cubicBezTo>
                    <a:pt x="933397" y="248469"/>
                    <a:pt x="912691" y="259136"/>
                    <a:pt x="891985" y="269175"/>
                  </a:cubicBezTo>
                  <a:cubicBezTo>
                    <a:pt x="804770" y="311841"/>
                    <a:pt x="719437" y="357645"/>
                    <a:pt x="630340" y="397801"/>
                  </a:cubicBezTo>
                  <a:cubicBezTo>
                    <a:pt x="550654" y="433566"/>
                    <a:pt x="483517" y="488154"/>
                    <a:pt x="410733" y="535213"/>
                  </a:cubicBezTo>
                  <a:cubicBezTo>
                    <a:pt x="408223" y="536468"/>
                    <a:pt x="406969" y="538977"/>
                    <a:pt x="406969" y="542114"/>
                  </a:cubicBezTo>
                  <a:cubicBezTo>
                    <a:pt x="412616" y="549644"/>
                    <a:pt x="422027" y="549644"/>
                    <a:pt x="430184" y="552781"/>
                  </a:cubicBezTo>
                  <a:cubicBezTo>
                    <a:pt x="506733" y="579134"/>
                    <a:pt x="584536" y="602350"/>
                    <a:pt x="662340" y="624310"/>
                  </a:cubicBezTo>
                  <a:cubicBezTo>
                    <a:pt x="672379" y="626192"/>
                    <a:pt x="685555" y="624310"/>
                    <a:pt x="688065" y="638741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1BCBF4B-2293-4997-9207-C7E9E150A4D7}"/>
                </a:ext>
              </a:extLst>
            </p:cNvPr>
            <p:cNvSpPr/>
            <p:nvPr/>
          </p:nvSpPr>
          <p:spPr>
            <a:xfrm>
              <a:off x="8507469" y="3425863"/>
              <a:ext cx="1003916" cy="665094"/>
            </a:xfrm>
            <a:custGeom>
              <a:avLst/>
              <a:gdLst>
                <a:gd name="connsiteX0" fmla="*/ 505535 w 1003915"/>
                <a:gd name="connsiteY0" fmla="*/ 666349 h 665094"/>
                <a:gd name="connsiteX1" fmla="*/ 422084 w 1003915"/>
                <a:gd name="connsiteY1" fmla="*/ 649408 h 665094"/>
                <a:gd name="connsiteX2" fmla="*/ 442162 w 1003915"/>
                <a:gd name="connsiteY2" fmla="*/ 624310 h 665094"/>
                <a:gd name="connsiteX3" fmla="*/ 616592 w 1003915"/>
                <a:gd name="connsiteY3" fmla="*/ 486899 h 665094"/>
                <a:gd name="connsiteX4" fmla="*/ 622867 w 1003915"/>
                <a:gd name="connsiteY4" fmla="*/ 476233 h 665094"/>
                <a:gd name="connsiteX5" fmla="*/ 564514 w 1003915"/>
                <a:gd name="connsiteY5" fmla="*/ 464938 h 665094"/>
                <a:gd name="connsiteX6" fmla="*/ 184281 w 1003915"/>
                <a:gd name="connsiteY6" fmla="*/ 436076 h 665094"/>
                <a:gd name="connsiteX7" fmla="*/ 24282 w 1003915"/>
                <a:gd name="connsiteY7" fmla="*/ 426037 h 665094"/>
                <a:gd name="connsiteX8" fmla="*/ 1694 w 1003915"/>
                <a:gd name="connsiteY8" fmla="*/ 419135 h 665094"/>
                <a:gd name="connsiteX9" fmla="*/ 12361 w 1003915"/>
                <a:gd name="connsiteY9" fmla="*/ 342586 h 665094"/>
                <a:gd name="connsiteX10" fmla="*/ 29929 w 1003915"/>
                <a:gd name="connsiteY10" fmla="*/ 336312 h 665094"/>
                <a:gd name="connsiteX11" fmla="*/ 327967 w 1003915"/>
                <a:gd name="connsiteY11" fmla="*/ 321253 h 665094"/>
                <a:gd name="connsiteX12" fmla="*/ 327967 w 1003915"/>
                <a:gd name="connsiteY12" fmla="*/ 320625 h 665094"/>
                <a:gd name="connsiteX13" fmla="*/ 326084 w 1003915"/>
                <a:gd name="connsiteY13" fmla="*/ 321880 h 665094"/>
                <a:gd name="connsiteX14" fmla="*/ 251418 w 1003915"/>
                <a:gd name="connsiteY14" fmla="*/ 302430 h 665094"/>
                <a:gd name="connsiteX15" fmla="*/ 56282 w 1003915"/>
                <a:gd name="connsiteY15" fmla="*/ 245332 h 665094"/>
                <a:gd name="connsiteX16" fmla="*/ 28047 w 1003915"/>
                <a:gd name="connsiteY16" fmla="*/ 231528 h 665094"/>
                <a:gd name="connsiteX17" fmla="*/ 32439 w 1003915"/>
                <a:gd name="connsiteY17" fmla="*/ 158117 h 665094"/>
                <a:gd name="connsiteX18" fmla="*/ 69459 w 1003915"/>
                <a:gd name="connsiteY18" fmla="*/ 152470 h 665094"/>
                <a:gd name="connsiteX19" fmla="*/ 403888 w 1003915"/>
                <a:gd name="connsiteY19" fmla="*/ 224626 h 665094"/>
                <a:gd name="connsiteX20" fmla="*/ 565142 w 1003915"/>
                <a:gd name="connsiteY20" fmla="*/ 244077 h 665094"/>
                <a:gd name="connsiteX21" fmla="*/ 656122 w 1003915"/>
                <a:gd name="connsiteY21" fmla="*/ 248469 h 665094"/>
                <a:gd name="connsiteX22" fmla="*/ 574554 w 1003915"/>
                <a:gd name="connsiteY22" fmla="*/ 124862 h 665094"/>
                <a:gd name="connsiteX23" fmla="*/ 505535 w 1003915"/>
                <a:gd name="connsiteY23" fmla="*/ 26353 h 665094"/>
                <a:gd name="connsiteX24" fmla="*/ 496750 w 1003915"/>
                <a:gd name="connsiteY24" fmla="*/ 0 h 665094"/>
                <a:gd name="connsiteX25" fmla="*/ 581456 w 1003915"/>
                <a:gd name="connsiteY25" fmla="*/ 0 h 665094"/>
                <a:gd name="connsiteX26" fmla="*/ 760278 w 1003915"/>
                <a:gd name="connsiteY26" fmla="*/ 253489 h 665094"/>
                <a:gd name="connsiteX27" fmla="*/ 765298 w 1003915"/>
                <a:gd name="connsiteY27" fmla="*/ 301802 h 665094"/>
                <a:gd name="connsiteX28" fmla="*/ 791023 w 1003915"/>
                <a:gd name="connsiteY28" fmla="*/ 341332 h 665094"/>
                <a:gd name="connsiteX29" fmla="*/ 814238 w 1003915"/>
                <a:gd name="connsiteY29" fmla="*/ 325018 h 665094"/>
                <a:gd name="connsiteX30" fmla="*/ 884513 w 1003915"/>
                <a:gd name="connsiteY30" fmla="*/ 263528 h 665094"/>
                <a:gd name="connsiteX31" fmla="*/ 998081 w 1003915"/>
                <a:gd name="connsiteY31" fmla="*/ 331920 h 665094"/>
                <a:gd name="connsiteX32" fmla="*/ 963571 w 1003915"/>
                <a:gd name="connsiteY32" fmla="*/ 514507 h 665094"/>
                <a:gd name="connsiteX33" fmla="*/ 819886 w 1003915"/>
                <a:gd name="connsiteY33" fmla="*/ 504468 h 665094"/>
                <a:gd name="connsiteX34" fmla="*/ 797298 w 1003915"/>
                <a:gd name="connsiteY34" fmla="*/ 451135 h 665094"/>
                <a:gd name="connsiteX35" fmla="*/ 764043 w 1003915"/>
                <a:gd name="connsiteY35" fmla="*/ 427292 h 665094"/>
                <a:gd name="connsiteX36" fmla="*/ 748984 w 1003915"/>
                <a:gd name="connsiteY36" fmla="*/ 452389 h 665094"/>
                <a:gd name="connsiteX37" fmla="*/ 719494 w 1003915"/>
                <a:gd name="connsiteY37" fmla="*/ 505095 h 665094"/>
                <a:gd name="connsiteX38" fmla="*/ 505535 w 1003915"/>
                <a:gd name="connsiteY38" fmla="*/ 666349 h 665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03915" h="665094">
                  <a:moveTo>
                    <a:pt x="505535" y="666349"/>
                  </a:moveTo>
                  <a:cubicBezTo>
                    <a:pt x="477927" y="660702"/>
                    <a:pt x="449692" y="655055"/>
                    <a:pt x="422084" y="649408"/>
                  </a:cubicBezTo>
                  <a:cubicBezTo>
                    <a:pt x="420829" y="634349"/>
                    <a:pt x="434005" y="631212"/>
                    <a:pt x="442162" y="624310"/>
                  </a:cubicBezTo>
                  <a:cubicBezTo>
                    <a:pt x="501142" y="579762"/>
                    <a:pt x="558868" y="533330"/>
                    <a:pt x="616592" y="486899"/>
                  </a:cubicBezTo>
                  <a:cubicBezTo>
                    <a:pt x="619102" y="485017"/>
                    <a:pt x="622240" y="482507"/>
                    <a:pt x="622867" y="476233"/>
                  </a:cubicBezTo>
                  <a:cubicBezTo>
                    <a:pt x="604671" y="469331"/>
                    <a:pt x="583966" y="468703"/>
                    <a:pt x="564514" y="464938"/>
                  </a:cubicBezTo>
                  <a:cubicBezTo>
                    <a:pt x="439025" y="441095"/>
                    <a:pt x="311653" y="439840"/>
                    <a:pt x="184281" y="436076"/>
                  </a:cubicBezTo>
                  <a:cubicBezTo>
                    <a:pt x="130948" y="434194"/>
                    <a:pt x="77615" y="434194"/>
                    <a:pt x="24282" y="426037"/>
                  </a:cubicBezTo>
                  <a:cubicBezTo>
                    <a:pt x="16126" y="424782"/>
                    <a:pt x="7968" y="424782"/>
                    <a:pt x="1694" y="419135"/>
                  </a:cubicBezTo>
                  <a:cubicBezTo>
                    <a:pt x="-3326" y="392782"/>
                    <a:pt x="3577" y="367684"/>
                    <a:pt x="12361" y="342586"/>
                  </a:cubicBezTo>
                  <a:cubicBezTo>
                    <a:pt x="17380" y="338194"/>
                    <a:pt x="23655" y="336312"/>
                    <a:pt x="29929" y="336312"/>
                  </a:cubicBezTo>
                  <a:cubicBezTo>
                    <a:pt x="129693" y="336312"/>
                    <a:pt x="228830" y="323763"/>
                    <a:pt x="327967" y="321253"/>
                  </a:cubicBezTo>
                  <a:cubicBezTo>
                    <a:pt x="331732" y="321253"/>
                    <a:pt x="326712" y="316861"/>
                    <a:pt x="327967" y="320625"/>
                  </a:cubicBezTo>
                  <a:cubicBezTo>
                    <a:pt x="328594" y="321253"/>
                    <a:pt x="327339" y="321880"/>
                    <a:pt x="326084" y="321880"/>
                  </a:cubicBezTo>
                  <a:cubicBezTo>
                    <a:pt x="299732" y="320625"/>
                    <a:pt x="275889" y="309959"/>
                    <a:pt x="251418" y="302430"/>
                  </a:cubicBezTo>
                  <a:cubicBezTo>
                    <a:pt x="186791" y="282351"/>
                    <a:pt x="122164" y="262901"/>
                    <a:pt x="56282" y="245332"/>
                  </a:cubicBezTo>
                  <a:cubicBezTo>
                    <a:pt x="46243" y="242822"/>
                    <a:pt x="35576" y="240312"/>
                    <a:pt x="28047" y="231528"/>
                  </a:cubicBezTo>
                  <a:cubicBezTo>
                    <a:pt x="18008" y="206430"/>
                    <a:pt x="25537" y="182587"/>
                    <a:pt x="32439" y="158117"/>
                  </a:cubicBezTo>
                  <a:cubicBezTo>
                    <a:pt x="43106" y="145568"/>
                    <a:pt x="56910" y="150587"/>
                    <a:pt x="69459" y="152470"/>
                  </a:cubicBezTo>
                  <a:cubicBezTo>
                    <a:pt x="181771" y="173175"/>
                    <a:pt x="292830" y="198273"/>
                    <a:pt x="403888" y="224626"/>
                  </a:cubicBezTo>
                  <a:cubicBezTo>
                    <a:pt x="457221" y="237175"/>
                    <a:pt x="511181" y="240940"/>
                    <a:pt x="565142" y="244077"/>
                  </a:cubicBezTo>
                  <a:cubicBezTo>
                    <a:pt x="594005" y="245959"/>
                    <a:pt x="622867" y="254116"/>
                    <a:pt x="656122" y="248469"/>
                  </a:cubicBezTo>
                  <a:cubicBezTo>
                    <a:pt x="630397" y="204548"/>
                    <a:pt x="602789" y="165019"/>
                    <a:pt x="574554" y="124862"/>
                  </a:cubicBezTo>
                  <a:cubicBezTo>
                    <a:pt x="551965" y="92235"/>
                    <a:pt x="528750" y="58980"/>
                    <a:pt x="505535" y="26353"/>
                  </a:cubicBezTo>
                  <a:cubicBezTo>
                    <a:pt x="499887" y="18823"/>
                    <a:pt x="492358" y="11294"/>
                    <a:pt x="496750" y="0"/>
                  </a:cubicBezTo>
                  <a:cubicBezTo>
                    <a:pt x="524985" y="0"/>
                    <a:pt x="553220" y="0"/>
                    <a:pt x="581456" y="0"/>
                  </a:cubicBezTo>
                  <a:cubicBezTo>
                    <a:pt x="644200" y="82195"/>
                    <a:pt x="705062" y="165646"/>
                    <a:pt x="760278" y="253489"/>
                  </a:cubicBezTo>
                  <a:cubicBezTo>
                    <a:pt x="770944" y="270430"/>
                    <a:pt x="768435" y="284861"/>
                    <a:pt x="765298" y="301802"/>
                  </a:cubicBezTo>
                  <a:cubicBezTo>
                    <a:pt x="761533" y="321880"/>
                    <a:pt x="760278" y="340077"/>
                    <a:pt x="791023" y="341332"/>
                  </a:cubicBezTo>
                  <a:cubicBezTo>
                    <a:pt x="806082" y="341959"/>
                    <a:pt x="809219" y="334429"/>
                    <a:pt x="814238" y="325018"/>
                  </a:cubicBezTo>
                  <a:cubicBezTo>
                    <a:pt x="830552" y="296783"/>
                    <a:pt x="851258" y="271685"/>
                    <a:pt x="884513" y="263528"/>
                  </a:cubicBezTo>
                  <a:cubicBezTo>
                    <a:pt x="933453" y="250979"/>
                    <a:pt x="979257" y="277332"/>
                    <a:pt x="998081" y="331920"/>
                  </a:cubicBezTo>
                  <a:cubicBezTo>
                    <a:pt x="1020669" y="398429"/>
                    <a:pt x="1009374" y="460547"/>
                    <a:pt x="963571" y="514507"/>
                  </a:cubicBezTo>
                  <a:cubicBezTo>
                    <a:pt x="922160" y="562820"/>
                    <a:pt x="856278" y="557173"/>
                    <a:pt x="819886" y="504468"/>
                  </a:cubicBezTo>
                  <a:cubicBezTo>
                    <a:pt x="808591" y="488154"/>
                    <a:pt x="797925" y="469958"/>
                    <a:pt x="797298" y="451135"/>
                  </a:cubicBezTo>
                  <a:cubicBezTo>
                    <a:pt x="796670" y="425409"/>
                    <a:pt x="778474" y="428547"/>
                    <a:pt x="764043" y="427292"/>
                  </a:cubicBezTo>
                  <a:cubicBezTo>
                    <a:pt x="746475" y="425409"/>
                    <a:pt x="748984" y="442978"/>
                    <a:pt x="748984" y="452389"/>
                  </a:cubicBezTo>
                  <a:cubicBezTo>
                    <a:pt x="750239" y="477487"/>
                    <a:pt x="737690" y="490664"/>
                    <a:pt x="719494" y="505095"/>
                  </a:cubicBezTo>
                  <a:cubicBezTo>
                    <a:pt x="649220" y="561565"/>
                    <a:pt x="580828" y="618036"/>
                    <a:pt x="505535" y="666349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2B7979A-9755-43CD-AFBC-D0E57FE866F3}"/>
                </a:ext>
              </a:extLst>
            </p:cNvPr>
            <p:cNvSpPr/>
            <p:nvPr/>
          </p:nvSpPr>
          <p:spPr>
            <a:xfrm>
              <a:off x="2666849" y="3427745"/>
              <a:ext cx="1010190" cy="658820"/>
            </a:xfrm>
            <a:custGeom>
              <a:avLst/>
              <a:gdLst>
                <a:gd name="connsiteX0" fmla="*/ 434972 w 1010190"/>
                <a:gd name="connsiteY0" fmla="*/ 0 h 658819"/>
                <a:gd name="connsiteX1" fmla="*/ 519677 w 1010190"/>
                <a:gd name="connsiteY1" fmla="*/ 0 h 658819"/>
                <a:gd name="connsiteX2" fmla="*/ 508383 w 1010190"/>
                <a:gd name="connsiteY2" fmla="*/ 25098 h 658819"/>
                <a:gd name="connsiteX3" fmla="*/ 377247 w 1010190"/>
                <a:gd name="connsiteY3" fmla="*/ 187607 h 658819"/>
                <a:gd name="connsiteX4" fmla="*/ 360306 w 1010190"/>
                <a:gd name="connsiteY4" fmla="*/ 213332 h 658819"/>
                <a:gd name="connsiteX5" fmla="*/ 513403 w 1010190"/>
                <a:gd name="connsiteY5" fmla="*/ 203293 h 658819"/>
                <a:gd name="connsiteX6" fmla="*/ 948224 w 1010190"/>
                <a:gd name="connsiteY6" fmla="*/ 128627 h 658819"/>
                <a:gd name="connsiteX7" fmla="*/ 983988 w 1010190"/>
                <a:gd name="connsiteY7" fmla="*/ 129882 h 658819"/>
                <a:gd name="connsiteX8" fmla="*/ 988381 w 1010190"/>
                <a:gd name="connsiteY8" fmla="*/ 207685 h 658819"/>
                <a:gd name="connsiteX9" fmla="*/ 953871 w 1010190"/>
                <a:gd name="connsiteY9" fmla="*/ 220234 h 658819"/>
                <a:gd name="connsiteX10" fmla="*/ 722970 w 1010190"/>
                <a:gd name="connsiteY10" fmla="*/ 286744 h 658819"/>
                <a:gd name="connsiteX11" fmla="*/ 679049 w 1010190"/>
                <a:gd name="connsiteY11" fmla="*/ 294273 h 658819"/>
                <a:gd name="connsiteX12" fmla="*/ 903048 w 1010190"/>
                <a:gd name="connsiteY12" fmla="*/ 307449 h 658819"/>
                <a:gd name="connsiteX13" fmla="*/ 997792 w 1010190"/>
                <a:gd name="connsiteY13" fmla="*/ 318743 h 658819"/>
                <a:gd name="connsiteX14" fmla="*/ 1009714 w 1010190"/>
                <a:gd name="connsiteY14" fmla="*/ 395292 h 658819"/>
                <a:gd name="connsiteX15" fmla="*/ 902420 w 1010190"/>
                <a:gd name="connsiteY15" fmla="*/ 407841 h 658819"/>
                <a:gd name="connsiteX16" fmla="*/ 645794 w 1010190"/>
                <a:gd name="connsiteY16" fmla="*/ 407841 h 658819"/>
                <a:gd name="connsiteX17" fmla="*/ 379757 w 1010190"/>
                <a:gd name="connsiteY17" fmla="*/ 436076 h 658819"/>
                <a:gd name="connsiteX18" fmla="*/ 434344 w 1010190"/>
                <a:gd name="connsiteY18" fmla="*/ 492546 h 658819"/>
                <a:gd name="connsiteX19" fmla="*/ 584304 w 1010190"/>
                <a:gd name="connsiteY19" fmla="*/ 628702 h 658819"/>
                <a:gd name="connsiteX20" fmla="*/ 593716 w 1010190"/>
                <a:gd name="connsiteY20" fmla="*/ 648153 h 658819"/>
                <a:gd name="connsiteX21" fmla="*/ 511520 w 1010190"/>
                <a:gd name="connsiteY21" fmla="*/ 663839 h 658819"/>
                <a:gd name="connsiteX22" fmla="*/ 406737 w 1010190"/>
                <a:gd name="connsiteY22" fmla="*/ 577879 h 658819"/>
                <a:gd name="connsiteX23" fmla="*/ 293796 w 1010190"/>
                <a:gd name="connsiteY23" fmla="*/ 471841 h 658819"/>
                <a:gd name="connsiteX24" fmla="*/ 262424 w 1010190"/>
                <a:gd name="connsiteY24" fmla="*/ 404704 h 658819"/>
                <a:gd name="connsiteX25" fmla="*/ 249247 w 1010190"/>
                <a:gd name="connsiteY25" fmla="*/ 377096 h 658819"/>
                <a:gd name="connsiteX26" fmla="*/ 210346 w 1010190"/>
                <a:gd name="connsiteY26" fmla="*/ 398429 h 658819"/>
                <a:gd name="connsiteX27" fmla="*/ 182738 w 1010190"/>
                <a:gd name="connsiteY27" fmla="*/ 452390 h 658819"/>
                <a:gd name="connsiteX28" fmla="*/ 38425 w 1010190"/>
                <a:gd name="connsiteY28" fmla="*/ 444860 h 658819"/>
                <a:gd name="connsiteX29" fmla="*/ 15210 w 1010190"/>
                <a:gd name="connsiteY29" fmla="*/ 266038 h 658819"/>
                <a:gd name="connsiteX30" fmla="*/ 92386 w 1010190"/>
                <a:gd name="connsiteY30" fmla="*/ 202038 h 658819"/>
                <a:gd name="connsiteX31" fmla="*/ 192150 w 1010190"/>
                <a:gd name="connsiteY31" fmla="*/ 259136 h 658819"/>
                <a:gd name="connsiteX32" fmla="*/ 205326 w 1010190"/>
                <a:gd name="connsiteY32" fmla="*/ 285489 h 658819"/>
                <a:gd name="connsiteX33" fmla="*/ 226032 w 1010190"/>
                <a:gd name="connsiteY33" fmla="*/ 291763 h 658819"/>
                <a:gd name="connsiteX34" fmla="*/ 245483 w 1010190"/>
                <a:gd name="connsiteY34" fmla="*/ 277959 h 658819"/>
                <a:gd name="connsiteX35" fmla="*/ 323286 w 1010190"/>
                <a:gd name="connsiteY35" fmla="*/ 128627 h 658819"/>
                <a:gd name="connsiteX36" fmla="*/ 434972 w 1010190"/>
                <a:gd name="connsiteY36" fmla="*/ 0 h 65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010190" h="658819">
                  <a:moveTo>
                    <a:pt x="434972" y="0"/>
                  </a:moveTo>
                  <a:cubicBezTo>
                    <a:pt x="463207" y="0"/>
                    <a:pt x="491442" y="0"/>
                    <a:pt x="519677" y="0"/>
                  </a:cubicBezTo>
                  <a:cubicBezTo>
                    <a:pt x="523442" y="11922"/>
                    <a:pt x="514030" y="18196"/>
                    <a:pt x="508383" y="25098"/>
                  </a:cubicBezTo>
                  <a:cubicBezTo>
                    <a:pt x="464462" y="79059"/>
                    <a:pt x="420541" y="133019"/>
                    <a:pt x="377247" y="187607"/>
                  </a:cubicBezTo>
                  <a:cubicBezTo>
                    <a:pt x="371600" y="195136"/>
                    <a:pt x="364070" y="202038"/>
                    <a:pt x="360306" y="213332"/>
                  </a:cubicBezTo>
                  <a:cubicBezTo>
                    <a:pt x="413011" y="212705"/>
                    <a:pt x="463207" y="208313"/>
                    <a:pt x="513403" y="203293"/>
                  </a:cubicBezTo>
                  <a:cubicBezTo>
                    <a:pt x="660226" y="188862"/>
                    <a:pt x="802656" y="148705"/>
                    <a:pt x="948224" y="128627"/>
                  </a:cubicBezTo>
                  <a:cubicBezTo>
                    <a:pt x="960145" y="126744"/>
                    <a:pt x="972067" y="119843"/>
                    <a:pt x="983988" y="129882"/>
                  </a:cubicBezTo>
                  <a:cubicBezTo>
                    <a:pt x="989008" y="155607"/>
                    <a:pt x="994655" y="181332"/>
                    <a:pt x="988381" y="207685"/>
                  </a:cubicBezTo>
                  <a:cubicBezTo>
                    <a:pt x="978969" y="217097"/>
                    <a:pt x="965792" y="217097"/>
                    <a:pt x="953871" y="220234"/>
                  </a:cubicBezTo>
                  <a:cubicBezTo>
                    <a:pt x="876067" y="240312"/>
                    <a:pt x="799519" y="262901"/>
                    <a:pt x="722970" y="286744"/>
                  </a:cubicBezTo>
                  <a:cubicBezTo>
                    <a:pt x="708539" y="291136"/>
                    <a:pt x="694108" y="294900"/>
                    <a:pt x="679049" y="294273"/>
                  </a:cubicBezTo>
                  <a:cubicBezTo>
                    <a:pt x="753715" y="294273"/>
                    <a:pt x="828381" y="306822"/>
                    <a:pt x="903048" y="307449"/>
                  </a:cubicBezTo>
                  <a:cubicBezTo>
                    <a:pt x="935047" y="308077"/>
                    <a:pt x="967047" y="309332"/>
                    <a:pt x="997792" y="318743"/>
                  </a:cubicBezTo>
                  <a:cubicBezTo>
                    <a:pt x="1011596" y="342587"/>
                    <a:pt x="1015361" y="368312"/>
                    <a:pt x="1009714" y="395292"/>
                  </a:cubicBezTo>
                  <a:cubicBezTo>
                    <a:pt x="975204" y="408468"/>
                    <a:pt x="938185" y="406586"/>
                    <a:pt x="902420" y="407841"/>
                  </a:cubicBezTo>
                  <a:cubicBezTo>
                    <a:pt x="817087" y="410351"/>
                    <a:pt x="731755" y="410351"/>
                    <a:pt x="645794" y="407841"/>
                  </a:cubicBezTo>
                  <a:cubicBezTo>
                    <a:pt x="556697" y="405331"/>
                    <a:pt x="470736" y="426664"/>
                    <a:pt x="379757" y="436076"/>
                  </a:cubicBezTo>
                  <a:cubicBezTo>
                    <a:pt x="396698" y="459919"/>
                    <a:pt x="415521" y="476233"/>
                    <a:pt x="434344" y="492546"/>
                  </a:cubicBezTo>
                  <a:cubicBezTo>
                    <a:pt x="485168" y="537095"/>
                    <a:pt x="532854" y="585408"/>
                    <a:pt x="584304" y="628702"/>
                  </a:cubicBezTo>
                  <a:cubicBezTo>
                    <a:pt x="589951" y="633095"/>
                    <a:pt x="598736" y="637487"/>
                    <a:pt x="593716" y="648153"/>
                  </a:cubicBezTo>
                  <a:cubicBezTo>
                    <a:pt x="566108" y="653173"/>
                    <a:pt x="538501" y="658820"/>
                    <a:pt x="511520" y="663839"/>
                  </a:cubicBezTo>
                  <a:cubicBezTo>
                    <a:pt x="476383" y="635604"/>
                    <a:pt x="439991" y="607997"/>
                    <a:pt x="406737" y="577879"/>
                  </a:cubicBezTo>
                  <a:cubicBezTo>
                    <a:pt x="367835" y="543370"/>
                    <a:pt x="332071" y="506350"/>
                    <a:pt x="293796" y="471841"/>
                  </a:cubicBezTo>
                  <a:cubicBezTo>
                    <a:pt x="273718" y="453644"/>
                    <a:pt x="261169" y="433566"/>
                    <a:pt x="262424" y="404704"/>
                  </a:cubicBezTo>
                  <a:cubicBezTo>
                    <a:pt x="263051" y="394665"/>
                    <a:pt x="263679" y="377096"/>
                    <a:pt x="249247" y="377096"/>
                  </a:cubicBezTo>
                  <a:cubicBezTo>
                    <a:pt x="234816" y="377096"/>
                    <a:pt x="214738" y="373331"/>
                    <a:pt x="210346" y="398429"/>
                  </a:cubicBezTo>
                  <a:cubicBezTo>
                    <a:pt x="206581" y="418508"/>
                    <a:pt x="197797" y="436704"/>
                    <a:pt x="182738" y="452390"/>
                  </a:cubicBezTo>
                  <a:cubicBezTo>
                    <a:pt x="136307" y="500076"/>
                    <a:pt x="77327" y="498821"/>
                    <a:pt x="38425" y="444860"/>
                  </a:cubicBezTo>
                  <a:cubicBezTo>
                    <a:pt x="-1104" y="390272"/>
                    <a:pt x="-12398" y="330038"/>
                    <a:pt x="15210" y="266038"/>
                  </a:cubicBezTo>
                  <a:cubicBezTo>
                    <a:pt x="29641" y="232156"/>
                    <a:pt x="51602" y="205803"/>
                    <a:pt x="92386" y="202038"/>
                  </a:cubicBezTo>
                  <a:cubicBezTo>
                    <a:pt x="139444" y="197646"/>
                    <a:pt x="169562" y="222117"/>
                    <a:pt x="192150" y="259136"/>
                  </a:cubicBezTo>
                  <a:cubicBezTo>
                    <a:pt x="197169" y="267293"/>
                    <a:pt x="200307" y="276705"/>
                    <a:pt x="205326" y="285489"/>
                  </a:cubicBezTo>
                  <a:cubicBezTo>
                    <a:pt x="210346" y="294273"/>
                    <a:pt x="218503" y="294900"/>
                    <a:pt x="226032" y="291763"/>
                  </a:cubicBezTo>
                  <a:cubicBezTo>
                    <a:pt x="233561" y="288626"/>
                    <a:pt x="247365" y="289881"/>
                    <a:pt x="245483" y="277959"/>
                  </a:cubicBezTo>
                  <a:cubicBezTo>
                    <a:pt x="234189" y="208313"/>
                    <a:pt x="288777" y="173176"/>
                    <a:pt x="323286" y="128627"/>
                  </a:cubicBezTo>
                  <a:cubicBezTo>
                    <a:pt x="359051" y="84705"/>
                    <a:pt x="397953" y="43294"/>
                    <a:pt x="434972" y="0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35E65A0-8E43-44B5-A396-6579CAA0A5A3}"/>
                </a:ext>
              </a:extLst>
            </p:cNvPr>
            <p:cNvSpPr/>
            <p:nvPr/>
          </p:nvSpPr>
          <p:spPr>
            <a:xfrm>
              <a:off x="8363522" y="2129556"/>
              <a:ext cx="1003916" cy="646271"/>
            </a:xfrm>
            <a:custGeom>
              <a:avLst/>
              <a:gdLst>
                <a:gd name="connsiteX0" fmla="*/ 648227 w 1003915"/>
                <a:gd name="connsiteY0" fmla="*/ 633094 h 646270"/>
                <a:gd name="connsiteX1" fmla="*/ 566031 w 1003915"/>
                <a:gd name="connsiteY1" fmla="*/ 648781 h 646270"/>
                <a:gd name="connsiteX2" fmla="*/ 574188 w 1003915"/>
                <a:gd name="connsiteY2" fmla="*/ 621800 h 646270"/>
                <a:gd name="connsiteX3" fmla="*/ 678344 w 1003915"/>
                <a:gd name="connsiteY3" fmla="*/ 405959 h 646270"/>
                <a:gd name="connsiteX4" fmla="*/ 547835 w 1003915"/>
                <a:gd name="connsiteY4" fmla="*/ 444233 h 646270"/>
                <a:gd name="connsiteX5" fmla="*/ 246032 w 1003915"/>
                <a:gd name="connsiteY5" fmla="*/ 568467 h 646270"/>
                <a:gd name="connsiteX6" fmla="*/ 114896 w 1003915"/>
                <a:gd name="connsiteY6" fmla="*/ 623055 h 646270"/>
                <a:gd name="connsiteX7" fmla="*/ 91681 w 1003915"/>
                <a:gd name="connsiteY7" fmla="*/ 627447 h 646270"/>
                <a:gd name="connsiteX8" fmla="*/ 64073 w 1003915"/>
                <a:gd name="connsiteY8" fmla="*/ 554036 h 646270"/>
                <a:gd name="connsiteX9" fmla="*/ 81642 w 1003915"/>
                <a:gd name="connsiteY9" fmla="*/ 538350 h 646270"/>
                <a:gd name="connsiteX10" fmla="*/ 311287 w 1003915"/>
                <a:gd name="connsiteY10" fmla="*/ 412233 h 646270"/>
                <a:gd name="connsiteX11" fmla="*/ 333875 w 1003915"/>
                <a:gd name="connsiteY11" fmla="*/ 401566 h 646270"/>
                <a:gd name="connsiteX12" fmla="*/ 146269 w 1003915"/>
                <a:gd name="connsiteY12" fmla="*/ 431684 h 646270"/>
                <a:gd name="connsiteX13" fmla="*/ 59681 w 1003915"/>
                <a:gd name="connsiteY13" fmla="*/ 447370 h 646270"/>
                <a:gd name="connsiteX14" fmla="*/ 28309 w 1003915"/>
                <a:gd name="connsiteY14" fmla="*/ 448625 h 646270"/>
                <a:gd name="connsiteX15" fmla="*/ 73 w 1003915"/>
                <a:gd name="connsiteY15" fmla="*/ 371449 h 646270"/>
                <a:gd name="connsiteX16" fmla="*/ 28936 w 1003915"/>
                <a:gd name="connsiteY16" fmla="*/ 359527 h 646270"/>
                <a:gd name="connsiteX17" fmla="*/ 372150 w 1003915"/>
                <a:gd name="connsiteY17" fmla="*/ 277332 h 646270"/>
                <a:gd name="connsiteX18" fmla="*/ 602423 w 1003915"/>
                <a:gd name="connsiteY18" fmla="*/ 195764 h 646270"/>
                <a:gd name="connsiteX19" fmla="*/ 566031 w 1003915"/>
                <a:gd name="connsiteY19" fmla="*/ 167529 h 646270"/>
                <a:gd name="connsiteX20" fmla="*/ 369012 w 1003915"/>
                <a:gd name="connsiteY20" fmla="*/ 55215 h 646270"/>
                <a:gd name="connsiteX21" fmla="*/ 348307 w 1003915"/>
                <a:gd name="connsiteY21" fmla="*/ 36392 h 646270"/>
                <a:gd name="connsiteX22" fmla="*/ 428620 w 1003915"/>
                <a:gd name="connsiteY22" fmla="*/ 0 h 646270"/>
                <a:gd name="connsiteX23" fmla="*/ 669559 w 1003915"/>
                <a:gd name="connsiteY23" fmla="*/ 131764 h 646270"/>
                <a:gd name="connsiteX24" fmla="*/ 731677 w 1003915"/>
                <a:gd name="connsiteY24" fmla="*/ 205803 h 646270"/>
                <a:gd name="connsiteX25" fmla="*/ 746736 w 1003915"/>
                <a:gd name="connsiteY25" fmla="*/ 221489 h 646270"/>
                <a:gd name="connsiteX26" fmla="*/ 779363 w 1003915"/>
                <a:gd name="connsiteY26" fmla="*/ 197646 h 646270"/>
                <a:gd name="connsiteX27" fmla="*/ 783127 w 1003915"/>
                <a:gd name="connsiteY27" fmla="*/ 168783 h 646270"/>
                <a:gd name="connsiteX28" fmla="*/ 945009 w 1003915"/>
                <a:gd name="connsiteY28" fmla="*/ 116078 h 646270"/>
                <a:gd name="connsiteX29" fmla="*/ 997715 w 1003915"/>
                <a:gd name="connsiteY29" fmla="*/ 293646 h 646270"/>
                <a:gd name="connsiteX30" fmla="*/ 850892 w 1003915"/>
                <a:gd name="connsiteY30" fmla="*/ 345096 h 646270"/>
                <a:gd name="connsiteX31" fmla="*/ 815128 w 1003915"/>
                <a:gd name="connsiteY31" fmla="*/ 309332 h 646270"/>
                <a:gd name="connsiteX32" fmla="*/ 791284 w 1003915"/>
                <a:gd name="connsiteY32" fmla="*/ 301175 h 646270"/>
                <a:gd name="connsiteX33" fmla="*/ 774971 w 1003915"/>
                <a:gd name="connsiteY33" fmla="*/ 333802 h 646270"/>
                <a:gd name="connsiteX34" fmla="*/ 770578 w 1003915"/>
                <a:gd name="connsiteY34" fmla="*/ 398429 h 646270"/>
                <a:gd name="connsiteX35" fmla="*/ 648227 w 1003915"/>
                <a:gd name="connsiteY35" fmla="*/ 633094 h 64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03915" h="646270">
                  <a:moveTo>
                    <a:pt x="648227" y="633094"/>
                  </a:moveTo>
                  <a:cubicBezTo>
                    <a:pt x="620619" y="638114"/>
                    <a:pt x="593011" y="643134"/>
                    <a:pt x="566031" y="648781"/>
                  </a:cubicBezTo>
                  <a:cubicBezTo>
                    <a:pt x="562266" y="638114"/>
                    <a:pt x="570423" y="629957"/>
                    <a:pt x="574188" y="621800"/>
                  </a:cubicBezTo>
                  <a:cubicBezTo>
                    <a:pt x="608070" y="550899"/>
                    <a:pt x="646344" y="482507"/>
                    <a:pt x="678344" y="405959"/>
                  </a:cubicBezTo>
                  <a:cubicBezTo>
                    <a:pt x="631913" y="418508"/>
                    <a:pt x="590501" y="432311"/>
                    <a:pt x="547835" y="444233"/>
                  </a:cubicBezTo>
                  <a:cubicBezTo>
                    <a:pt x="442424" y="473723"/>
                    <a:pt x="346424" y="527056"/>
                    <a:pt x="246032" y="568467"/>
                  </a:cubicBezTo>
                  <a:cubicBezTo>
                    <a:pt x="202111" y="586663"/>
                    <a:pt x="158818" y="604232"/>
                    <a:pt x="114896" y="623055"/>
                  </a:cubicBezTo>
                  <a:cubicBezTo>
                    <a:pt x="107367" y="626193"/>
                    <a:pt x="99837" y="629330"/>
                    <a:pt x="91681" y="627447"/>
                  </a:cubicBezTo>
                  <a:cubicBezTo>
                    <a:pt x="69720" y="607997"/>
                    <a:pt x="68465" y="580389"/>
                    <a:pt x="64073" y="554036"/>
                  </a:cubicBezTo>
                  <a:cubicBezTo>
                    <a:pt x="67838" y="545879"/>
                    <a:pt x="74739" y="542115"/>
                    <a:pt x="81642" y="538350"/>
                  </a:cubicBezTo>
                  <a:cubicBezTo>
                    <a:pt x="160072" y="499448"/>
                    <a:pt x="235366" y="455527"/>
                    <a:pt x="311287" y="412233"/>
                  </a:cubicBezTo>
                  <a:cubicBezTo>
                    <a:pt x="320072" y="407213"/>
                    <a:pt x="328856" y="404076"/>
                    <a:pt x="333875" y="401566"/>
                  </a:cubicBezTo>
                  <a:cubicBezTo>
                    <a:pt x="274895" y="414115"/>
                    <a:pt x="210268" y="419762"/>
                    <a:pt x="146269" y="431684"/>
                  </a:cubicBezTo>
                  <a:cubicBezTo>
                    <a:pt x="117406" y="436703"/>
                    <a:pt x="88543" y="442350"/>
                    <a:pt x="59681" y="447370"/>
                  </a:cubicBezTo>
                  <a:cubicBezTo>
                    <a:pt x="49014" y="449252"/>
                    <a:pt x="38975" y="453017"/>
                    <a:pt x="28309" y="448625"/>
                  </a:cubicBezTo>
                  <a:cubicBezTo>
                    <a:pt x="13877" y="424782"/>
                    <a:pt x="-1182" y="400939"/>
                    <a:pt x="73" y="371449"/>
                  </a:cubicBezTo>
                  <a:cubicBezTo>
                    <a:pt x="8230" y="363292"/>
                    <a:pt x="18897" y="362037"/>
                    <a:pt x="28936" y="359527"/>
                  </a:cubicBezTo>
                  <a:cubicBezTo>
                    <a:pt x="142504" y="328782"/>
                    <a:pt x="257327" y="303057"/>
                    <a:pt x="372150" y="277332"/>
                  </a:cubicBezTo>
                  <a:cubicBezTo>
                    <a:pt x="451208" y="259763"/>
                    <a:pt x="523992" y="222116"/>
                    <a:pt x="602423" y="195764"/>
                  </a:cubicBezTo>
                  <a:cubicBezTo>
                    <a:pt x="591129" y="180705"/>
                    <a:pt x="577952" y="174430"/>
                    <a:pt x="566031" y="167529"/>
                  </a:cubicBezTo>
                  <a:cubicBezTo>
                    <a:pt x="500149" y="129882"/>
                    <a:pt x="436149" y="89725"/>
                    <a:pt x="369012" y="55215"/>
                  </a:cubicBezTo>
                  <a:cubicBezTo>
                    <a:pt x="360856" y="50823"/>
                    <a:pt x="350189" y="47686"/>
                    <a:pt x="348307" y="36392"/>
                  </a:cubicBezTo>
                  <a:cubicBezTo>
                    <a:pt x="371522" y="16314"/>
                    <a:pt x="397248" y="2510"/>
                    <a:pt x="428620" y="0"/>
                  </a:cubicBezTo>
                  <a:cubicBezTo>
                    <a:pt x="510188" y="41412"/>
                    <a:pt x="590501" y="85333"/>
                    <a:pt x="669559" y="131764"/>
                  </a:cubicBezTo>
                  <a:cubicBezTo>
                    <a:pt x="699677" y="149960"/>
                    <a:pt x="724147" y="169411"/>
                    <a:pt x="731677" y="205803"/>
                  </a:cubicBezTo>
                  <a:cubicBezTo>
                    <a:pt x="732932" y="212077"/>
                    <a:pt x="732932" y="227764"/>
                    <a:pt x="746736" y="221489"/>
                  </a:cubicBezTo>
                  <a:cubicBezTo>
                    <a:pt x="758657" y="215842"/>
                    <a:pt x="779363" y="220862"/>
                    <a:pt x="779363" y="197646"/>
                  </a:cubicBezTo>
                  <a:cubicBezTo>
                    <a:pt x="779363" y="188234"/>
                    <a:pt x="780618" y="178195"/>
                    <a:pt x="783127" y="168783"/>
                  </a:cubicBezTo>
                  <a:cubicBezTo>
                    <a:pt x="802579" y="81568"/>
                    <a:pt x="880382" y="55215"/>
                    <a:pt x="945009" y="116078"/>
                  </a:cubicBezTo>
                  <a:cubicBezTo>
                    <a:pt x="995832" y="163764"/>
                    <a:pt x="1015283" y="224626"/>
                    <a:pt x="997715" y="293646"/>
                  </a:cubicBezTo>
                  <a:cubicBezTo>
                    <a:pt x="979519" y="363292"/>
                    <a:pt x="909245" y="387135"/>
                    <a:pt x="850892" y="345096"/>
                  </a:cubicBezTo>
                  <a:cubicBezTo>
                    <a:pt x="837088" y="335057"/>
                    <a:pt x="824539" y="323135"/>
                    <a:pt x="815128" y="309332"/>
                  </a:cubicBezTo>
                  <a:cubicBezTo>
                    <a:pt x="808853" y="299292"/>
                    <a:pt x="803206" y="298665"/>
                    <a:pt x="791284" y="301175"/>
                  </a:cubicBezTo>
                  <a:cubicBezTo>
                    <a:pt x="769951" y="306194"/>
                    <a:pt x="764932" y="315606"/>
                    <a:pt x="774971" y="333802"/>
                  </a:cubicBezTo>
                  <a:cubicBezTo>
                    <a:pt x="787520" y="356390"/>
                    <a:pt x="781245" y="376468"/>
                    <a:pt x="770578" y="398429"/>
                  </a:cubicBezTo>
                  <a:cubicBezTo>
                    <a:pt x="732304" y="476860"/>
                    <a:pt x="694657" y="557173"/>
                    <a:pt x="648227" y="633094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33CB7BD-6E58-45DD-9074-76BAE9C42157}"/>
                </a:ext>
              </a:extLst>
            </p:cNvPr>
            <p:cNvSpPr/>
            <p:nvPr/>
          </p:nvSpPr>
          <p:spPr>
            <a:xfrm>
              <a:off x="7293170" y="497540"/>
              <a:ext cx="734113" cy="928622"/>
            </a:xfrm>
            <a:custGeom>
              <a:avLst/>
              <a:gdLst>
                <a:gd name="connsiteX0" fmla="*/ 102274 w 734113"/>
                <a:gd name="connsiteY0" fmla="*/ 232181 h 928622"/>
                <a:gd name="connsiteX1" fmla="*/ 375841 w 734113"/>
                <a:gd name="connsiteY1" fmla="*/ 185123 h 928622"/>
                <a:gd name="connsiteX2" fmla="*/ 466193 w 734113"/>
                <a:gd name="connsiteY2" fmla="*/ 203946 h 928622"/>
                <a:gd name="connsiteX3" fmla="*/ 487527 w 734113"/>
                <a:gd name="connsiteY3" fmla="*/ 208966 h 928622"/>
                <a:gd name="connsiteX4" fmla="*/ 498193 w 734113"/>
                <a:gd name="connsiteY4" fmla="*/ 167554 h 928622"/>
                <a:gd name="connsiteX5" fmla="*/ 478115 w 734113"/>
                <a:gd name="connsiteY5" fmla="*/ 133045 h 928622"/>
                <a:gd name="connsiteX6" fmla="*/ 565330 w 734113"/>
                <a:gd name="connsiteY6" fmla="*/ 26 h 928622"/>
                <a:gd name="connsiteX7" fmla="*/ 725957 w 734113"/>
                <a:gd name="connsiteY7" fmla="*/ 101672 h 928622"/>
                <a:gd name="connsiteX8" fmla="*/ 720310 w 734113"/>
                <a:gd name="connsiteY8" fmla="*/ 202691 h 928622"/>
                <a:gd name="connsiteX9" fmla="*/ 621801 w 734113"/>
                <a:gd name="connsiteY9" fmla="*/ 238456 h 928622"/>
                <a:gd name="connsiteX10" fmla="*/ 595448 w 734113"/>
                <a:gd name="connsiteY10" fmla="*/ 233436 h 928622"/>
                <a:gd name="connsiteX11" fmla="*/ 563448 w 734113"/>
                <a:gd name="connsiteY11" fmla="*/ 255397 h 928622"/>
                <a:gd name="connsiteX12" fmla="*/ 576624 w 734113"/>
                <a:gd name="connsiteY12" fmla="*/ 274848 h 928622"/>
                <a:gd name="connsiteX13" fmla="*/ 616781 w 734113"/>
                <a:gd name="connsiteY13" fmla="*/ 330691 h 928622"/>
                <a:gd name="connsiteX14" fmla="*/ 667604 w 734113"/>
                <a:gd name="connsiteY14" fmla="*/ 589826 h 928622"/>
                <a:gd name="connsiteX15" fmla="*/ 610506 w 734113"/>
                <a:gd name="connsiteY15" fmla="*/ 653199 h 928622"/>
                <a:gd name="connsiteX16" fmla="*/ 589801 w 734113"/>
                <a:gd name="connsiteY16" fmla="*/ 565356 h 928622"/>
                <a:gd name="connsiteX17" fmla="*/ 549016 w 734113"/>
                <a:gd name="connsiteY17" fmla="*/ 394690 h 928622"/>
                <a:gd name="connsiteX18" fmla="*/ 424782 w 734113"/>
                <a:gd name="connsiteY18" fmla="*/ 579787 h 928622"/>
                <a:gd name="connsiteX19" fmla="*/ 248469 w 734113"/>
                <a:gd name="connsiteY19" fmla="*/ 909825 h 928622"/>
                <a:gd name="connsiteX20" fmla="*/ 228391 w 734113"/>
                <a:gd name="connsiteY20" fmla="*/ 934295 h 928622"/>
                <a:gd name="connsiteX21" fmla="*/ 164391 w 734113"/>
                <a:gd name="connsiteY21" fmla="*/ 891001 h 928622"/>
                <a:gd name="connsiteX22" fmla="*/ 193881 w 734113"/>
                <a:gd name="connsiteY22" fmla="*/ 811315 h 928622"/>
                <a:gd name="connsiteX23" fmla="*/ 281724 w 734113"/>
                <a:gd name="connsiteY23" fmla="*/ 599866 h 928622"/>
                <a:gd name="connsiteX24" fmla="*/ 280469 w 734113"/>
                <a:gd name="connsiteY24" fmla="*/ 599238 h 928622"/>
                <a:gd name="connsiteX25" fmla="*/ 281096 w 734113"/>
                <a:gd name="connsiteY25" fmla="*/ 601748 h 928622"/>
                <a:gd name="connsiteX26" fmla="*/ 210195 w 734113"/>
                <a:gd name="connsiteY26" fmla="*/ 681434 h 928622"/>
                <a:gd name="connsiteX27" fmla="*/ 97254 w 734113"/>
                <a:gd name="connsiteY27" fmla="*/ 806296 h 928622"/>
                <a:gd name="connsiteX28" fmla="*/ 70901 w 734113"/>
                <a:gd name="connsiteY28" fmla="*/ 828884 h 928622"/>
                <a:gd name="connsiteX29" fmla="*/ 0 w 734113"/>
                <a:gd name="connsiteY29" fmla="*/ 788727 h 928622"/>
                <a:gd name="connsiteX30" fmla="*/ 16941 w 734113"/>
                <a:gd name="connsiteY30" fmla="*/ 759237 h 928622"/>
                <a:gd name="connsiteX31" fmla="*/ 236548 w 734113"/>
                <a:gd name="connsiteY31" fmla="*/ 476886 h 928622"/>
                <a:gd name="connsiteX32" fmla="*/ 356390 w 734113"/>
                <a:gd name="connsiteY32" fmla="*/ 281122 h 928622"/>
                <a:gd name="connsiteX33" fmla="*/ 354508 w 734113"/>
                <a:gd name="connsiteY33" fmla="*/ 274220 h 928622"/>
                <a:gd name="connsiteX34" fmla="*/ 232156 w 734113"/>
                <a:gd name="connsiteY34" fmla="*/ 289279 h 928622"/>
                <a:gd name="connsiteX35" fmla="*/ 84705 w 734113"/>
                <a:gd name="connsiteY35" fmla="*/ 313750 h 928622"/>
                <a:gd name="connsiteX36" fmla="*/ 66510 w 734113"/>
                <a:gd name="connsiteY36" fmla="*/ 313122 h 928622"/>
                <a:gd name="connsiteX37" fmla="*/ 102274 w 734113"/>
                <a:gd name="connsiteY37" fmla="*/ 232181 h 92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34113" h="928622">
                  <a:moveTo>
                    <a:pt x="102274" y="232181"/>
                  </a:moveTo>
                  <a:cubicBezTo>
                    <a:pt x="192626" y="213985"/>
                    <a:pt x="284234" y="197672"/>
                    <a:pt x="375841" y="185123"/>
                  </a:cubicBezTo>
                  <a:cubicBezTo>
                    <a:pt x="409723" y="180731"/>
                    <a:pt x="438586" y="183240"/>
                    <a:pt x="466193" y="203946"/>
                  </a:cubicBezTo>
                  <a:cubicBezTo>
                    <a:pt x="471841" y="208338"/>
                    <a:pt x="480625" y="221515"/>
                    <a:pt x="487527" y="208966"/>
                  </a:cubicBezTo>
                  <a:cubicBezTo>
                    <a:pt x="494428" y="197044"/>
                    <a:pt x="513880" y="187005"/>
                    <a:pt x="498193" y="167554"/>
                  </a:cubicBezTo>
                  <a:cubicBezTo>
                    <a:pt x="490037" y="157515"/>
                    <a:pt x="483135" y="145594"/>
                    <a:pt x="478115" y="133045"/>
                  </a:cubicBezTo>
                  <a:cubicBezTo>
                    <a:pt x="449253" y="63398"/>
                    <a:pt x="490037" y="1908"/>
                    <a:pt x="565330" y="26"/>
                  </a:cubicBezTo>
                  <a:cubicBezTo>
                    <a:pt x="629330" y="-1229"/>
                    <a:pt x="700232" y="43320"/>
                    <a:pt x="725957" y="101672"/>
                  </a:cubicBezTo>
                  <a:cubicBezTo>
                    <a:pt x="741643" y="136182"/>
                    <a:pt x="744780" y="171319"/>
                    <a:pt x="720310" y="202691"/>
                  </a:cubicBezTo>
                  <a:cubicBezTo>
                    <a:pt x="695839" y="234691"/>
                    <a:pt x="660075" y="241593"/>
                    <a:pt x="621801" y="238456"/>
                  </a:cubicBezTo>
                  <a:cubicBezTo>
                    <a:pt x="613016" y="237828"/>
                    <a:pt x="603604" y="237201"/>
                    <a:pt x="595448" y="233436"/>
                  </a:cubicBezTo>
                  <a:cubicBezTo>
                    <a:pt x="572232" y="222770"/>
                    <a:pt x="570977" y="244730"/>
                    <a:pt x="563448" y="255397"/>
                  </a:cubicBezTo>
                  <a:cubicBezTo>
                    <a:pt x="553409" y="269201"/>
                    <a:pt x="570350" y="271083"/>
                    <a:pt x="576624" y="274848"/>
                  </a:cubicBezTo>
                  <a:cubicBezTo>
                    <a:pt x="599212" y="287397"/>
                    <a:pt x="611134" y="304965"/>
                    <a:pt x="616781" y="330691"/>
                  </a:cubicBezTo>
                  <a:cubicBezTo>
                    <a:pt x="635604" y="416651"/>
                    <a:pt x="655683" y="502611"/>
                    <a:pt x="667604" y="589826"/>
                  </a:cubicBezTo>
                  <a:cubicBezTo>
                    <a:pt x="656310" y="617434"/>
                    <a:pt x="644389" y="645042"/>
                    <a:pt x="610506" y="653199"/>
                  </a:cubicBezTo>
                  <a:cubicBezTo>
                    <a:pt x="597330" y="625591"/>
                    <a:pt x="596075" y="594846"/>
                    <a:pt x="589801" y="565356"/>
                  </a:cubicBezTo>
                  <a:cubicBezTo>
                    <a:pt x="577252" y="510141"/>
                    <a:pt x="566585" y="454298"/>
                    <a:pt x="549016" y="394690"/>
                  </a:cubicBezTo>
                  <a:cubicBezTo>
                    <a:pt x="505723" y="458690"/>
                    <a:pt x="459919" y="515788"/>
                    <a:pt x="424782" y="579787"/>
                  </a:cubicBezTo>
                  <a:cubicBezTo>
                    <a:pt x="365174" y="688963"/>
                    <a:pt x="308704" y="800649"/>
                    <a:pt x="248469" y="909825"/>
                  </a:cubicBezTo>
                  <a:cubicBezTo>
                    <a:pt x="243450" y="919236"/>
                    <a:pt x="239058" y="929275"/>
                    <a:pt x="228391" y="934295"/>
                  </a:cubicBezTo>
                  <a:cubicBezTo>
                    <a:pt x="199528" y="930530"/>
                    <a:pt x="180077" y="912962"/>
                    <a:pt x="164391" y="891001"/>
                  </a:cubicBezTo>
                  <a:cubicBezTo>
                    <a:pt x="166274" y="861511"/>
                    <a:pt x="182587" y="837668"/>
                    <a:pt x="193881" y="811315"/>
                  </a:cubicBezTo>
                  <a:cubicBezTo>
                    <a:pt x="223999" y="741041"/>
                    <a:pt x="249097" y="668885"/>
                    <a:pt x="281724" y="599866"/>
                  </a:cubicBezTo>
                  <a:cubicBezTo>
                    <a:pt x="282979" y="596728"/>
                    <a:pt x="276705" y="599238"/>
                    <a:pt x="280469" y="599238"/>
                  </a:cubicBezTo>
                  <a:cubicBezTo>
                    <a:pt x="281724" y="599238"/>
                    <a:pt x="282351" y="599866"/>
                    <a:pt x="281096" y="601748"/>
                  </a:cubicBezTo>
                  <a:cubicBezTo>
                    <a:pt x="261646" y="631865"/>
                    <a:pt x="234038" y="655081"/>
                    <a:pt x="210195" y="681434"/>
                  </a:cubicBezTo>
                  <a:cubicBezTo>
                    <a:pt x="172548" y="722845"/>
                    <a:pt x="133646" y="763002"/>
                    <a:pt x="97254" y="806296"/>
                  </a:cubicBezTo>
                  <a:cubicBezTo>
                    <a:pt x="89725" y="815080"/>
                    <a:pt x="82196" y="823864"/>
                    <a:pt x="70901" y="828884"/>
                  </a:cubicBezTo>
                  <a:cubicBezTo>
                    <a:pt x="40784" y="827002"/>
                    <a:pt x="16941" y="814453"/>
                    <a:pt x="0" y="788727"/>
                  </a:cubicBezTo>
                  <a:cubicBezTo>
                    <a:pt x="1255" y="776178"/>
                    <a:pt x="10039" y="768021"/>
                    <a:pt x="16941" y="759237"/>
                  </a:cubicBezTo>
                  <a:cubicBezTo>
                    <a:pt x="87215" y="662610"/>
                    <a:pt x="163136" y="571003"/>
                    <a:pt x="236548" y="476886"/>
                  </a:cubicBezTo>
                  <a:cubicBezTo>
                    <a:pt x="283606" y="416651"/>
                    <a:pt x="316861" y="347004"/>
                    <a:pt x="356390" y="281122"/>
                  </a:cubicBezTo>
                  <a:cubicBezTo>
                    <a:pt x="357018" y="279867"/>
                    <a:pt x="357018" y="277985"/>
                    <a:pt x="354508" y="274220"/>
                  </a:cubicBezTo>
                  <a:cubicBezTo>
                    <a:pt x="313724" y="276103"/>
                    <a:pt x="272940" y="283632"/>
                    <a:pt x="232156" y="289279"/>
                  </a:cubicBezTo>
                  <a:cubicBezTo>
                    <a:pt x="182587" y="296181"/>
                    <a:pt x="133646" y="302456"/>
                    <a:pt x="84705" y="313750"/>
                  </a:cubicBezTo>
                  <a:cubicBezTo>
                    <a:pt x="78431" y="315004"/>
                    <a:pt x="72156" y="316259"/>
                    <a:pt x="66510" y="313122"/>
                  </a:cubicBezTo>
                  <a:cubicBezTo>
                    <a:pt x="63372" y="279240"/>
                    <a:pt x="81568" y="255397"/>
                    <a:pt x="102274" y="232181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0190CAA-1AB9-44BF-A62C-BF3192F6F6EB}"/>
                </a:ext>
              </a:extLst>
            </p:cNvPr>
            <p:cNvSpPr/>
            <p:nvPr/>
          </p:nvSpPr>
          <p:spPr>
            <a:xfrm>
              <a:off x="7739285" y="963493"/>
              <a:ext cx="859603" cy="834505"/>
            </a:xfrm>
            <a:custGeom>
              <a:avLst/>
              <a:gdLst>
                <a:gd name="connsiteX0" fmla="*/ 166901 w 859602"/>
                <a:gd name="connsiteY0" fmla="*/ 190382 h 834505"/>
                <a:gd name="connsiteX1" fmla="*/ 220861 w 859602"/>
                <a:gd name="connsiteY1" fmla="*/ 124500 h 834505"/>
                <a:gd name="connsiteX2" fmla="*/ 514507 w 859602"/>
                <a:gd name="connsiteY2" fmla="*/ 140187 h 834505"/>
                <a:gd name="connsiteX3" fmla="*/ 584153 w 859602"/>
                <a:gd name="connsiteY3" fmla="*/ 179088 h 834505"/>
                <a:gd name="connsiteX4" fmla="*/ 604859 w 859602"/>
                <a:gd name="connsiteY4" fmla="*/ 185990 h 834505"/>
                <a:gd name="connsiteX5" fmla="*/ 623055 w 859602"/>
                <a:gd name="connsiteY5" fmla="*/ 152108 h 834505"/>
                <a:gd name="connsiteX6" fmla="*/ 609251 w 859602"/>
                <a:gd name="connsiteY6" fmla="*/ 98148 h 834505"/>
                <a:gd name="connsiteX7" fmla="*/ 710270 w 859602"/>
                <a:gd name="connsiteY7" fmla="*/ 266 h 834505"/>
                <a:gd name="connsiteX8" fmla="*/ 862113 w 859602"/>
                <a:gd name="connsiteY8" fmla="*/ 153363 h 834505"/>
                <a:gd name="connsiteX9" fmla="*/ 742270 w 859602"/>
                <a:gd name="connsiteY9" fmla="*/ 250617 h 834505"/>
                <a:gd name="connsiteX10" fmla="*/ 702741 w 859602"/>
                <a:gd name="connsiteY10" fmla="*/ 235559 h 834505"/>
                <a:gd name="connsiteX11" fmla="*/ 681408 w 859602"/>
                <a:gd name="connsiteY11" fmla="*/ 236814 h 834505"/>
                <a:gd name="connsiteX12" fmla="*/ 678271 w 859602"/>
                <a:gd name="connsiteY12" fmla="*/ 275088 h 834505"/>
                <a:gd name="connsiteX13" fmla="*/ 702113 w 859602"/>
                <a:gd name="connsiteY13" fmla="*/ 332813 h 834505"/>
                <a:gd name="connsiteX14" fmla="*/ 695839 w 859602"/>
                <a:gd name="connsiteY14" fmla="*/ 600106 h 834505"/>
                <a:gd name="connsiteX15" fmla="*/ 637486 w 859602"/>
                <a:gd name="connsiteY15" fmla="*/ 651556 h 834505"/>
                <a:gd name="connsiteX16" fmla="*/ 625565 w 859602"/>
                <a:gd name="connsiteY16" fmla="*/ 649674 h 834505"/>
                <a:gd name="connsiteX17" fmla="*/ 625565 w 859602"/>
                <a:gd name="connsiteY17" fmla="*/ 417518 h 834505"/>
                <a:gd name="connsiteX18" fmla="*/ 621800 w 859602"/>
                <a:gd name="connsiteY18" fmla="*/ 386773 h 834505"/>
                <a:gd name="connsiteX19" fmla="*/ 582898 w 859602"/>
                <a:gd name="connsiteY19" fmla="*/ 418773 h 834505"/>
                <a:gd name="connsiteX20" fmla="*/ 360155 w 859602"/>
                <a:gd name="connsiteY20" fmla="*/ 653439 h 834505"/>
                <a:gd name="connsiteX21" fmla="*/ 208312 w 859602"/>
                <a:gd name="connsiteY21" fmla="*/ 825987 h 834505"/>
                <a:gd name="connsiteX22" fmla="*/ 195763 w 859602"/>
                <a:gd name="connsiteY22" fmla="*/ 836026 h 834505"/>
                <a:gd name="connsiteX23" fmla="*/ 137411 w 859602"/>
                <a:gd name="connsiteY23" fmla="*/ 780810 h 834505"/>
                <a:gd name="connsiteX24" fmla="*/ 141803 w 859602"/>
                <a:gd name="connsiteY24" fmla="*/ 768261 h 834505"/>
                <a:gd name="connsiteX25" fmla="*/ 314351 w 859602"/>
                <a:gd name="connsiteY25" fmla="*/ 526067 h 834505"/>
                <a:gd name="connsiteX26" fmla="*/ 314351 w 859602"/>
                <a:gd name="connsiteY26" fmla="*/ 527322 h 834505"/>
                <a:gd name="connsiteX27" fmla="*/ 65254 w 859602"/>
                <a:gd name="connsiteY27" fmla="*/ 701125 h 834505"/>
                <a:gd name="connsiteX28" fmla="*/ 60235 w 859602"/>
                <a:gd name="connsiteY28" fmla="*/ 702380 h 834505"/>
                <a:gd name="connsiteX29" fmla="*/ 0 w 859602"/>
                <a:gd name="connsiteY29" fmla="*/ 644027 h 834505"/>
                <a:gd name="connsiteX30" fmla="*/ 87215 w 859602"/>
                <a:gd name="connsiteY30" fmla="*/ 566223 h 834505"/>
                <a:gd name="connsiteX31" fmla="*/ 295528 w 859602"/>
                <a:gd name="connsiteY31" fmla="*/ 399322 h 834505"/>
                <a:gd name="connsiteX32" fmla="*/ 454899 w 859602"/>
                <a:gd name="connsiteY32" fmla="*/ 238068 h 834505"/>
                <a:gd name="connsiteX33" fmla="*/ 459919 w 859602"/>
                <a:gd name="connsiteY33" fmla="*/ 224265 h 834505"/>
                <a:gd name="connsiteX34" fmla="*/ 445488 w 859602"/>
                <a:gd name="connsiteY34" fmla="*/ 219245 h 834505"/>
                <a:gd name="connsiteX35" fmla="*/ 328782 w 859602"/>
                <a:gd name="connsiteY35" fmla="*/ 209206 h 834505"/>
                <a:gd name="connsiteX36" fmla="*/ 195763 w 859602"/>
                <a:gd name="connsiteY36" fmla="*/ 202304 h 834505"/>
                <a:gd name="connsiteX37" fmla="*/ 166901 w 859602"/>
                <a:gd name="connsiteY37" fmla="*/ 190382 h 83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859602" h="834505">
                  <a:moveTo>
                    <a:pt x="166901" y="190382"/>
                  </a:moveTo>
                  <a:cubicBezTo>
                    <a:pt x="185097" y="168422"/>
                    <a:pt x="203293" y="146461"/>
                    <a:pt x="220861" y="124500"/>
                  </a:cubicBezTo>
                  <a:cubicBezTo>
                    <a:pt x="318743" y="125128"/>
                    <a:pt x="416625" y="132657"/>
                    <a:pt x="514507" y="140187"/>
                  </a:cubicBezTo>
                  <a:cubicBezTo>
                    <a:pt x="545252" y="142696"/>
                    <a:pt x="564703" y="159637"/>
                    <a:pt x="584153" y="179088"/>
                  </a:cubicBezTo>
                  <a:cubicBezTo>
                    <a:pt x="589173" y="184108"/>
                    <a:pt x="595447" y="197284"/>
                    <a:pt x="604859" y="185990"/>
                  </a:cubicBezTo>
                  <a:cubicBezTo>
                    <a:pt x="613016" y="176579"/>
                    <a:pt x="632467" y="172186"/>
                    <a:pt x="623055" y="152108"/>
                  </a:cubicBezTo>
                  <a:cubicBezTo>
                    <a:pt x="615526" y="135167"/>
                    <a:pt x="609251" y="117599"/>
                    <a:pt x="609251" y="98148"/>
                  </a:cubicBezTo>
                  <a:cubicBezTo>
                    <a:pt x="607369" y="32893"/>
                    <a:pt x="645016" y="-3499"/>
                    <a:pt x="710270" y="266"/>
                  </a:cubicBezTo>
                  <a:cubicBezTo>
                    <a:pt x="783054" y="4658"/>
                    <a:pt x="858348" y="80579"/>
                    <a:pt x="862113" y="153363"/>
                  </a:cubicBezTo>
                  <a:cubicBezTo>
                    <a:pt x="865877" y="224892"/>
                    <a:pt x="811917" y="268186"/>
                    <a:pt x="742270" y="250617"/>
                  </a:cubicBezTo>
                  <a:cubicBezTo>
                    <a:pt x="728466" y="246853"/>
                    <a:pt x="715290" y="241833"/>
                    <a:pt x="702741" y="235559"/>
                  </a:cubicBezTo>
                  <a:cubicBezTo>
                    <a:pt x="694584" y="231166"/>
                    <a:pt x="689564" y="230539"/>
                    <a:pt x="681408" y="236814"/>
                  </a:cubicBezTo>
                  <a:cubicBezTo>
                    <a:pt x="666349" y="249362"/>
                    <a:pt x="657565" y="260029"/>
                    <a:pt x="678271" y="275088"/>
                  </a:cubicBezTo>
                  <a:cubicBezTo>
                    <a:pt x="697721" y="289519"/>
                    <a:pt x="702741" y="308343"/>
                    <a:pt x="702113" y="332813"/>
                  </a:cubicBezTo>
                  <a:cubicBezTo>
                    <a:pt x="700858" y="421911"/>
                    <a:pt x="703368" y="511008"/>
                    <a:pt x="695839" y="600106"/>
                  </a:cubicBezTo>
                  <a:cubicBezTo>
                    <a:pt x="682035" y="623321"/>
                    <a:pt x="657565" y="635243"/>
                    <a:pt x="637486" y="651556"/>
                  </a:cubicBezTo>
                  <a:cubicBezTo>
                    <a:pt x="633722" y="654066"/>
                    <a:pt x="628702" y="652811"/>
                    <a:pt x="625565" y="649674"/>
                  </a:cubicBezTo>
                  <a:cubicBezTo>
                    <a:pt x="625565" y="572498"/>
                    <a:pt x="625565" y="494694"/>
                    <a:pt x="625565" y="417518"/>
                  </a:cubicBezTo>
                  <a:cubicBezTo>
                    <a:pt x="625565" y="408107"/>
                    <a:pt x="628075" y="398068"/>
                    <a:pt x="621800" y="386773"/>
                  </a:cubicBezTo>
                  <a:cubicBezTo>
                    <a:pt x="607996" y="396813"/>
                    <a:pt x="594820" y="407479"/>
                    <a:pt x="582898" y="418773"/>
                  </a:cubicBezTo>
                  <a:cubicBezTo>
                    <a:pt x="502585" y="490930"/>
                    <a:pt x="428547" y="569361"/>
                    <a:pt x="360155" y="653439"/>
                  </a:cubicBezTo>
                  <a:cubicBezTo>
                    <a:pt x="311841" y="713046"/>
                    <a:pt x="260391" y="770144"/>
                    <a:pt x="208312" y="825987"/>
                  </a:cubicBezTo>
                  <a:cubicBezTo>
                    <a:pt x="204548" y="829751"/>
                    <a:pt x="200783" y="834143"/>
                    <a:pt x="195763" y="836026"/>
                  </a:cubicBezTo>
                  <a:cubicBezTo>
                    <a:pt x="163136" y="831634"/>
                    <a:pt x="148077" y="808418"/>
                    <a:pt x="137411" y="780810"/>
                  </a:cubicBezTo>
                  <a:cubicBezTo>
                    <a:pt x="138038" y="776418"/>
                    <a:pt x="139293" y="772026"/>
                    <a:pt x="141803" y="768261"/>
                  </a:cubicBezTo>
                  <a:cubicBezTo>
                    <a:pt x="201410" y="687948"/>
                    <a:pt x="257881" y="604498"/>
                    <a:pt x="314351" y="526067"/>
                  </a:cubicBezTo>
                  <a:cubicBezTo>
                    <a:pt x="316861" y="524812"/>
                    <a:pt x="315606" y="526067"/>
                    <a:pt x="314351" y="527322"/>
                  </a:cubicBezTo>
                  <a:cubicBezTo>
                    <a:pt x="231528" y="585674"/>
                    <a:pt x="148077" y="642772"/>
                    <a:pt x="65254" y="701125"/>
                  </a:cubicBezTo>
                  <a:cubicBezTo>
                    <a:pt x="63999" y="702380"/>
                    <a:pt x="62117" y="701752"/>
                    <a:pt x="60235" y="702380"/>
                  </a:cubicBezTo>
                  <a:cubicBezTo>
                    <a:pt x="36392" y="687321"/>
                    <a:pt x="8784" y="675399"/>
                    <a:pt x="0" y="644027"/>
                  </a:cubicBezTo>
                  <a:cubicBezTo>
                    <a:pt x="24470" y="612655"/>
                    <a:pt x="57725" y="591321"/>
                    <a:pt x="87215" y="566223"/>
                  </a:cubicBezTo>
                  <a:cubicBezTo>
                    <a:pt x="154979" y="508498"/>
                    <a:pt x="225253" y="453910"/>
                    <a:pt x="295528" y="399322"/>
                  </a:cubicBezTo>
                  <a:cubicBezTo>
                    <a:pt x="355135" y="352264"/>
                    <a:pt x="400311" y="290147"/>
                    <a:pt x="454899" y="238068"/>
                  </a:cubicBezTo>
                  <a:cubicBezTo>
                    <a:pt x="458664" y="234304"/>
                    <a:pt x="463683" y="230539"/>
                    <a:pt x="459919" y="224265"/>
                  </a:cubicBezTo>
                  <a:cubicBezTo>
                    <a:pt x="456782" y="219245"/>
                    <a:pt x="450507" y="219245"/>
                    <a:pt x="445488" y="219245"/>
                  </a:cubicBezTo>
                  <a:cubicBezTo>
                    <a:pt x="406586" y="216108"/>
                    <a:pt x="367684" y="210461"/>
                    <a:pt x="328782" y="209206"/>
                  </a:cubicBezTo>
                  <a:cubicBezTo>
                    <a:pt x="284234" y="207951"/>
                    <a:pt x="240312" y="200422"/>
                    <a:pt x="195763" y="202304"/>
                  </a:cubicBezTo>
                  <a:cubicBezTo>
                    <a:pt x="185097" y="200422"/>
                    <a:pt x="172548" y="203559"/>
                    <a:pt x="166901" y="190382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C1AB148-1FF7-4F0D-91FA-F0AC9399038B}"/>
                </a:ext>
              </a:extLst>
            </p:cNvPr>
            <p:cNvSpPr/>
            <p:nvPr/>
          </p:nvSpPr>
          <p:spPr>
            <a:xfrm>
              <a:off x="6740815" y="175711"/>
              <a:ext cx="652545" cy="985092"/>
            </a:xfrm>
            <a:custGeom>
              <a:avLst/>
              <a:gdLst>
                <a:gd name="connsiteX0" fmla="*/ 654629 w 652545"/>
                <a:gd name="connsiteY0" fmla="*/ 554011 h 985092"/>
                <a:gd name="connsiteX1" fmla="*/ 616982 w 652545"/>
                <a:gd name="connsiteY1" fmla="*/ 631814 h 985092"/>
                <a:gd name="connsiteX2" fmla="*/ 604433 w 652545"/>
                <a:gd name="connsiteY2" fmla="*/ 620520 h 985092"/>
                <a:gd name="connsiteX3" fmla="*/ 495257 w 652545"/>
                <a:gd name="connsiteY3" fmla="*/ 390874 h 985092"/>
                <a:gd name="connsiteX4" fmla="*/ 495885 w 652545"/>
                <a:gd name="connsiteY4" fmla="*/ 382718 h 985092"/>
                <a:gd name="connsiteX5" fmla="*/ 456983 w 652545"/>
                <a:gd name="connsiteY5" fmla="*/ 481854 h 985092"/>
                <a:gd name="connsiteX6" fmla="*/ 371650 w 652545"/>
                <a:gd name="connsiteY6" fmla="*/ 757304 h 985092"/>
                <a:gd name="connsiteX7" fmla="*/ 315180 w 652545"/>
                <a:gd name="connsiteY7" fmla="*/ 960597 h 985092"/>
                <a:gd name="connsiteX8" fmla="*/ 305768 w 652545"/>
                <a:gd name="connsiteY8" fmla="*/ 982557 h 985092"/>
                <a:gd name="connsiteX9" fmla="*/ 229220 w 652545"/>
                <a:gd name="connsiteY9" fmla="*/ 960597 h 985092"/>
                <a:gd name="connsiteX10" fmla="*/ 229220 w 652545"/>
                <a:gd name="connsiteY10" fmla="*/ 931734 h 985092"/>
                <a:gd name="connsiteX11" fmla="*/ 274396 w 652545"/>
                <a:gd name="connsiteY11" fmla="*/ 671343 h 985092"/>
                <a:gd name="connsiteX12" fmla="*/ 280670 w 652545"/>
                <a:gd name="connsiteY12" fmla="*/ 650010 h 985092"/>
                <a:gd name="connsiteX13" fmla="*/ 146396 w 652545"/>
                <a:gd name="connsiteY13" fmla="*/ 890950 h 985092"/>
                <a:gd name="connsiteX14" fmla="*/ 121299 w 652545"/>
                <a:gd name="connsiteY14" fmla="*/ 924205 h 985092"/>
                <a:gd name="connsiteX15" fmla="*/ 47888 w 652545"/>
                <a:gd name="connsiteY15" fmla="*/ 896597 h 985092"/>
                <a:gd name="connsiteX16" fmla="*/ 54789 w 652545"/>
                <a:gd name="connsiteY16" fmla="*/ 866480 h 985092"/>
                <a:gd name="connsiteX17" fmla="*/ 211651 w 652545"/>
                <a:gd name="connsiteY17" fmla="*/ 529540 h 985092"/>
                <a:gd name="connsiteX18" fmla="*/ 283808 w 652545"/>
                <a:gd name="connsiteY18" fmla="*/ 316208 h 985092"/>
                <a:gd name="connsiteX19" fmla="*/ 227965 w 652545"/>
                <a:gd name="connsiteY19" fmla="*/ 332522 h 985092"/>
                <a:gd name="connsiteX20" fmla="*/ 24672 w 652545"/>
                <a:gd name="connsiteY20" fmla="*/ 414717 h 985092"/>
                <a:gd name="connsiteX21" fmla="*/ 201 w 652545"/>
                <a:gd name="connsiteY21" fmla="*/ 416600 h 985092"/>
                <a:gd name="connsiteX22" fmla="*/ 19652 w 652545"/>
                <a:gd name="connsiteY22" fmla="*/ 333777 h 985092"/>
                <a:gd name="connsiteX23" fmla="*/ 283180 w 652545"/>
                <a:gd name="connsiteY23" fmla="*/ 223973 h 985092"/>
                <a:gd name="connsiteX24" fmla="*/ 369140 w 652545"/>
                <a:gd name="connsiteY24" fmla="*/ 223973 h 985092"/>
                <a:gd name="connsiteX25" fmla="*/ 392984 w 652545"/>
                <a:gd name="connsiteY25" fmla="*/ 222718 h 985092"/>
                <a:gd name="connsiteX26" fmla="*/ 392356 w 652545"/>
                <a:gd name="connsiteY26" fmla="*/ 180679 h 985092"/>
                <a:gd name="connsiteX27" fmla="*/ 371650 w 652545"/>
                <a:gd name="connsiteY27" fmla="*/ 159974 h 985092"/>
                <a:gd name="connsiteX28" fmla="*/ 430630 w 652545"/>
                <a:gd name="connsiteY28" fmla="*/ 2484 h 985092"/>
                <a:gd name="connsiteX29" fmla="*/ 581845 w 652545"/>
                <a:gd name="connsiteY29" fmla="*/ 47033 h 985092"/>
                <a:gd name="connsiteX30" fmla="*/ 620119 w 652545"/>
                <a:gd name="connsiteY30" fmla="*/ 161229 h 985092"/>
                <a:gd name="connsiteX31" fmla="*/ 512199 w 652545"/>
                <a:gd name="connsiteY31" fmla="*/ 225228 h 985092"/>
                <a:gd name="connsiteX32" fmla="*/ 485218 w 652545"/>
                <a:gd name="connsiteY32" fmla="*/ 228993 h 985092"/>
                <a:gd name="connsiteX33" fmla="*/ 496512 w 652545"/>
                <a:gd name="connsiteY33" fmla="*/ 269150 h 985092"/>
                <a:gd name="connsiteX34" fmla="*/ 544826 w 652545"/>
                <a:gd name="connsiteY34" fmla="*/ 313698 h 985092"/>
                <a:gd name="connsiteX35" fmla="*/ 654629 w 652545"/>
                <a:gd name="connsiteY35" fmla="*/ 554011 h 98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52545" h="985092">
                  <a:moveTo>
                    <a:pt x="654629" y="554011"/>
                  </a:moveTo>
                  <a:cubicBezTo>
                    <a:pt x="642080" y="579736"/>
                    <a:pt x="629531" y="606089"/>
                    <a:pt x="616982" y="631814"/>
                  </a:cubicBezTo>
                  <a:cubicBezTo>
                    <a:pt x="608825" y="633069"/>
                    <a:pt x="606943" y="625540"/>
                    <a:pt x="604433" y="620520"/>
                  </a:cubicBezTo>
                  <a:cubicBezTo>
                    <a:pt x="568669" y="543344"/>
                    <a:pt x="534159" y="466795"/>
                    <a:pt x="495257" y="390874"/>
                  </a:cubicBezTo>
                  <a:cubicBezTo>
                    <a:pt x="494630" y="388992"/>
                    <a:pt x="494630" y="387110"/>
                    <a:pt x="495885" y="382718"/>
                  </a:cubicBezTo>
                  <a:cubicBezTo>
                    <a:pt x="483963" y="418482"/>
                    <a:pt x="471415" y="450482"/>
                    <a:pt x="456983" y="481854"/>
                  </a:cubicBezTo>
                  <a:cubicBezTo>
                    <a:pt x="416827" y="570324"/>
                    <a:pt x="395493" y="664441"/>
                    <a:pt x="371650" y="757304"/>
                  </a:cubicBezTo>
                  <a:cubicBezTo>
                    <a:pt x="354082" y="825695"/>
                    <a:pt x="334003" y="892832"/>
                    <a:pt x="315180" y="960597"/>
                  </a:cubicBezTo>
                  <a:cubicBezTo>
                    <a:pt x="313298" y="968126"/>
                    <a:pt x="310788" y="976283"/>
                    <a:pt x="305768" y="982557"/>
                  </a:cubicBezTo>
                  <a:cubicBezTo>
                    <a:pt x="285063" y="992596"/>
                    <a:pt x="251180" y="982557"/>
                    <a:pt x="229220" y="960597"/>
                  </a:cubicBezTo>
                  <a:cubicBezTo>
                    <a:pt x="225455" y="951185"/>
                    <a:pt x="226710" y="941146"/>
                    <a:pt x="229220" y="931734"/>
                  </a:cubicBezTo>
                  <a:cubicBezTo>
                    <a:pt x="246788" y="845146"/>
                    <a:pt x="259965" y="758559"/>
                    <a:pt x="274396" y="671343"/>
                  </a:cubicBezTo>
                  <a:cubicBezTo>
                    <a:pt x="275651" y="663187"/>
                    <a:pt x="275651" y="654402"/>
                    <a:pt x="280670" y="650010"/>
                  </a:cubicBezTo>
                  <a:cubicBezTo>
                    <a:pt x="238631" y="730323"/>
                    <a:pt x="188435" y="808127"/>
                    <a:pt x="146396" y="890950"/>
                  </a:cubicBezTo>
                  <a:cubicBezTo>
                    <a:pt x="140122" y="903499"/>
                    <a:pt x="135102" y="917303"/>
                    <a:pt x="121299" y="924205"/>
                  </a:cubicBezTo>
                  <a:cubicBezTo>
                    <a:pt x="93691" y="922950"/>
                    <a:pt x="67966" y="917930"/>
                    <a:pt x="47888" y="896597"/>
                  </a:cubicBezTo>
                  <a:cubicBezTo>
                    <a:pt x="44750" y="885303"/>
                    <a:pt x="51025" y="875891"/>
                    <a:pt x="54789" y="866480"/>
                  </a:cubicBezTo>
                  <a:cubicBezTo>
                    <a:pt x="104358" y="752912"/>
                    <a:pt x="158318" y="641226"/>
                    <a:pt x="211651" y="529540"/>
                  </a:cubicBezTo>
                  <a:cubicBezTo>
                    <a:pt x="243651" y="463031"/>
                    <a:pt x="257455" y="389619"/>
                    <a:pt x="283808" y="316208"/>
                  </a:cubicBezTo>
                  <a:cubicBezTo>
                    <a:pt x="260592" y="318718"/>
                    <a:pt x="244278" y="326247"/>
                    <a:pt x="227965" y="332522"/>
                  </a:cubicBezTo>
                  <a:cubicBezTo>
                    <a:pt x="160200" y="358875"/>
                    <a:pt x="91181" y="384600"/>
                    <a:pt x="24672" y="414717"/>
                  </a:cubicBezTo>
                  <a:cubicBezTo>
                    <a:pt x="17142" y="418482"/>
                    <a:pt x="8986" y="424756"/>
                    <a:pt x="201" y="416600"/>
                  </a:cubicBezTo>
                  <a:cubicBezTo>
                    <a:pt x="-1054" y="387110"/>
                    <a:pt x="3339" y="358875"/>
                    <a:pt x="19652" y="333777"/>
                  </a:cubicBezTo>
                  <a:cubicBezTo>
                    <a:pt x="106240" y="293620"/>
                    <a:pt x="193455" y="257228"/>
                    <a:pt x="283180" y="223973"/>
                  </a:cubicBezTo>
                  <a:cubicBezTo>
                    <a:pt x="313298" y="212679"/>
                    <a:pt x="340278" y="209542"/>
                    <a:pt x="369140" y="223973"/>
                  </a:cubicBezTo>
                  <a:cubicBezTo>
                    <a:pt x="375415" y="227111"/>
                    <a:pt x="387964" y="239032"/>
                    <a:pt x="392984" y="222718"/>
                  </a:cubicBezTo>
                  <a:cubicBezTo>
                    <a:pt x="396748" y="209542"/>
                    <a:pt x="412434" y="194483"/>
                    <a:pt x="392356" y="180679"/>
                  </a:cubicBezTo>
                  <a:cubicBezTo>
                    <a:pt x="384199" y="175032"/>
                    <a:pt x="377925" y="167503"/>
                    <a:pt x="371650" y="159974"/>
                  </a:cubicBezTo>
                  <a:cubicBezTo>
                    <a:pt x="318317" y="93464"/>
                    <a:pt x="347180" y="15661"/>
                    <a:pt x="430630" y="2484"/>
                  </a:cubicBezTo>
                  <a:cubicBezTo>
                    <a:pt x="487101" y="-6300"/>
                    <a:pt x="538551" y="8131"/>
                    <a:pt x="581845" y="47033"/>
                  </a:cubicBezTo>
                  <a:cubicBezTo>
                    <a:pt x="615727" y="77778"/>
                    <a:pt x="635805" y="114797"/>
                    <a:pt x="620119" y="161229"/>
                  </a:cubicBezTo>
                  <a:cubicBezTo>
                    <a:pt x="607570" y="200130"/>
                    <a:pt x="563022" y="224601"/>
                    <a:pt x="512199" y="225228"/>
                  </a:cubicBezTo>
                  <a:cubicBezTo>
                    <a:pt x="503414" y="225228"/>
                    <a:pt x="492747" y="218954"/>
                    <a:pt x="485218" y="228993"/>
                  </a:cubicBezTo>
                  <a:cubicBezTo>
                    <a:pt x="470787" y="247816"/>
                    <a:pt x="473924" y="262248"/>
                    <a:pt x="496512" y="269150"/>
                  </a:cubicBezTo>
                  <a:cubicBezTo>
                    <a:pt x="520355" y="276679"/>
                    <a:pt x="533532" y="291738"/>
                    <a:pt x="544826" y="313698"/>
                  </a:cubicBezTo>
                  <a:cubicBezTo>
                    <a:pt x="585610" y="392129"/>
                    <a:pt x="616982" y="474325"/>
                    <a:pt x="654629" y="554011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8755BF-2ABC-41EA-A53C-723231029DE9}"/>
                </a:ext>
              </a:extLst>
            </p:cNvPr>
            <p:cNvSpPr/>
            <p:nvPr/>
          </p:nvSpPr>
          <p:spPr>
            <a:xfrm>
              <a:off x="6094745" y="5229"/>
              <a:ext cx="665094" cy="1010190"/>
            </a:xfrm>
            <a:custGeom>
              <a:avLst/>
              <a:gdLst>
                <a:gd name="connsiteX0" fmla="*/ 665094 w 665094"/>
                <a:gd name="connsiteY0" fmla="*/ 504258 h 1010190"/>
                <a:gd name="connsiteX1" fmla="*/ 648153 w 665094"/>
                <a:gd name="connsiteY1" fmla="*/ 587709 h 1010190"/>
                <a:gd name="connsiteX2" fmla="*/ 624938 w 665094"/>
                <a:gd name="connsiteY2" fmla="*/ 570140 h 1010190"/>
                <a:gd name="connsiteX3" fmla="*/ 489409 w 665094"/>
                <a:gd name="connsiteY3" fmla="*/ 398220 h 1010190"/>
                <a:gd name="connsiteX4" fmla="*/ 474978 w 665094"/>
                <a:gd name="connsiteY4" fmla="*/ 387553 h 1010190"/>
                <a:gd name="connsiteX5" fmla="*/ 452390 w 665094"/>
                <a:gd name="connsiteY5" fmla="*/ 520572 h 1010190"/>
                <a:gd name="connsiteX6" fmla="*/ 436704 w 665094"/>
                <a:gd name="connsiteY6" fmla="*/ 778453 h 1010190"/>
                <a:gd name="connsiteX7" fmla="*/ 425409 w 665094"/>
                <a:gd name="connsiteY7" fmla="*/ 983628 h 1010190"/>
                <a:gd name="connsiteX8" fmla="*/ 418508 w 665094"/>
                <a:gd name="connsiteY8" fmla="*/ 1008726 h 1010190"/>
                <a:gd name="connsiteX9" fmla="*/ 341959 w 665094"/>
                <a:gd name="connsiteY9" fmla="*/ 998059 h 1010190"/>
                <a:gd name="connsiteX10" fmla="*/ 335684 w 665094"/>
                <a:gd name="connsiteY10" fmla="*/ 975471 h 1010190"/>
                <a:gd name="connsiteX11" fmla="*/ 320626 w 665094"/>
                <a:gd name="connsiteY11" fmla="*/ 706296 h 1010190"/>
                <a:gd name="connsiteX12" fmla="*/ 323135 w 665094"/>
                <a:gd name="connsiteY12" fmla="*/ 681198 h 1010190"/>
                <a:gd name="connsiteX13" fmla="*/ 321253 w 665094"/>
                <a:gd name="connsiteY13" fmla="*/ 676179 h 1010190"/>
                <a:gd name="connsiteX14" fmla="*/ 321880 w 665094"/>
                <a:gd name="connsiteY14" fmla="*/ 677434 h 1010190"/>
                <a:gd name="connsiteX15" fmla="*/ 306822 w 665094"/>
                <a:gd name="connsiteY15" fmla="*/ 747080 h 1010190"/>
                <a:gd name="connsiteX16" fmla="*/ 245332 w 665094"/>
                <a:gd name="connsiteY16" fmla="*/ 954138 h 1010190"/>
                <a:gd name="connsiteX17" fmla="*/ 231528 w 665094"/>
                <a:gd name="connsiteY17" fmla="*/ 982373 h 1010190"/>
                <a:gd name="connsiteX18" fmla="*/ 158117 w 665094"/>
                <a:gd name="connsiteY18" fmla="*/ 977981 h 1010190"/>
                <a:gd name="connsiteX19" fmla="*/ 153097 w 665094"/>
                <a:gd name="connsiteY19" fmla="*/ 937824 h 1010190"/>
                <a:gd name="connsiteX20" fmla="*/ 226509 w 665094"/>
                <a:gd name="connsiteY20" fmla="*/ 598375 h 1010190"/>
                <a:gd name="connsiteX21" fmla="*/ 244077 w 665094"/>
                <a:gd name="connsiteY21" fmla="*/ 439631 h 1010190"/>
                <a:gd name="connsiteX22" fmla="*/ 248469 w 665094"/>
                <a:gd name="connsiteY22" fmla="*/ 353671 h 1010190"/>
                <a:gd name="connsiteX23" fmla="*/ 124862 w 665094"/>
                <a:gd name="connsiteY23" fmla="*/ 434611 h 1010190"/>
                <a:gd name="connsiteX24" fmla="*/ 26353 w 665094"/>
                <a:gd name="connsiteY24" fmla="*/ 503631 h 1010190"/>
                <a:gd name="connsiteX25" fmla="*/ 0 w 665094"/>
                <a:gd name="connsiteY25" fmla="*/ 512415 h 1010190"/>
                <a:gd name="connsiteX26" fmla="*/ 0 w 665094"/>
                <a:gd name="connsiteY26" fmla="*/ 427710 h 1010190"/>
                <a:gd name="connsiteX27" fmla="*/ 253489 w 665094"/>
                <a:gd name="connsiteY27" fmla="*/ 248887 h 1010190"/>
                <a:gd name="connsiteX28" fmla="*/ 299292 w 665094"/>
                <a:gd name="connsiteY28" fmla="*/ 242613 h 1010190"/>
                <a:gd name="connsiteX29" fmla="*/ 336939 w 665094"/>
                <a:gd name="connsiteY29" fmla="*/ 236338 h 1010190"/>
                <a:gd name="connsiteX30" fmla="*/ 318743 w 665094"/>
                <a:gd name="connsiteY30" fmla="*/ 189280 h 1010190"/>
                <a:gd name="connsiteX31" fmla="*/ 263528 w 665094"/>
                <a:gd name="connsiteY31" fmla="*/ 76966 h 1010190"/>
                <a:gd name="connsiteX32" fmla="*/ 325018 w 665094"/>
                <a:gd name="connsiteY32" fmla="*/ 13594 h 1010190"/>
                <a:gd name="connsiteX33" fmla="*/ 527056 w 665094"/>
                <a:gd name="connsiteY33" fmla="*/ 59398 h 1010190"/>
                <a:gd name="connsiteX34" fmla="*/ 488782 w 665094"/>
                <a:gd name="connsiteY34" fmla="*/ 198691 h 1010190"/>
                <a:gd name="connsiteX35" fmla="*/ 448625 w 665094"/>
                <a:gd name="connsiteY35" fmla="*/ 211868 h 1010190"/>
                <a:gd name="connsiteX36" fmla="*/ 428547 w 665094"/>
                <a:gd name="connsiteY36" fmla="*/ 231318 h 1010190"/>
                <a:gd name="connsiteX37" fmla="*/ 449253 w 665094"/>
                <a:gd name="connsiteY37" fmla="*/ 259554 h 1010190"/>
                <a:gd name="connsiteX38" fmla="*/ 508232 w 665094"/>
                <a:gd name="connsiteY38" fmla="*/ 293436 h 1010190"/>
                <a:gd name="connsiteX39" fmla="*/ 665094 w 665094"/>
                <a:gd name="connsiteY39" fmla="*/ 504258 h 1010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65094" h="1010190">
                  <a:moveTo>
                    <a:pt x="665094" y="504258"/>
                  </a:moveTo>
                  <a:cubicBezTo>
                    <a:pt x="659447" y="531866"/>
                    <a:pt x="653800" y="560101"/>
                    <a:pt x="648153" y="587709"/>
                  </a:cubicBezTo>
                  <a:cubicBezTo>
                    <a:pt x="634350" y="590218"/>
                    <a:pt x="630585" y="577669"/>
                    <a:pt x="624938" y="570140"/>
                  </a:cubicBezTo>
                  <a:cubicBezTo>
                    <a:pt x="581644" y="511160"/>
                    <a:pt x="535840" y="454062"/>
                    <a:pt x="489409" y="398220"/>
                  </a:cubicBezTo>
                  <a:cubicBezTo>
                    <a:pt x="486272" y="394455"/>
                    <a:pt x="483762" y="388808"/>
                    <a:pt x="474978" y="387553"/>
                  </a:cubicBezTo>
                  <a:cubicBezTo>
                    <a:pt x="464311" y="431474"/>
                    <a:pt x="461174" y="476023"/>
                    <a:pt x="452390" y="520572"/>
                  </a:cubicBezTo>
                  <a:cubicBezTo>
                    <a:pt x="436076" y="605905"/>
                    <a:pt x="441095" y="692492"/>
                    <a:pt x="436704" y="778453"/>
                  </a:cubicBezTo>
                  <a:cubicBezTo>
                    <a:pt x="432939" y="846844"/>
                    <a:pt x="431684" y="915236"/>
                    <a:pt x="425409" y="983628"/>
                  </a:cubicBezTo>
                  <a:cubicBezTo>
                    <a:pt x="424782" y="992412"/>
                    <a:pt x="424782" y="1001824"/>
                    <a:pt x="418508" y="1008726"/>
                  </a:cubicBezTo>
                  <a:cubicBezTo>
                    <a:pt x="392155" y="1013745"/>
                    <a:pt x="367057" y="1006844"/>
                    <a:pt x="341959" y="998059"/>
                  </a:cubicBezTo>
                  <a:cubicBezTo>
                    <a:pt x="336312" y="991785"/>
                    <a:pt x="335684" y="983628"/>
                    <a:pt x="335684" y="975471"/>
                  </a:cubicBezTo>
                  <a:cubicBezTo>
                    <a:pt x="335057" y="885746"/>
                    <a:pt x="326900" y="796021"/>
                    <a:pt x="320626" y="706296"/>
                  </a:cubicBezTo>
                  <a:cubicBezTo>
                    <a:pt x="319998" y="696884"/>
                    <a:pt x="322508" y="686845"/>
                    <a:pt x="323135" y="681198"/>
                  </a:cubicBezTo>
                  <a:cubicBezTo>
                    <a:pt x="323763" y="673669"/>
                    <a:pt x="317489" y="676179"/>
                    <a:pt x="321253" y="676179"/>
                  </a:cubicBezTo>
                  <a:cubicBezTo>
                    <a:pt x="321880" y="676179"/>
                    <a:pt x="321880" y="676806"/>
                    <a:pt x="321880" y="677434"/>
                  </a:cubicBezTo>
                  <a:cubicBezTo>
                    <a:pt x="323135" y="701904"/>
                    <a:pt x="313724" y="724492"/>
                    <a:pt x="306822" y="747080"/>
                  </a:cubicBezTo>
                  <a:cubicBezTo>
                    <a:pt x="285489" y="816099"/>
                    <a:pt x="263528" y="884491"/>
                    <a:pt x="245332" y="954138"/>
                  </a:cubicBezTo>
                  <a:cubicBezTo>
                    <a:pt x="242822" y="964177"/>
                    <a:pt x="240312" y="974844"/>
                    <a:pt x="231528" y="982373"/>
                  </a:cubicBezTo>
                  <a:cubicBezTo>
                    <a:pt x="206430" y="992412"/>
                    <a:pt x="182587" y="984883"/>
                    <a:pt x="158117" y="977981"/>
                  </a:cubicBezTo>
                  <a:cubicBezTo>
                    <a:pt x="144941" y="966059"/>
                    <a:pt x="150587" y="951628"/>
                    <a:pt x="153097" y="937824"/>
                  </a:cubicBezTo>
                  <a:cubicBezTo>
                    <a:pt x="173803" y="823629"/>
                    <a:pt x="200156" y="711316"/>
                    <a:pt x="226509" y="598375"/>
                  </a:cubicBezTo>
                  <a:cubicBezTo>
                    <a:pt x="239058" y="546297"/>
                    <a:pt x="240312" y="492337"/>
                    <a:pt x="244077" y="439631"/>
                  </a:cubicBezTo>
                  <a:cubicBezTo>
                    <a:pt x="245959" y="412651"/>
                    <a:pt x="254116" y="385671"/>
                    <a:pt x="248469" y="353671"/>
                  </a:cubicBezTo>
                  <a:cubicBezTo>
                    <a:pt x="204548" y="379396"/>
                    <a:pt x="165019" y="407004"/>
                    <a:pt x="124862" y="434611"/>
                  </a:cubicBezTo>
                  <a:cubicBezTo>
                    <a:pt x="92235" y="457200"/>
                    <a:pt x="58980" y="480415"/>
                    <a:pt x="26353" y="503631"/>
                  </a:cubicBezTo>
                  <a:cubicBezTo>
                    <a:pt x="18823" y="509278"/>
                    <a:pt x="11294" y="516807"/>
                    <a:pt x="0" y="512415"/>
                  </a:cubicBezTo>
                  <a:cubicBezTo>
                    <a:pt x="0" y="484180"/>
                    <a:pt x="0" y="455945"/>
                    <a:pt x="0" y="427710"/>
                  </a:cubicBezTo>
                  <a:cubicBezTo>
                    <a:pt x="82196" y="364965"/>
                    <a:pt x="165646" y="304730"/>
                    <a:pt x="253489" y="248887"/>
                  </a:cubicBezTo>
                  <a:cubicBezTo>
                    <a:pt x="269175" y="238848"/>
                    <a:pt x="282979" y="240730"/>
                    <a:pt x="299292" y="242613"/>
                  </a:cubicBezTo>
                  <a:cubicBezTo>
                    <a:pt x="311841" y="243867"/>
                    <a:pt x="330038" y="253907"/>
                    <a:pt x="336939" y="236338"/>
                  </a:cubicBezTo>
                  <a:cubicBezTo>
                    <a:pt x="343841" y="218142"/>
                    <a:pt x="343214" y="201828"/>
                    <a:pt x="318743" y="189280"/>
                  </a:cubicBezTo>
                  <a:cubicBezTo>
                    <a:pt x="271057" y="165437"/>
                    <a:pt x="250352" y="119633"/>
                    <a:pt x="263528" y="76966"/>
                  </a:cubicBezTo>
                  <a:cubicBezTo>
                    <a:pt x="272940" y="46221"/>
                    <a:pt x="296155" y="26771"/>
                    <a:pt x="325018" y="13594"/>
                  </a:cubicBezTo>
                  <a:cubicBezTo>
                    <a:pt x="391527" y="-16523"/>
                    <a:pt x="488154" y="5437"/>
                    <a:pt x="527056" y="59398"/>
                  </a:cubicBezTo>
                  <a:cubicBezTo>
                    <a:pt x="564703" y="111476"/>
                    <a:pt x="549644" y="167946"/>
                    <a:pt x="488782" y="198691"/>
                  </a:cubicBezTo>
                  <a:cubicBezTo>
                    <a:pt x="476233" y="204966"/>
                    <a:pt x="462429" y="209358"/>
                    <a:pt x="448625" y="211868"/>
                  </a:cubicBezTo>
                  <a:cubicBezTo>
                    <a:pt x="436076" y="214377"/>
                    <a:pt x="431056" y="218142"/>
                    <a:pt x="428547" y="231318"/>
                  </a:cubicBezTo>
                  <a:cubicBezTo>
                    <a:pt x="424155" y="251397"/>
                    <a:pt x="431056" y="260809"/>
                    <a:pt x="449253" y="259554"/>
                  </a:cubicBezTo>
                  <a:cubicBezTo>
                    <a:pt x="477488" y="257671"/>
                    <a:pt x="492546" y="273357"/>
                    <a:pt x="508232" y="293436"/>
                  </a:cubicBezTo>
                  <a:cubicBezTo>
                    <a:pt x="562193" y="363710"/>
                    <a:pt x="618036" y="430847"/>
                    <a:pt x="665094" y="504258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5AA77EB-95E4-40C4-A9B0-7DF0C9A565C1}"/>
                </a:ext>
              </a:extLst>
            </p:cNvPr>
            <p:cNvSpPr/>
            <p:nvPr/>
          </p:nvSpPr>
          <p:spPr>
            <a:xfrm>
              <a:off x="8103204" y="1542829"/>
              <a:ext cx="947446" cy="709016"/>
            </a:xfrm>
            <a:custGeom>
              <a:avLst/>
              <a:gdLst>
                <a:gd name="connsiteX0" fmla="*/ 264155 w 947445"/>
                <a:gd name="connsiteY0" fmla="*/ 70338 h 709015"/>
                <a:gd name="connsiteX1" fmla="*/ 331919 w 947445"/>
                <a:gd name="connsiteY1" fmla="*/ 20142 h 709015"/>
                <a:gd name="connsiteX2" fmla="*/ 631839 w 947445"/>
                <a:gd name="connsiteY2" fmla="*/ 106102 h 709015"/>
                <a:gd name="connsiteX3" fmla="*/ 671996 w 947445"/>
                <a:gd name="connsiteY3" fmla="*/ 150024 h 709015"/>
                <a:gd name="connsiteX4" fmla="*/ 693329 w 947445"/>
                <a:gd name="connsiteY4" fmla="*/ 162573 h 709015"/>
                <a:gd name="connsiteX5" fmla="*/ 718427 w 947445"/>
                <a:gd name="connsiteY5" fmla="*/ 133083 h 709015"/>
                <a:gd name="connsiteX6" fmla="*/ 717172 w 947445"/>
                <a:gd name="connsiteY6" fmla="*/ 77867 h 709015"/>
                <a:gd name="connsiteX7" fmla="*/ 835132 w 947445"/>
                <a:gd name="connsiteY7" fmla="*/ 5083 h 709015"/>
                <a:gd name="connsiteX8" fmla="*/ 949328 w 947445"/>
                <a:gd name="connsiteY8" fmla="*/ 192063 h 709015"/>
                <a:gd name="connsiteX9" fmla="*/ 817564 w 947445"/>
                <a:gd name="connsiteY9" fmla="*/ 259827 h 709015"/>
                <a:gd name="connsiteX10" fmla="*/ 781799 w 947445"/>
                <a:gd name="connsiteY10" fmla="*/ 236611 h 709015"/>
                <a:gd name="connsiteX11" fmla="*/ 742898 w 947445"/>
                <a:gd name="connsiteY11" fmla="*/ 236611 h 709015"/>
                <a:gd name="connsiteX12" fmla="*/ 745407 w 947445"/>
                <a:gd name="connsiteY12" fmla="*/ 267356 h 709015"/>
                <a:gd name="connsiteX13" fmla="*/ 754191 w 947445"/>
                <a:gd name="connsiteY13" fmla="*/ 330101 h 709015"/>
                <a:gd name="connsiteX14" fmla="*/ 690192 w 947445"/>
                <a:gd name="connsiteY14" fmla="*/ 586100 h 709015"/>
                <a:gd name="connsiteX15" fmla="*/ 612389 w 947445"/>
                <a:gd name="connsiteY15" fmla="*/ 622492 h 709015"/>
                <a:gd name="connsiteX16" fmla="*/ 613644 w 947445"/>
                <a:gd name="connsiteY16" fmla="*/ 594884 h 709015"/>
                <a:gd name="connsiteX17" fmla="*/ 660074 w 947445"/>
                <a:gd name="connsiteY17" fmla="*/ 391591 h 709015"/>
                <a:gd name="connsiteX18" fmla="*/ 663839 w 947445"/>
                <a:gd name="connsiteY18" fmla="*/ 365866 h 709015"/>
                <a:gd name="connsiteX19" fmla="*/ 646898 w 947445"/>
                <a:gd name="connsiteY19" fmla="*/ 369630 h 709015"/>
                <a:gd name="connsiteX20" fmla="*/ 347606 w 947445"/>
                <a:gd name="connsiteY20" fmla="*/ 564766 h 709015"/>
                <a:gd name="connsiteX21" fmla="*/ 161881 w 947445"/>
                <a:gd name="connsiteY21" fmla="*/ 700295 h 709015"/>
                <a:gd name="connsiteX22" fmla="*/ 145567 w 947445"/>
                <a:gd name="connsiteY22" fmla="*/ 709079 h 709015"/>
                <a:gd name="connsiteX23" fmla="*/ 101019 w 947445"/>
                <a:gd name="connsiteY23" fmla="*/ 637550 h 709015"/>
                <a:gd name="connsiteX24" fmla="*/ 207058 w 947445"/>
                <a:gd name="connsiteY24" fmla="*/ 543433 h 709015"/>
                <a:gd name="connsiteX25" fmla="*/ 321253 w 947445"/>
                <a:gd name="connsiteY25" fmla="*/ 438649 h 709015"/>
                <a:gd name="connsiteX26" fmla="*/ 340076 w 947445"/>
                <a:gd name="connsiteY26" fmla="*/ 424846 h 709015"/>
                <a:gd name="connsiteX27" fmla="*/ 237175 w 947445"/>
                <a:gd name="connsiteY27" fmla="*/ 468767 h 709015"/>
                <a:gd name="connsiteX28" fmla="*/ 84078 w 947445"/>
                <a:gd name="connsiteY28" fmla="*/ 532139 h 709015"/>
                <a:gd name="connsiteX29" fmla="*/ 43294 w 947445"/>
                <a:gd name="connsiteY29" fmla="*/ 543433 h 709015"/>
                <a:gd name="connsiteX30" fmla="*/ 0 w 947445"/>
                <a:gd name="connsiteY30" fmla="*/ 475041 h 709015"/>
                <a:gd name="connsiteX31" fmla="*/ 59608 w 947445"/>
                <a:gd name="connsiteY31" fmla="*/ 439904 h 709015"/>
                <a:gd name="connsiteX32" fmla="*/ 321253 w 947445"/>
                <a:gd name="connsiteY32" fmla="*/ 311278 h 709015"/>
                <a:gd name="connsiteX33" fmla="*/ 540859 w 947445"/>
                <a:gd name="connsiteY33" fmla="*/ 173867 h 709015"/>
                <a:gd name="connsiteX34" fmla="*/ 544624 w 947445"/>
                <a:gd name="connsiteY34" fmla="*/ 166965 h 709015"/>
                <a:gd name="connsiteX35" fmla="*/ 521409 w 947445"/>
                <a:gd name="connsiteY35" fmla="*/ 156298 h 709015"/>
                <a:gd name="connsiteX36" fmla="*/ 289253 w 947445"/>
                <a:gd name="connsiteY36" fmla="*/ 84769 h 709015"/>
                <a:gd name="connsiteX37" fmla="*/ 264155 w 947445"/>
                <a:gd name="connsiteY37" fmla="*/ 70338 h 70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47445" h="709015">
                  <a:moveTo>
                    <a:pt x="264155" y="70338"/>
                  </a:moveTo>
                  <a:cubicBezTo>
                    <a:pt x="286743" y="53397"/>
                    <a:pt x="309332" y="37083"/>
                    <a:pt x="331919" y="20142"/>
                  </a:cubicBezTo>
                  <a:cubicBezTo>
                    <a:pt x="433566" y="42103"/>
                    <a:pt x="533330" y="72848"/>
                    <a:pt x="631839" y="106102"/>
                  </a:cubicBezTo>
                  <a:cubicBezTo>
                    <a:pt x="655055" y="113632"/>
                    <a:pt x="658820" y="135592"/>
                    <a:pt x="671996" y="150024"/>
                  </a:cubicBezTo>
                  <a:cubicBezTo>
                    <a:pt x="677643" y="156298"/>
                    <a:pt x="678898" y="171357"/>
                    <a:pt x="693329" y="162573"/>
                  </a:cubicBezTo>
                  <a:cubicBezTo>
                    <a:pt x="704623" y="155671"/>
                    <a:pt x="721565" y="153161"/>
                    <a:pt x="718427" y="133083"/>
                  </a:cubicBezTo>
                  <a:cubicBezTo>
                    <a:pt x="715290" y="114887"/>
                    <a:pt x="713407" y="96691"/>
                    <a:pt x="717172" y="77867"/>
                  </a:cubicBezTo>
                  <a:cubicBezTo>
                    <a:pt x="729721" y="16377"/>
                    <a:pt x="774898" y="-12485"/>
                    <a:pt x="835132" y="5083"/>
                  </a:cubicBezTo>
                  <a:cubicBezTo>
                    <a:pt x="907289" y="25789"/>
                    <a:pt x="964386" y="119279"/>
                    <a:pt x="949328" y="192063"/>
                  </a:cubicBezTo>
                  <a:cubicBezTo>
                    <a:pt x="936151" y="257945"/>
                    <a:pt x="878426" y="287435"/>
                    <a:pt x="817564" y="259827"/>
                  </a:cubicBezTo>
                  <a:cubicBezTo>
                    <a:pt x="805015" y="254180"/>
                    <a:pt x="791211" y="247278"/>
                    <a:pt x="781799" y="236611"/>
                  </a:cubicBezTo>
                  <a:cubicBezTo>
                    <a:pt x="767368" y="220298"/>
                    <a:pt x="756074" y="227827"/>
                    <a:pt x="742898" y="236611"/>
                  </a:cubicBezTo>
                  <a:cubicBezTo>
                    <a:pt x="724702" y="248533"/>
                    <a:pt x="739133" y="259827"/>
                    <a:pt x="745407" y="267356"/>
                  </a:cubicBezTo>
                  <a:cubicBezTo>
                    <a:pt x="761094" y="287435"/>
                    <a:pt x="759211" y="307513"/>
                    <a:pt x="754191" y="330101"/>
                  </a:cubicBezTo>
                  <a:cubicBezTo>
                    <a:pt x="736623" y="416061"/>
                    <a:pt x="712153" y="500767"/>
                    <a:pt x="690192" y="586100"/>
                  </a:cubicBezTo>
                  <a:cubicBezTo>
                    <a:pt x="664467" y="598021"/>
                    <a:pt x="638741" y="610570"/>
                    <a:pt x="612389" y="622492"/>
                  </a:cubicBezTo>
                  <a:cubicBezTo>
                    <a:pt x="604232" y="613080"/>
                    <a:pt x="611134" y="603668"/>
                    <a:pt x="613644" y="594884"/>
                  </a:cubicBezTo>
                  <a:cubicBezTo>
                    <a:pt x="631212" y="527747"/>
                    <a:pt x="645643" y="459355"/>
                    <a:pt x="660074" y="391591"/>
                  </a:cubicBezTo>
                  <a:cubicBezTo>
                    <a:pt x="661957" y="382807"/>
                    <a:pt x="664467" y="374650"/>
                    <a:pt x="663839" y="365866"/>
                  </a:cubicBezTo>
                  <a:cubicBezTo>
                    <a:pt x="656310" y="360219"/>
                    <a:pt x="651918" y="367120"/>
                    <a:pt x="646898" y="369630"/>
                  </a:cubicBezTo>
                  <a:cubicBezTo>
                    <a:pt x="541487" y="425473"/>
                    <a:pt x="441095" y="490100"/>
                    <a:pt x="347606" y="564766"/>
                  </a:cubicBezTo>
                  <a:cubicBezTo>
                    <a:pt x="287998" y="612452"/>
                    <a:pt x="223998" y="655119"/>
                    <a:pt x="161881" y="700295"/>
                  </a:cubicBezTo>
                  <a:cubicBezTo>
                    <a:pt x="156862" y="704060"/>
                    <a:pt x="151842" y="707825"/>
                    <a:pt x="145567" y="709079"/>
                  </a:cubicBezTo>
                  <a:cubicBezTo>
                    <a:pt x="117332" y="693393"/>
                    <a:pt x="111058" y="664531"/>
                    <a:pt x="101019" y="637550"/>
                  </a:cubicBezTo>
                  <a:cubicBezTo>
                    <a:pt x="133646" y="603041"/>
                    <a:pt x="172548" y="576061"/>
                    <a:pt x="207058" y="543433"/>
                  </a:cubicBezTo>
                  <a:cubicBezTo>
                    <a:pt x="244704" y="508296"/>
                    <a:pt x="284234" y="475041"/>
                    <a:pt x="321253" y="438649"/>
                  </a:cubicBezTo>
                  <a:cubicBezTo>
                    <a:pt x="326900" y="433002"/>
                    <a:pt x="334429" y="429238"/>
                    <a:pt x="340076" y="424846"/>
                  </a:cubicBezTo>
                  <a:cubicBezTo>
                    <a:pt x="308077" y="443669"/>
                    <a:pt x="271685" y="454336"/>
                    <a:pt x="237175" y="468767"/>
                  </a:cubicBezTo>
                  <a:cubicBezTo>
                    <a:pt x="186352" y="490100"/>
                    <a:pt x="134274" y="508924"/>
                    <a:pt x="84078" y="532139"/>
                  </a:cubicBezTo>
                  <a:cubicBezTo>
                    <a:pt x="71529" y="537786"/>
                    <a:pt x="58980" y="546570"/>
                    <a:pt x="43294" y="543433"/>
                  </a:cubicBezTo>
                  <a:cubicBezTo>
                    <a:pt x="23843" y="523982"/>
                    <a:pt x="2510" y="505159"/>
                    <a:pt x="0" y="475041"/>
                  </a:cubicBezTo>
                  <a:cubicBezTo>
                    <a:pt x="18196" y="460610"/>
                    <a:pt x="38901" y="449944"/>
                    <a:pt x="59608" y="439904"/>
                  </a:cubicBezTo>
                  <a:cubicBezTo>
                    <a:pt x="146822" y="397238"/>
                    <a:pt x="232156" y="351434"/>
                    <a:pt x="321253" y="311278"/>
                  </a:cubicBezTo>
                  <a:cubicBezTo>
                    <a:pt x="400939" y="275513"/>
                    <a:pt x="468076" y="220925"/>
                    <a:pt x="540859" y="173867"/>
                  </a:cubicBezTo>
                  <a:cubicBezTo>
                    <a:pt x="543369" y="172612"/>
                    <a:pt x="544624" y="170102"/>
                    <a:pt x="544624" y="166965"/>
                  </a:cubicBezTo>
                  <a:cubicBezTo>
                    <a:pt x="538977" y="159435"/>
                    <a:pt x="529565" y="159435"/>
                    <a:pt x="521409" y="156298"/>
                  </a:cubicBezTo>
                  <a:cubicBezTo>
                    <a:pt x="444860" y="129945"/>
                    <a:pt x="367057" y="106730"/>
                    <a:pt x="289253" y="84769"/>
                  </a:cubicBezTo>
                  <a:cubicBezTo>
                    <a:pt x="279214" y="82259"/>
                    <a:pt x="266037" y="84142"/>
                    <a:pt x="264155" y="70338"/>
                  </a:cubicBezTo>
                  <a:close/>
                </a:path>
              </a:pathLst>
            </a:custGeom>
            <a:grpFill/>
            <a:ln w="62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F0F888-1550-4BA0-A5FE-B159ED662AF1}"/>
              </a:ext>
            </a:extLst>
          </p:cNvPr>
          <p:cNvCxnSpPr>
            <a:cxnSpLocks/>
          </p:cNvCxnSpPr>
          <p:nvPr/>
        </p:nvCxnSpPr>
        <p:spPr>
          <a:xfrm flipH="1">
            <a:off x="-1113" y="4172370"/>
            <a:ext cx="7205870" cy="0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31">
            <a:extLst>
              <a:ext uri="{FF2B5EF4-FFF2-40B4-BE49-F238E27FC236}">
                <a16:creationId xmlns:a16="http://schemas.microsoft.com/office/drawing/2014/main" id="{A93F5091-8AF5-4C11-8699-7FB074BDD4D8}"/>
              </a:ext>
            </a:extLst>
          </p:cNvPr>
          <p:cNvSpPr>
            <a:spLocks noChangeAspect="1"/>
          </p:cNvSpPr>
          <p:nvPr/>
        </p:nvSpPr>
        <p:spPr>
          <a:xfrm rot="8580000">
            <a:off x="6739828" y="2152750"/>
            <a:ext cx="324311" cy="3234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9CA3D52-938C-451F-84A2-C5169E8FB282}"/>
              </a:ext>
            </a:extLst>
          </p:cNvPr>
          <p:cNvSpPr txBox="1"/>
          <p:nvPr/>
        </p:nvSpPr>
        <p:spPr>
          <a:xfrm flipH="1">
            <a:off x="1244306" y="2233273"/>
            <a:ext cx="551461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Social Actor 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&amp; </a:t>
            </a:r>
          </a:p>
          <a:p>
            <a:pPr algn="r"/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 Leading institution in the Mediterranean area 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Rectangle 1">
            <a:extLst>
              <a:ext uri="{FF2B5EF4-FFF2-40B4-BE49-F238E27FC236}">
                <a16:creationId xmlns:a16="http://schemas.microsoft.com/office/drawing/2014/main" id="{E392431D-7349-44FD-A768-D0FBE9D382E5}"/>
              </a:ext>
            </a:extLst>
          </p:cNvPr>
          <p:cNvSpPr>
            <a:spLocks noChangeAspect="1"/>
          </p:cNvSpPr>
          <p:nvPr/>
        </p:nvSpPr>
        <p:spPr>
          <a:xfrm>
            <a:off x="7085433" y="5669322"/>
            <a:ext cx="293456" cy="292893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227E82D-B6D0-DB0D-4A6D-1D6C9E55D8A3}"/>
              </a:ext>
            </a:extLst>
          </p:cNvPr>
          <p:cNvSpPr txBox="1"/>
          <p:nvPr/>
        </p:nvSpPr>
        <p:spPr>
          <a:xfrm flipH="1">
            <a:off x="1244306" y="3380510"/>
            <a:ext cx="5514611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Non Profit &amp; Non Governmental Organization</a:t>
            </a:r>
            <a:r>
              <a:rPr lang="el-GR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with international activity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4384C88-3FDF-C2C2-215F-6C58BC51997A}"/>
              </a:ext>
            </a:extLst>
          </p:cNvPr>
          <p:cNvSpPr txBox="1"/>
          <p:nvPr/>
        </p:nvSpPr>
        <p:spPr>
          <a:xfrm flipH="1">
            <a:off x="422453" y="4678581"/>
            <a:ext cx="6582872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Certified and supervised by the Ministry of Foreign Affairs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3123DB3-E863-88C9-7BAC-393349F7CDD0}"/>
              </a:ext>
            </a:extLst>
          </p:cNvPr>
          <p:cNvSpPr txBox="1"/>
          <p:nvPr/>
        </p:nvSpPr>
        <p:spPr>
          <a:xfrm flipH="1">
            <a:off x="619603" y="5324206"/>
            <a:ext cx="6403791" cy="36933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Certified and supervised by the Ministry of Health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6464495-54C0-E9DB-89E6-80EF63C77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28D5BD81-8118-0756-1BC1-740DA8EFAB8F}"/>
              </a:ext>
            </a:extLst>
          </p:cNvPr>
          <p:cNvGrpSpPr/>
          <p:nvPr/>
        </p:nvGrpSpPr>
        <p:grpSpPr>
          <a:xfrm>
            <a:off x="8047406" y="2677001"/>
            <a:ext cx="2666185" cy="2664819"/>
            <a:chOff x="4574848" y="1897856"/>
            <a:chExt cx="3028217" cy="302666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532BCFB-1BCE-362A-F88A-A1452195BB5A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90C5CFB-15F4-B370-862F-AE4660FE2F48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53" name="Chord 14">
            <a:extLst>
              <a:ext uri="{FF2B5EF4-FFF2-40B4-BE49-F238E27FC236}">
                <a16:creationId xmlns:a16="http://schemas.microsoft.com/office/drawing/2014/main" id="{B4AFDB4D-1775-0509-4B58-E46D8F156D0C}"/>
              </a:ext>
            </a:extLst>
          </p:cNvPr>
          <p:cNvSpPr/>
          <p:nvPr/>
        </p:nvSpPr>
        <p:spPr>
          <a:xfrm>
            <a:off x="8887553" y="3361339"/>
            <a:ext cx="1032328" cy="13027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32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58C9D6FA-B1A4-D244-8DFC-E0BCDA5F7CF0}"/>
              </a:ext>
            </a:extLst>
          </p:cNvPr>
          <p:cNvSpPr/>
          <p:nvPr/>
        </p:nvSpPr>
        <p:spPr>
          <a:xfrm>
            <a:off x="203604" y="5378618"/>
            <a:ext cx="1358895" cy="135524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84" name="Trapezoid 3">
            <a:extLst>
              <a:ext uri="{FF2B5EF4-FFF2-40B4-BE49-F238E27FC236}">
                <a16:creationId xmlns:a16="http://schemas.microsoft.com/office/drawing/2014/main" id="{C9F3BD39-AD0B-8A7B-5033-DE4320F76134}"/>
              </a:ext>
            </a:extLst>
          </p:cNvPr>
          <p:cNvSpPr/>
          <p:nvPr/>
        </p:nvSpPr>
        <p:spPr>
          <a:xfrm>
            <a:off x="542397" y="5477388"/>
            <a:ext cx="681307" cy="679079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6464495-54C0-E9DB-89E6-80EF63C77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  <p:pic>
        <p:nvPicPr>
          <p:cNvPr id="45" name="Εικόνα 44">
            <a:extLst>
              <a:ext uri="{FF2B5EF4-FFF2-40B4-BE49-F238E27FC236}">
                <a16:creationId xmlns:a16="http://schemas.microsoft.com/office/drawing/2014/main" id="{81370242-E49D-4E9B-9BD0-4F75180D4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4" r="15630"/>
          <a:stretch/>
        </p:blipFill>
        <p:spPr>
          <a:xfrm>
            <a:off x="3404632" y="1178369"/>
            <a:ext cx="5382734" cy="5628443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37CCD32-C01D-E569-EBD5-D55DCAC8EBD2}"/>
              </a:ext>
            </a:extLst>
          </p:cNvPr>
          <p:cNvCxnSpPr>
            <a:cxnSpLocks/>
          </p:cNvCxnSpPr>
          <p:nvPr/>
        </p:nvCxnSpPr>
        <p:spPr>
          <a:xfrm flipH="1">
            <a:off x="6095999" y="4237942"/>
            <a:ext cx="1806430" cy="8498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4EAC307C-334B-1F06-517C-4399A9352D6C}"/>
              </a:ext>
            </a:extLst>
          </p:cNvPr>
          <p:cNvSpPr/>
          <p:nvPr/>
        </p:nvSpPr>
        <p:spPr>
          <a:xfrm>
            <a:off x="7902429" y="4061774"/>
            <a:ext cx="369116" cy="352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C5B3E2E-39D6-2056-F87F-C4C9E03DF0F6}"/>
              </a:ext>
            </a:extLst>
          </p:cNvPr>
          <p:cNvSpPr txBox="1"/>
          <p:nvPr/>
        </p:nvSpPr>
        <p:spPr>
          <a:xfrm>
            <a:off x="7986319" y="4044778"/>
            <a:ext cx="3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Athens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CAA44B-B083-C978-3121-7A36889152B7}"/>
              </a:ext>
            </a:extLst>
          </p:cNvPr>
          <p:cNvCxnSpPr>
            <a:cxnSpLocks/>
          </p:cNvCxnSpPr>
          <p:nvPr/>
        </p:nvCxnSpPr>
        <p:spPr>
          <a:xfrm flipH="1">
            <a:off x="5736671" y="2317793"/>
            <a:ext cx="1806430" cy="8498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6558EB53-FAC0-0E84-4935-F5BA2F9C8F71}"/>
              </a:ext>
            </a:extLst>
          </p:cNvPr>
          <p:cNvSpPr/>
          <p:nvPr/>
        </p:nvSpPr>
        <p:spPr>
          <a:xfrm>
            <a:off x="7533313" y="2150123"/>
            <a:ext cx="369116" cy="352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4A0C8C-DA59-40EE-0EC5-04D408CE69E7}"/>
              </a:ext>
            </a:extLst>
          </p:cNvPr>
          <p:cNvSpPr txBox="1"/>
          <p:nvPr/>
        </p:nvSpPr>
        <p:spPr>
          <a:xfrm>
            <a:off x="7667374" y="2141625"/>
            <a:ext cx="3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Thessaloniki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B4B57CA-854C-7391-6C2A-DF51ABC7EC51}"/>
              </a:ext>
            </a:extLst>
          </p:cNvPr>
          <p:cNvCxnSpPr>
            <a:cxnSpLocks/>
          </p:cNvCxnSpPr>
          <p:nvPr/>
        </p:nvCxnSpPr>
        <p:spPr>
          <a:xfrm>
            <a:off x="3145872" y="1934387"/>
            <a:ext cx="3145870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3578CF4B-2E2C-5C8C-6537-6F5F36DF0097}"/>
              </a:ext>
            </a:extLst>
          </p:cNvPr>
          <p:cNvSpPr/>
          <p:nvPr/>
        </p:nvSpPr>
        <p:spPr>
          <a:xfrm>
            <a:off x="2877506" y="1789289"/>
            <a:ext cx="369116" cy="352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B81CCEA-073B-D9DB-5CD3-9BF7E00701AC}"/>
              </a:ext>
            </a:extLst>
          </p:cNvPr>
          <p:cNvSpPr txBox="1"/>
          <p:nvPr/>
        </p:nvSpPr>
        <p:spPr>
          <a:xfrm>
            <a:off x="2971078" y="1756759"/>
            <a:ext cx="129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Drama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BCA23FA-7598-03EA-3C94-DB7267157EF3}"/>
              </a:ext>
            </a:extLst>
          </p:cNvPr>
          <p:cNvCxnSpPr>
            <a:cxnSpLocks/>
          </p:cNvCxnSpPr>
          <p:nvPr/>
        </p:nvCxnSpPr>
        <p:spPr>
          <a:xfrm flipH="1">
            <a:off x="6814656" y="6170418"/>
            <a:ext cx="1806430" cy="8498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ACE0666-19FF-07B0-90D9-0AE2FA18028D}"/>
              </a:ext>
            </a:extLst>
          </p:cNvPr>
          <p:cNvCxnSpPr>
            <a:cxnSpLocks/>
          </p:cNvCxnSpPr>
          <p:nvPr/>
        </p:nvCxnSpPr>
        <p:spPr>
          <a:xfrm>
            <a:off x="2998435" y="4917233"/>
            <a:ext cx="2113943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1917BCE-1D7C-3882-2CB4-719D8D1CF3DC}"/>
              </a:ext>
            </a:extLst>
          </p:cNvPr>
          <p:cNvCxnSpPr>
            <a:cxnSpLocks/>
          </p:cNvCxnSpPr>
          <p:nvPr/>
        </p:nvCxnSpPr>
        <p:spPr>
          <a:xfrm>
            <a:off x="2189527" y="4130066"/>
            <a:ext cx="2706135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0FFDA2D-B014-4F6A-8BC9-80636DDDCDF8}"/>
              </a:ext>
            </a:extLst>
          </p:cNvPr>
          <p:cNvCxnSpPr>
            <a:cxnSpLocks/>
          </p:cNvCxnSpPr>
          <p:nvPr/>
        </p:nvCxnSpPr>
        <p:spPr>
          <a:xfrm>
            <a:off x="2347660" y="3081443"/>
            <a:ext cx="2113943" cy="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8A15246D-2B9A-A412-2347-EF926C63268B}"/>
              </a:ext>
            </a:extLst>
          </p:cNvPr>
          <p:cNvSpPr/>
          <p:nvPr/>
        </p:nvSpPr>
        <p:spPr>
          <a:xfrm>
            <a:off x="8436528" y="6002748"/>
            <a:ext cx="369116" cy="352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12EDC5A-7C56-B0A5-B2B1-B77CC83BCD3B}"/>
              </a:ext>
            </a:extLst>
          </p:cNvPr>
          <p:cNvSpPr/>
          <p:nvPr/>
        </p:nvSpPr>
        <p:spPr>
          <a:xfrm>
            <a:off x="2877506" y="4759751"/>
            <a:ext cx="369116" cy="352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D1CB74E3-EB94-C059-26FC-F31943094E7C}"/>
              </a:ext>
            </a:extLst>
          </p:cNvPr>
          <p:cNvSpPr/>
          <p:nvPr/>
        </p:nvSpPr>
        <p:spPr>
          <a:xfrm>
            <a:off x="2016903" y="3953898"/>
            <a:ext cx="369116" cy="352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93090F8-612C-DFD8-6B19-8B19B84943B4}"/>
              </a:ext>
            </a:extLst>
          </p:cNvPr>
          <p:cNvSpPr/>
          <p:nvPr/>
        </p:nvSpPr>
        <p:spPr>
          <a:xfrm>
            <a:off x="2163102" y="2913992"/>
            <a:ext cx="369116" cy="3523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E5203A1-DADC-A55F-2615-459E98C6323D}"/>
              </a:ext>
            </a:extLst>
          </p:cNvPr>
          <p:cNvSpPr txBox="1"/>
          <p:nvPr/>
        </p:nvSpPr>
        <p:spPr>
          <a:xfrm>
            <a:off x="8555918" y="6002748"/>
            <a:ext cx="312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Heraklion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905BA4B-5322-029A-D85F-042ED9A14C41}"/>
              </a:ext>
            </a:extLst>
          </p:cNvPr>
          <p:cNvSpPr txBox="1"/>
          <p:nvPr/>
        </p:nvSpPr>
        <p:spPr>
          <a:xfrm>
            <a:off x="2261699" y="2918115"/>
            <a:ext cx="129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Giannena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5AB4C59-5EC9-5DEF-5980-2F62266D6345}"/>
              </a:ext>
            </a:extLst>
          </p:cNvPr>
          <p:cNvSpPr txBox="1"/>
          <p:nvPr/>
        </p:nvSpPr>
        <p:spPr>
          <a:xfrm>
            <a:off x="2150141" y="3944219"/>
            <a:ext cx="129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Patra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60CA860-AD85-3C23-BE77-F9CB5690B512}"/>
              </a:ext>
            </a:extLst>
          </p:cNvPr>
          <p:cNvSpPr txBox="1"/>
          <p:nvPr/>
        </p:nvSpPr>
        <p:spPr>
          <a:xfrm>
            <a:off x="2971077" y="4742755"/>
            <a:ext cx="129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Kalamata</a:t>
            </a:r>
          </a:p>
        </p:txBody>
      </p:sp>
      <p:sp>
        <p:nvSpPr>
          <p:cNvPr id="78" name="Text Placeholder 1">
            <a:extLst>
              <a:ext uri="{FF2B5EF4-FFF2-40B4-BE49-F238E27FC236}">
                <a16:creationId xmlns:a16="http://schemas.microsoft.com/office/drawing/2014/main" id="{DEAEEC24-581B-CF4D-53AA-D5AE7634DD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16393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ELEMENTS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_about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55063F3-FBEC-0439-E2D3-037D7D2BFE2F}"/>
              </a:ext>
            </a:extLst>
          </p:cNvPr>
          <p:cNvSpPr txBox="1"/>
          <p:nvPr/>
        </p:nvSpPr>
        <p:spPr>
          <a:xfrm>
            <a:off x="853528" y="6149088"/>
            <a:ext cx="3950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are based in Athens and we have 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 total of 7 structures all over Greece</a:t>
            </a:r>
          </a:p>
        </p:txBody>
      </p:sp>
    </p:spTree>
    <p:extLst>
      <p:ext uri="{BB962C8B-B14F-4D97-AF65-F5344CB8AC3E}">
        <p14:creationId xmlns:p14="http://schemas.microsoft.com/office/powerpoint/2010/main" val="8352933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16393"/>
            <a:ext cx="11573197" cy="72424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four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ELEMENTS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_about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us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D6464495-54C0-E9DB-89E6-80EF63C772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F590039-2528-92BC-80FE-2DDB999C790B}"/>
              </a:ext>
            </a:extLst>
          </p:cNvPr>
          <p:cNvGrpSpPr/>
          <p:nvPr/>
        </p:nvGrpSpPr>
        <p:grpSpPr>
          <a:xfrm>
            <a:off x="6946462" y="2181960"/>
            <a:ext cx="4789517" cy="3383069"/>
            <a:chOff x="6260662" y="2141551"/>
            <a:chExt cx="4789517" cy="342350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651AA0-AB08-5A6B-5942-7132B6FF1F78}"/>
                </a:ext>
              </a:extLst>
            </p:cNvPr>
            <p:cNvSpPr txBox="1"/>
            <p:nvPr/>
          </p:nvSpPr>
          <p:spPr>
            <a:xfrm>
              <a:off x="6972109" y="2141551"/>
              <a:ext cx="3866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itchFamily="34" charset="0"/>
                </a:rPr>
                <a:t>We are well equipped and use state-of-the-art technological tools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90D61DD-49DD-0E80-79AC-280138795855}"/>
                </a:ext>
              </a:extLst>
            </p:cNvPr>
            <p:cNvSpPr txBox="1"/>
            <p:nvPr/>
          </p:nvSpPr>
          <p:spPr>
            <a:xfrm>
              <a:off x="7009858" y="3047910"/>
              <a:ext cx="4040321" cy="965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itchFamily="34" charset="0"/>
                </a:rPr>
                <a:t>seminar rooms, IT laboratories,  specialized equipment for disabled people, libraries with internet access &amp; counseling center</a:t>
              </a:r>
              <a:b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     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2B4926F-A8B2-53A7-DBB8-BF6DE7E1331E}"/>
                </a:ext>
              </a:extLst>
            </p:cNvPr>
            <p:cNvSpPr txBox="1"/>
            <p:nvPr/>
          </p:nvSpPr>
          <p:spPr>
            <a:xfrm>
              <a:off x="7009859" y="4166668"/>
              <a:ext cx="3866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Our team is well informed about new advances in the digital and environmental field</a:t>
              </a:r>
              <a:endPara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69" name="Rounded Rectangle 32">
              <a:extLst>
                <a:ext uri="{FF2B5EF4-FFF2-40B4-BE49-F238E27FC236}">
                  <a16:creationId xmlns:a16="http://schemas.microsoft.com/office/drawing/2014/main" id="{B05BBF8A-B849-F6E8-9933-01E897323CD9}"/>
                </a:ext>
              </a:extLst>
            </p:cNvPr>
            <p:cNvSpPr/>
            <p:nvPr/>
          </p:nvSpPr>
          <p:spPr>
            <a:xfrm>
              <a:off x="6268232" y="2181962"/>
              <a:ext cx="491492" cy="491492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0401840-E051-8585-79D5-3736A940D074}"/>
                </a:ext>
              </a:extLst>
            </p:cNvPr>
            <p:cNvSpPr txBox="1"/>
            <p:nvPr/>
          </p:nvSpPr>
          <p:spPr>
            <a:xfrm>
              <a:off x="7009859" y="5041811"/>
              <a:ext cx="386646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itchFamily="34" charset="0"/>
                </a:rPr>
                <a:t>we have a body of 12 registered volunteers ready to support our activities</a:t>
              </a:r>
              <a:endParaRPr lang="el-G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71" name="Rounded Rectangle 6">
              <a:extLst>
                <a:ext uri="{FF2B5EF4-FFF2-40B4-BE49-F238E27FC236}">
                  <a16:creationId xmlns:a16="http://schemas.microsoft.com/office/drawing/2014/main" id="{00BC2599-D961-F692-11A8-7C38A86BC901}"/>
                </a:ext>
              </a:extLst>
            </p:cNvPr>
            <p:cNvSpPr/>
            <p:nvPr/>
          </p:nvSpPr>
          <p:spPr>
            <a:xfrm>
              <a:off x="6260662" y="3106684"/>
              <a:ext cx="554089" cy="644632"/>
            </a:xfrm>
            <a:custGeom>
              <a:avLst/>
              <a:gdLst/>
              <a:ahLst/>
              <a:cxnLst/>
              <a:rect l="l" t="t" r="r" b="b"/>
              <a:pathLst>
                <a:path w="3186824" h="3060919">
                  <a:moveTo>
                    <a:pt x="1045874" y="2696689"/>
                  </a:moveTo>
                  <a:lnTo>
                    <a:pt x="2125874" y="2696689"/>
                  </a:lnTo>
                  <a:lnTo>
                    <a:pt x="2125874" y="2804689"/>
                  </a:lnTo>
                  <a:lnTo>
                    <a:pt x="1045874" y="2804689"/>
                  </a:lnTo>
                  <a:close/>
                  <a:moveTo>
                    <a:pt x="1045874" y="2410468"/>
                  </a:moveTo>
                  <a:lnTo>
                    <a:pt x="2125874" y="2410468"/>
                  </a:lnTo>
                  <a:lnTo>
                    <a:pt x="2125874" y="2518468"/>
                  </a:lnTo>
                  <a:lnTo>
                    <a:pt x="1045874" y="2518468"/>
                  </a:lnTo>
                  <a:close/>
                  <a:moveTo>
                    <a:pt x="1045874" y="2124247"/>
                  </a:moveTo>
                  <a:lnTo>
                    <a:pt x="2125874" y="2124247"/>
                  </a:lnTo>
                  <a:lnTo>
                    <a:pt x="2125874" y="2232247"/>
                  </a:lnTo>
                  <a:lnTo>
                    <a:pt x="1045874" y="2232247"/>
                  </a:lnTo>
                  <a:close/>
                  <a:moveTo>
                    <a:pt x="902547" y="1956791"/>
                  </a:moveTo>
                  <a:lnTo>
                    <a:pt x="902547" y="2109191"/>
                  </a:lnTo>
                  <a:lnTo>
                    <a:pt x="902547" y="2185391"/>
                  </a:lnTo>
                  <a:lnTo>
                    <a:pt x="902547" y="2376263"/>
                  </a:lnTo>
                  <a:lnTo>
                    <a:pt x="902547" y="2973921"/>
                  </a:lnTo>
                  <a:lnTo>
                    <a:pt x="2284277" y="2973921"/>
                  </a:lnTo>
                  <a:lnTo>
                    <a:pt x="2284277" y="2376263"/>
                  </a:lnTo>
                  <a:lnTo>
                    <a:pt x="2284277" y="2185391"/>
                  </a:lnTo>
                  <a:lnTo>
                    <a:pt x="2284277" y="2109191"/>
                  </a:lnTo>
                  <a:lnTo>
                    <a:pt x="2284277" y="1956791"/>
                  </a:lnTo>
                  <a:close/>
                  <a:moveTo>
                    <a:pt x="469172" y="1728191"/>
                  </a:moveTo>
                  <a:lnTo>
                    <a:pt x="469172" y="2185391"/>
                  </a:lnTo>
                  <a:lnTo>
                    <a:pt x="767127" y="2185391"/>
                  </a:lnTo>
                  <a:lnTo>
                    <a:pt x="767127" y="2109191"/>
                  </a:lnTo>
                  <a:lnTo>
                    <a:pt x="545372" y="2109191"/>
                  </a:lnTo>
                  <a:lnTo>
                    <a:pt x="545372" y="1804391"/>
                  </a:lnTo>
                  <a:lnTo>
                    <a:pt x="2641452" y="1804391"/>
                  </a:lnTo>
                  <a:lnTo>
                    <a:pt x="2641452" y="2109191"/>
                  </a:lnTo>
                  <a:lnTo>
                    <a:pt x="2419697" y="2109191"/>
                  </a:lnTo>
                  <a:lnTo>
                    <a:pt x="2419697" y="2185391"/>
                  </a:lnTo>
                  <a:lnTo>
                    <a:pt x="2717652" y="2185391"/>
                  </a:lnTo>
                  <a:lnTo>
                    <a:pt x="2717652" y="1728191"/>
                  </a:lnTo>
                  <a:close/>
                  <a:moveTo>
                    <a:pt x="2819005" y="1350909"/>
                  </a:moveTo>
                  <a:cubicBezTo>
                    <a:pt x="2769294" y="1350909"/>
                    <a:pt x="2728995" y="1391208"/>
                    <a:pt x="2728995" y="1440919"/>
                  </a:cubicBezTo>
                  <a:cubicBezTo>
                    <a:pt x="2728995" y="1490630"/>
                    <a:pt x="2769294" y="1530929"/>
                    <a:pt x="2819005" y="1530929"/>
                  </a:cubicBezTo>
                  <a:cubicBezTo>
                    <a:pt x="2868716" y="1530929"/>
                    <a:pt x="2909015" y="1490630"/>
                    <a:pt x="2909015" y="1440919"/>
                  </a:cubicBezTo>
                  <a:cubicBezTo>
                    <a:pt x="2909015" y="1391208"/>
                    <a:pt x="2868716" y="1350909"/>
                    <a:pt x="2819005" y="1350909"/>
                  </a:cubicBezTo>
                  <a:close/>
                  <a:moveTo>
                    <a:pt x="2509707" y="1350909"/>
                  </a:moveTo>
                  <a:cubicBezTo>
                    <a:pt x="2459996" y="1350909"/>
                    <a:pt x="2419697" y="1391208"/>
                    <a:pt x="2419697" y="1440919"/>
                  </a:cubicBezTo>
                  <a:cubicBezTo>
                    <a:pt x="2419697" y="1490630"/>
                    <a:pt x="2459996" y="1530929"/>
                    <a:pt x="2509707" y="1530929"/>
                  </a:cubicBezTo>
                  <a:cubicBezTo>
                    <a:pt x="2559418" y="1530929"/>
                    <a:pt x="2599717" y="1490630"/>
                    <a:pt x="2599717" y="1440919"/>
                  </a:cubicBezTo>
                  <a:cubicBezTo>
                    <a:pt x="2599717" y="1391208"/>
                    <a:pt x="2559418" y="1350909"/>
                    <a:pt x="2509707" y="1350909"/>
                  </a:cubicBezTo>
                  <a:close/>
                  <a:moveTo>
                    <a:pt x="195993" y="1200328"/>
                  </a:moveTo>
                  <a:lnTo>
                    <a:pt x="2990831" y="1200328"/>
                  </a:lnTo>
                  <a:cubicBezTo>
                    <a:pt x="3099075" y="1200328"/>
                    <a:pt x="3186824" y="1288077"/>
                    <a:pt x="3186824" y="1396321"/>
                  </a:cubicBezTo>
                  <a:lnTo>
                    <a:pt x="3186824" y="2180270"/>
                  </a:lnTo>
                  <a:cubicBezTo>
                    <a:pt x="3186824" y="2288514"/>
                    <a:pt x="3099075" y="2376263"/>
                    <a:pt x="2990831" y="2376263"/>
                  </a:cubicBezTo>
                  <a:lnTo>
                    <a:pt x="2419697" y="2376263"/>
                  </a:lnTo>
                  <a:lnTo>
                    <a:pt x="2419697" y="3060919"/>
                  </a:lnTo>
                  <a:lnTo>
                    <a:pt x="767127" y="3060919"/>
                  </a:lnTo>
                  <a:lnTo>
                    <a:pt x="767127" y="2376263"/>
                  </a:lnTo>
                  <a:lnTo>
                    <a:pt x="195993" y="2376263"/>
                  </a:lnTo>
                  <a:cubicBezTo>
                    <a:pt x="87749" y="2376263"/>
                    <a:pt x="0" y="2288514"/>
                    <a:pt x="0" y="2180270"/>
                  </a:cubicBezTo>
                  <a:lnTo>
                    <a:pt x="0" y="1396321"/>
                  </a:lnTo>
                  <a:cubicBezTo>
                    <a:pt x="0" y="1288077"/>
                    <a:pt x="87749" y="1200328"/>
                    <a:pt x="195993" y="1200328"/>
                  </a:cubicBezTo>
                  <a:close/>
                  <a:moveTo>
                    <a:pt x="767127" y="0"/>
                  </a:moveTo>
                  <a:lnTo>
                    <a:pt x="2419697" y="0"/>
                  </a:lnTo>
                  <a:lnTo>
                    <a:pt x="2419697" y="190589"/>
                  </a:lnTo>
                  <a:lnTo>
                    <a:pt x="2565249" y="190589"/>
                  </a:lnTo>
                  <a:cubicBezTo>
                    <a:pt x="2649419" y="190589"/>
                    <a:pt x="2717652" y="258822"/>
                    <a:pt x="2717652" y="342992"/>
                  </a:cubicBezTo>
                  <a:lnTo>
                    <a:pt x="2717652" y="1104989"/>
                  </a:lnTo>
                  <a:lnTo>
                    <a:pt x="2284277" y="1104989"/>
                  </a:lnTo>
                  <a:lnTo>
                    <a:pt x="2284277" y="1104128"/>
                  </a:lnTo>
                  <a:lnTo>
                    <a:pt x="2284277" y="190589"/>
                  </a:lnTo>
                  <a:lnTo>
                    <a:pt x="2284277" y="96523"/>
                  </a:lnTo>
                  <a:lnTo>
                    <a:pt x="902547" y="96523"/>
                  </a:lnTo>
                  <a:lnTo>
                    <a:pt x="902547" y="190589"/>
                  </a:lnTo>
                  <a:lnTo>
                    <a:pt x="902547" y="1104128"/>
                  </a:lnTo>
                  <a:lnTo>
                    <a:pt x="902547" y="1104989"/>
                  </a:lnTo>
                  <a:lnTo>
                    <a:pt x="469172" y="1104989"/>
                  </a:lnTo>
                  <a:lnTo>
                    <a:pt x="469172" y="342992"/>
                  </a:lnTo>
                  <a:cubicBezTo>
                    <a:pt x="469172" y="258822"/>
                    <a:pt x="537405" y="190589"/>
                    <a:pt x="621575" y="190589"/>
                  </a:cubicBezTo>
                  <a:lnTo>
                    <a:pt x="767127" y="19058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Block Arc 14">
              <a:extLst>
                <a:ext uri="{FF2B5EF4-FFF2-40B4-BE49-F238E27FC236}">
                  <a16:creationId xmlns:a16="http://schemas.microsoft.com/office/drawing/2014/main" id="{57D56E6F-D29A-6D14-CBE1-2B36183CD1DA}"/>
                </a:ext>
              </a:extLst>
            </p:cNvPr>
            <p:cNvSpPr/>
            <p:nvPr/>
          </p:nvSpPr>
          <p:spPr>
            <a:xfrm rot="16200000">
              <a:off x="6268419" y="4166481"/>
              <a:ext cx="567400" cy="567774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3" name="Round Same Side Corner Rectangle 8">
              <a:extLst>
                <a:ext uri="{FF2B5EF4-FFF2-40B4-BE49-F238E27FC236}">
                  <a16:creationId xmlns:a16="http://schemas.microsoft.com/office/drawing/2014/main" id="{976BB85A-E687-8A10-C3B5-DBE1EEBE572F}"/>
                </a:ext>
              </a:extLst>
            </p:cNvPr>
            <p:cNvSpPr/>
            <p:nvPr/>
          </p:nvSpPr>
          <p:spPr>
            <a:xfrm>
              <a:off x="6313565" y="5041811"/>
              <a:ext cx="522441" cy="523242"/>
            </a:xfrm>
            <a:custGeom>
              <a:avLst/>
              <a:gdLst/>
              <a:ahLst/>
              <a:cxnLst/>
              <a:rect l="l" t="t" r="r" b="b"/>
              <a:pathLst>
                <a:path w="3197597" h="3202496">
                  <a:moveTo>
                    <a:pt x="601421" y="1611393"/>
                  </a:moveTo>
                  <a:lnTo>
                    <a:pt x="2596176" y="1611393"/>
                  </a:lnTo>
                  <a:cubicBezTo>
                    <a:pt x="2928331" y="1611393"/>
                    <a:pt x="3197594" y="1880656"/>
                    <a:pt x="3197594" y="2212811"/>
                  </a:cubicBezTo>
                  <a:lnTo>
                    <a:pt x="3197594" y="2776360"/>
                  </a:lnTo>
                  <a:lnTo>
                    <a:pt x="3197597" y="2776360"/>
                  </a:lnTo>
                  <a:lnTo>
                    <a:pt x="3197597" y="2914824"/>
                  </a:lnTo>
                  <a:lnTo>
                    <a:pt x="3197198" y="2914824"/>
                  </a:lnTo>
                  <a:lnTo>
                    <a:pt x="3197198" y="3202496"/>
                  </a:lnTo>
                  <a:lnTo>
                    <a:pt x="398" y="3202496"/>
                  </a:lnTo>
                  <a:lnTo>
                    <a:pt x="398" y="2914824"/>
                  </a:lnTo>
                  <a:lnTo>
                    <a:pt x="0" y="2914824"/>
                  </a:lnTo>
                  <a:lnTo>
                    <a:pt x="0" y="2212811"/>
                  </a:lnTo>
                  <a:cubicBezTo>
                    <a:pt x="0" y="1880656"/>
                    <a:pt x="269266" y="1611393"/>
                    <a:pt x="601421" y="1611393"/>
                  </a:cubicBezTo>
                  <a:close/>
                  <a:moveTo>
                    <a:pt x="1598801" y="0"/>
                  </a:moveTo>
                  <a:cubicBezTo>
                    <a:pt x="1998649" y="0"/>
                    <a:pt x="2322791" y="324142"/>
                    <a:pt x="2322791" y="723993"/>
                  </a:cubicBezTo>
                  <a:cubicBezTo>
                    <a:pt x="2322791" y="1123843"/>
                    <a:pt x="1998649" y="1447985"/>
                    <a:pt x="1598801" y="1447985"/>
                  </a:cubicBezTo>
                  <a:cubicBezTo>
                    <a:pt x="1198951" y="1447985"/>
                    <a:pt x="874809" y="1123843"/>
                    <a:pt x="874809" y="723993"/>
                  </a:cubicBezTo>
                  <a:cubicBezTo>
                    <a:pt x="874809" y="324142"/>
                    <a:pt x="1198951" y="0"/>
                    <a:pt x="15988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pic>
        <p:nvPicPr>
          <p:cNvPr id="1026" name="Picture 2" descr="Counseling Services | LAU Experience">
            <a:extLst>
              <a:ext uri="{FF2B5EF4-FFF2-40B4-BE49-F238E27FC236}">
                <a16:creationId xmlns:a16="http://schemas.microsoft.com/office/drawing/2014/main" id="{9AF37B0D-2DBE-D227-A081-5EDF81D01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961"/>
            <a:ext cx="6766138" cy="338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7503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662729" y="846707"/>
            <a:ext cx="3380763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the four elements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of our action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that defined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our name are: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517A05-DD79-47D3-8590-C2F935488FCB}"/>
              </a:ext>
            </a:extLst>
          </p:cNvPr>
          <p:cNvSpPr>
            <a:spLocks noChangeAspect="1"/>
          </p:cNvSpPr>
          <p:nvPr/>
        </p:nvSpPr>
        <p:spPr>
          <a:xfrm>
            <a:off x="7002011" y="5073532"/>
            <a:ext cx="731520" cy="73152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9003E6-D5FA-493C-922E-2ACBE88C1441}"/>
              </a:ext>
            </a:extLst>
          </p:cNvPr>
          <p:cNvSpPr>
            <a:spLocks noChangeAspect="1"/>
          </p:cNvSpPr>
          <p:nvPr/>
        </p:nvSpPr>
        <p:spPr>
          <a:xfrm>
            <a:off x="7002011" y="3655040"/>
            <a:ext cx="731520" cy="73152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EFDFA9-41E7-4D74-82AC-05168E3280FB}"/>
              </a:ext>
            </a:extLst>
          </p:cNvPr>
          <p:cNvSpPr>
            <a:spLocks noChangeAspect="1"/>
          </p:cNvSpPr>
          <p:nvPr/>
        </p:nvSpPr>
        <p:spPr>
          <a:xfrm>
            <a:off x="7002011" y="2236548"/>
            <a:ext cx="731520" cy="73152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FD0B405-D456-45C1-AE2C-62CA410EBCDA}"/>
              </a:ext>
            </a:extLst>
          </p:cNvPr>
          <p:cNvSpPr>
            <a:spLocks noChangeAspect="1"/>
          </p:cNvSpPr>
          <p:nvPr/>
        </p:nvSpPr>
        <p:spPr>
          <a:xfrm>
            <a:off x="7002011" y="818056"/>
            <a:ext cx="731520" cy="731520"/>
          </a:xfrm>
          <a:prstGeom prst="ellipse">
            <a:avLst/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C6711-1784-41AF-B752-322BD9DED904}"/>
              </a:ext>
            </a:extLst>
          </p:cNvPr>
          <p:cNvSpPr txBox="1"/>
          <p:nvPr/>
        </p:nvSpPr>
        <p:spPr>
          <a:xfrm>
            <a:off x="7016078" y="881891"/>
            <a:ext cx="703386" cy="60385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B4EC09-22C7-4D92-B329-36AAFC26D4DC}"/>
              </a:ext>
            </a:extLst>
          </p:cNvPr>
          <p:cNvSpPr txBox="1"/>
          <p:nvPr/>
        </p:nvSpPr>
        <p:spPr>
          <a:xfrm>
            <a:off x="7889710" y="1042287"/>
            <a:ext cx="3298637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VULNERABLE GROUPS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F9449-3585-4495-9802-D20D1D4680D3}"/>
              </a:ext>
            </a:extLst>
          </p:cNvPr>
          <p:cNvSpPr txBox="1"/>
          <p:nvPr/>
        </p:nvSpPr>
        <p:spPr>
          <a:xfrm>
            <a:off x="7029267" y="2318243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1927F0-7EFB-4EFB-9935-45442B0E7CE4}"/>
              </a:ext>
            </a:extLst>
          </p:cNvPr>
          <p:cNvSpPr txBox="1"/>
          <p:nvPr/>
        </p:nvSpPr>
        <p:spPr>
          <a:xfrm>
            <a:off x="7889710" y="2460779"/>
            <a:ext cx="2879188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EDUCATION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026E0C-B9D3-4EF7-B6A5-F2B23BDB6CC1}"/>
              </a:ext>
            </a:extLst>
          </p:cNvPr>
          <p:cNvSpPr txBox="1"/>
          <p:nvPr/>
        </p:nvSpPr>
        <p:spPr>
          <a:xfrm>
            <a:off x="7029267" y="3735520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F56A36-B029-437D-A868-2A9AA05B4F40}"/>
              </a:ext>
            </a:extLst>
          </p:cNvPr>
          <p:cNvSpPr txBox="1"/>
          <p:nvPr/>
        </p:nvSpPr>
        <p:spPr>
          <a:xfrm>
            <a:off x="7889710" y="3879271"/>
            <a:ext cx="3550307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HEALTH &amp; SOCIAL CARE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7C2C5B-7205-46F3-92B5-65642B73F356}"/>
              </a:ext>
            </a:extLst>
          </p:cNvPr>
          <p:cNvSpPr txBox="1"/>
          <p:nvPr/>
        </p:nvSpPr>
        <p:spPr>
          <a:xfrm>
            <a:off x="7029267" y="5152796"/>
            <a:ext cx="677008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101F88B-33E0-4198-9CB9-790067FEB643}"/>
              </a:ext>
            </a:extLst>
          </p:cNvPr>
          <p:cNvSpPr txBox="1"/>
          <p:nvPr/>
        </p:nvSpPr>
        <p:spPr>
          <a:xfrm>
            <a:off x="7889710" y="5270015"/>
            <a:ext cx="318119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GREEN ECONOMY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6458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A240BA-9246-4608-B875-232D031ECDF6}"/>
              </a:ext>
            </a:extLst>
          </p:cNvPr>
          <p:cNvSpPr txBox="1"/>
          <p:nvPr/>
        </p:nvSpPr>
        <p:spPr>
          <a:xfrm>
            <a:off x="8271571" y="4123767"/>
            <a:ext cx="364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the way to achieve it is by </a:t>
            </a:r>
          </a:p>
          <a:p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working with professionalism and consistency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D07437-09BC-49FC-BF93-B2E94EBF840E}"/>
              </a:ext>
            </a:extLst>
          </p:cNvPr>
          <p:cNvSpPr/>
          <p:nvPr/>
        </p:nvSpPr>
        <p:spPr>
          <a:xfrm>
            <a:off x="7688862" y="3207472"/>
            <a:ext cx="531722" cy="53172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3DDCABE-D4D8-4DEF-8352-72618263973B}"/>
              </a:ext>
            </a:extLst>
          </p:cNvPr>
          <p:cNvSpPr/>
          <p:nvPr/>
        </p:nvSpPr>
        <p:spPr>
          <a:xfrm>
            <a:off x="7688862" y="4305273"/>
            <a:ext cx="531722" cy="531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466A3B-FCCD-4A9B-B535-0A3D435BAB3F}"/>
              </a:ext>
            </a:extLst>
          </p:cNvPr>
          <p:cNvSpPr/>
          <p:nvPr/>
        </p:nvSpPr>
        <p:spPr>
          <a:xfrm>
            <a:off x="7697126" y="5403076"/>
            <a:ext cx="531722" cy="5317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5D4A978-D13C-4D76-B9C4-BC3536EFD1E2}"/>
              </a:ext>
            </a:extLst>
          </p:cNvPr>
          <p:cNvSpPr/>
          <p:nvPr/>
        </p:nvSpPr>
        <p:spPr>
          <a:xfrm>
            <a:off x="3789789" y="2348105"/>
            <a:ext cx="531722" cy="5317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23FC426-A6E6-4425-9EEA-B8922CEBD6B2}"/>
              </a:ext>
            </a:extLst>
          </p:cNvPr>
          <p:cNvSpPr/>
          <p:nvPr/>
        </p:nvSpPr>
        <p:spPr>
          <a:xfrm>
            <a:off x="3837389" y="3387594"/>
            <a:ext cx="531722" cy="5317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757704E-FB46-49CD-9157-88A56300F2E5}"/>
              </a:ext>
            </a:extLst>
          </p:cNvPr>
          <p:cNvGrpSpPr/>
          <p:nvPr/>
        </p:nvGrpSpPr>
        <p:grpSpPr>
          <a:xfrm>
            <a:off x="4736706" y="1847343"/>
            <a:ext cx="2497445" cy="4330594"/>
            <a:chOff x="3532378" y="2415442"/>
            <a:chExt cx="2079484" cy="36058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52E78B0-E6F3-4F97-8BF7-6530CAFBC58E}"/>
                </a:ext>
              </a:extLst>
            </p:cNvPr>
            <p:cNvGrpSpPr/>
            <p:nvPr/>
          </p:nvGrpSpPr>
          <p:grpSpPr>
            <a:xfrm>
              <a:off x="3532378" y="2415442"/>
              <a:ext cx="2079484" cy="3605846"/>
              <a:chOff x="3036633" y="1011843"/>
              <a:chExt cx="2382718" cy="4131657"/>
            </a:xfrm>
          </p:grpSpPr>
          <p:sp>
            <p:nvSpPr>
              <p:cNvPr id="30" name="Block Arc 29">
                <a:extLst>
                  <a:ext uri="{FF2B5EF4-FFF2-40B4-BE49-F238E27FC236}">
                    <a16:creationId xmlns:a16="http://schemas.microsoft.com/office/drawing/2014/main" id="{EE4160B3-D47F-4C4B-9895-CC5108CA8601}"/>
                  </a:ext>
                </a:extLst>
              </p:cNvPr>
              <p:cNvSpPr/>
              <p:nvPr/>
            </p:nvSpPr>
            <p:spPr>
              <a:xfrm rot="10800000">
                <a:off x="3036634" y="2760783"/>
                <a:ext cx="2382717" cy="2382717"/>
              </a:xfrm>
              <a:prstGeom prst="blockArc">
                <a:avLst>
                  <a:gd name="adj1" fmla="val 3289488"/>
                  <a:gd name="adj2" fmla="val 71301"/>
                  <a:gd name="adj3" fmla="val 18167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26">
                <a:extLst>
                  <a:ext uri="{FF2B5EF4-FFF2-40B4-BE49-F238E27FC236}">
                    <a16:creationId xmlns:a16="http://schemas.microsoft.com/office/drawing/2014/main" id="{973BD08C-473F-4B1F-A0C0-AA0E2A1D3B8E}"/>
                  </a:ext>
                </a:extLst>
              </p:cNvPr>
              <p:cNvSpPr/>
              <p:nvPr/>
            </p:nvSpPr>
            <p:spPr>
              <a:xfrm>
                <a:off x="4987351" y="1673016"/>
                <a:ext cx="432000" cy="2554919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2" name="Rounded Rectangle 27">
                <a:extLst>
                  <a:ext uri="{FF2B5EF4-FFF2-40B4-BE49-F238E27FC236}">
                    <a16:creationId xmlns:a16="http://schemas.microsoft.com/office/drawing/2014/main" id="{5BB255CA-D101-42FE-B801-F5C33F650233}"/>
                  </a:ext>
                </a:extLst>
              </p:cNvPr>
              <p:cNvSpPr/>
              <p:nvPr/>
            </p:nvSpPr>
            <p:spPr>
              <a:xfrm>
                <a:off x="4499670" y="1312976"/>
                <a:ext cx="432000" cy="2010017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3" name="Rounded Rectangle 28">
                <a:extLst>
                  <a:ext uri="{FF2B5EF4-FFF2-40B4-BE49-F238E27FC236}">
                    <a16:creationId xmlns:a16="http://schemas.microsoft.com/office/drawing/2014/main" id="{E6F0A7F2-32CB-49E8-84DE-FB9DE6FD456E}"/>
                  </a:ext>
                </a:extLst>
              </p:cNvPr>
              <p:cNvSpPr/>
              <p:nvPr/>
            </p:nvSpPr>
            <p:spPr>
              <a:xfrm>
                <a:off x="4011991" y="1011843"/>
                <a:ext cx="432000" cy="219447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4" name="Rounded Rectangle 29">
                <a:extLst>
                  <a:ext uri="{FF2B5EF4-FFF2-40B4-BE49-F238E27FC236}">
                    <a16:creationId xmlns:a16="http://schemas.microsoft.com/office/drawing/2014/main" id="{B99F5815-9CA8-4FB4-9760-37A91BD54556}"/>
                  </a:ext>
                </a:extLst>
              </p:cNvPr>
              <p:cNvSpPr/>
              <p:nvPr/>
            </p:nvSpPr>
            <p:spPr>
              <a:xfrm>
                <a:off x="3524312" y="1312976"/>
                <a:ext cx="432000" cy="202668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35" name="Rounded Rectangle 30">
                <a:extLst>
                  <a:ext uri="{FF2B5EF4-FFF2-40B4-BE49-F238E27FC236}">
                    <a16:creationId xmlns:a16="http://schemas.microsoft.com/office/drawing/2014/main" id="{FDD663F4-DBD8-428A-9FE3-0B83AF383240}"/>
                  </a:ext>
                </a:extLst>
              </p:cNvPr>
              <p:cNvSpPr/>
              <p:nvPr/>
            </p:nvSpPr>
            <p:spPr>
              <a:xfrm>
                <a:off x="3036633" y="2465104"/>
                <a:ext cx="432000" cy="176283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200"/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B9F23B4-6222-4D07-BF3B-037B3A6B8460}"/>
                </a:ext>
              </a:extLst>
            </p:cNvPr>
            <p:cNvSpPr/>
            <p:nvPr/>
          </p:nvSpPr>
          <p:spPr>
            <a:xfrm>
              <a:off x="3570351" y="3726933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10C891B-7D7B-431E-8E8D-B7C46C81BF09}"/>
                </a:ext>
              </a:extLst>
            </p:cNvPr>
            <p:cNvSpPr/>
            <p:nvPr/>
          </p:nvSpPr>
          <p:spPr>
            <a:xfrm>
              <a:off x="3995966" y="2723544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74942C6-EF0F-4B60-8C30-CED559269E7E}"/>
                </a:ext>
              </a:extLst>
            </p:cNvPr>
            <p:cNvSpPr/>
            <p:nvPr/>
          </p:nvSpPr>
          <p:spPr>
            <a:xfrm>
              <a:off x="4421462" y="2473630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21A1E28-DCB1-4DBC-8202-92F8D9C679A9}"/>
                </a:ext>
              </a:extLst>
            </p:cNvPr>
            <p:cNvSpPr/>
            <p:nvPr/>
          </p:nvSpPr>
          <p:spPr>
            <a:xfrm>
              <a:off x="4846958" y="2737510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38CB6B0-DBBC-42AE-AEB6-9D01ECFA38A9}"/>
                </a:ext>
              </a:extLst>
            </p:cNvPr>
            <p:cNvSpPr/>
            <p:nvPr/>
          </p:nvSpPr>
          <p:spPr>
            <a:xfrm>
              <a:off x="5272813" y="3048377"/>
              <a:ext cx="301076" cy="3010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</p:grpSp>
      <p:sp>
        <p:nvSpPr>
          <p:cNvPr id="36" name="Oval 7">
            <a:extLst>
              <a:ext uri="{FF2B5EF4-FFF2-40B4-BE49-F238E27FC236}">
                <a16:creationId xmlns:a16="http://schemas.microsoft.com/office/drawing/2014/main" id="{7E8B978B-875B-42C1-A282-CAC9FA11ABD7}"/>
              </a:ext>
            </a:extLst>
          </p:cNvPr>
          <p:cNvSpPr/>
          <p:nvPr/>
        </p:nvSpPr>
        <p:spPr>
          <a:xfrm>
            <a:off x="7844886" y="4393369"/>
            <a:ext cx="270661" cy="35553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8" name="Rounded Rectangle 1">
            <a:extLst>
              <a:ext uri="{FF2B5EF4-FFF2-40B4-BE49-F238E27FC236}">
                <a16:creationId xmlns:a16="http://schemas.microsoft.com/office/drawing/2014/main" id="{F4FEB834-EA2D-4EB0-9F67-F4B165C863E3}"/>
              </a:ext>
            </a:extLst>
          </p:cNvPr>
          <p:cNvSpPr>
            <a:spLocks noChangeAspect="1"/>
          </p:cNvSpPr>
          <p:nvPr/>
        </p:nvSpPr>
        <p:spPr>
          <a:xfrm>
            <a:off x="7821288" y="3331116"/>
            <a:ext cx="283389" cy="28442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ounded Rectangle 12">
            <a:extLst>
              <a:ext uri="{FF2B5EF4-FFF2-40B4-BE49-F238E27FC236}">
                <a16:creationId xmlns:a16="http://schemas.microsoft.com/office/drawing/2014/main" id="{EEA4C8DC-5069-499A-AEE2-3996DACE1569}"/>
              </a:ext>
            </a:extLst>
          </p:cNvPr>
          <p:cNvSpPr>
            <a:spLocks noChangeAspect="1"/>
          </p:cNvSpPr>
          <p:nvPr/>
        </p:nvSpPr>
        <p:spPr>
          <a:xfrm>
            <a:off x="7836810" y="5509325"/>
            <a:ext cx="267871" cy="319216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Oval 7">
            <a:extLst>
              <a:ext uri="{FF2B5EF4-FFF2-40B4-BE49-F238E27FC236}">
                <a16:creationId xmlns:a16="http://schemas.microsoft.com/office/drawing/2014/main" id="{D2476A2F-E7B4-4D00-B12F-CFB9E1C41DD0}"/>
              </a:ext>
            </a:extLst>
          </p:cNvPr>
          <p:cNvSpPr/>
          <p:nvPr/>
        </p:nvSpPr>
        <p:spPr>
          <a:xfrm>
            <a:off x="6421801" y="2275808"/>
            <a:ext cx="197018" cy="258794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3" name="Rounded Rectangle 1">
            <a:extLst>
              <a:ext uri="{FF2B5EF4-FFF2-40B4-BE49-F238E27FC236}">
                <a16:creationId xmlns:a16="http://schemas.microsoft.com/office/drawing/2014/main" id="{02ABE7F1-4E32-44C2-99DB-A7CE5BE49371}"/>
              </a:ext>
            </a:extLst>
          </p:cNvPr>
          <p:cNvSpPr>
            <a:spLocks noChangeAspect="1"/>
          </p:cNvSpPr>
          <p:nvPr/>
        </p:nvSpPr>
        <p:spPr>
          <a:xfrm>
            <a:off x="5884717" y="1990483"/>
            <a:ext cx="206282" cy="20703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5" name="Rounded Rectangle 12">
            <a:extLst>
              <a:ext uri="{FF2B5EF4-FFF2-40B4-BE49-F238E27FC236}">
                <a16:creationId xmlns:a16="http://schemas.microsoft.com/office/drawing/2014/main" id="{8ADDEE37-4543-4833-9086-D7A555A42609}"/>
              </a:ext>
            </a:extLst>
          </p:cNvPr>
          <p:cNvSpPr>
            <a:spLocks noChangeAspect="1"/>
          </p:cNvSpPr>
          <p:nvPr/>
        </p:nvSpPr>
        <p:spPr>
          <a:xfrm>
            <a:off x="6920130" y="2669853"/>
            <a:ext cx="194987" cy="23236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9" name="Text Placeholder 1">
            <a:extLst>
              <a:ext uri="{FF2B5EF4-FFF2-40B4-BE49-F238E27FC236}">
                <a16:creationId xmlns:a16="http://schemas.microsoft.com/office/drawing/2014/main" id="{09B28A47-FA30-F395-4313-644881C83188}"/>
              </a:ext>
            </a:extLst>
          </p:cNvPr>
          <p:cNvSpPr txBox="1">
            <a:spLocks/>
          </p:cNvSpPr>
          <p:nvPr/>
        </p:nvSpPr>
        <p:spPr>
          <a:xfrm>
            <a:off x="452206" y="3302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Vision  &amp; Approach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0" name="Group 3">
            <a:extLst>
              <a:ext uri="{FF2B5EF4-FFF2-40B4-BE49-F238E27FC236}">
                <a16:creationId xmlns:a16="http://schemas.microsoft.com/office/drawing/2014/main" id="{22026FB5-145C-6D8C-F7AA-E9813CC647F6}"/>
              </a:ext>
            </a:extLst>
          </p:cNvPr>
          <p:cNvGrpSpPr/>
          <p:nvPr/>
        </p:nvGrpSpPr>
        <p:grpSpPr>
          <a:xfrm>
            <a:off x="253750" y="2258923"/>
            <a:ext cx="3465985" cy="834219"/>
            <a:chOff x="2317848" y="2411673"/>
            <a:chExt cx="4491732" cy="111229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2C3DF37-AE3D-C195-2AB5-4764C353BCE6}"/>
                </a:ext>
              </a:extLst>
            </p:cNvPr>
            <p:cNvSpPr txBox="1"/>
            <p:nvPr/>
          </p:nvSpPr>
          <p:spPr>
            <a:xfrm>
              <a:off x="4357628" y="2411673"/>
              <a:ext cx="2430537" cy="601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Solve people problems</a:t>
              </a:r>
              <a:b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</a:br>
              <a:endParaRPr lang="en-US" sz="105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87CB0D-0CA1-E252-480F-DBF062F0C33E}"/>
                </a:ext>
              </a:extLst>
            </p:cNvPr>
            <p:cNvSpPr txBox="1"/>
            <p:nvPr/>
          </p:nvSpPr>
          <p:spPr>
            <a:xfrm>
              <a:off x="2317848" y="2949449"/>
              <a:ext cx="4491732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(among vulnerable groups, unemployed, women, disabled, children, refugees etc.)</a:t>
              </a:r>
            </a:p>
          </p:txBody>
        </p:sp>
      </p:grpSp>
      <p:sp>
        <p:nvSpPr>
          <p:cNvPr id="53" name="Freeform 32">
            <a:extLst>
              <a:ext uri="{FF2B5EF4-FFF2-40B4-BE49-F238E27FC236}">
                <a16:creationId xmlns:a16="http://schemas.microsoft.com/office/drawing/2014/main" id="{41AB1CE7-DA1D-DADE-B3C5-E4F4E4CA3AD8}"/>
              </a:ext>
            </a:extLst>
          </p:cNvPr>
          <p:cNvSpPr/>
          <p:nvPr/>
        </p:nvSpPr>
        <p:spPr>
          <a:xfrm>
            <a:off x="3886888" y="2422042"/>
            <a:ext cx="335982" cy="33413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4" name="Freeform 32">
            <a:extLst>
              <a:ext uri="{FF2B5EF4-FFF2-40B4-BE49-F238E27FC236}">
                <a16:creationId xmlns:a16="http://schemas.microsoft.com/office/drawing/2014/main" id="{FCF0B319-A1EA-91D9-E35B-BCD2B5219A64}"/>
              </a:ext>
            </a:extLst>
          </p:cNvPr>
          <p:cNvSpPr/>
          <p:nvPr/>
        </p:nvSpPr>
        <p:spPr>
          <a:xfrm>
            <a:off x="5358931" y="2256229"/>
            <a:ext cx="235630" cy="244811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8">
            <a:extLst>
              <a:ext uri="{FF2B5EF4-FFF2-40B4-BE49-F238E27FC236}">
                <a16:creationId xmlns:a16="http://schemas.microsoft.com/office/drawing/2014/main" id="{89780082-2CB8-5523-5EDD-17911913E64A}"/>
              </a:ext>
            </a:extLst>
          </p:cNvPr>
          <p:cNvSpPr/>
          <p:nvPr/>
        </p:nvSpPr>
        <p:spPr>
          <a:xfrm rot="16200000">
            <a:off x="4819200" y="3481604"/>
            <a:ext cx="261146" cy="243250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C375B4F-9B26-155D-229C-A9F08BFC247C}"/>
              </a:ext>
            </a:extLst>
          </p:cNvPr>
          <p:cNvSpPr/>
          <p:nvPr/>
        </p:nvSpPr>
        <p:spPr>
          <a:xfrm rot="16200000">
            <a:off x="3949896" y="3451925"/>
            <a:ext cx="290181" cy="37401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603647A-7171-43FC-36D0-FEC6085BA3A3}"/>
              </a:ext>
            </a:extLst>
          </p:cNvPr>
          <p:cNvSpPr txBox="1"/>
          <p:nvPr/>
        </p:nvSpPr>
        <p:spPr>
          <a:xfrm>
            <a:off x="-8195" y="3363269"/>
            <a:ext cx="3775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Raise awareness of social issues in Greece, EU and worldwide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D28C2E-A262-5C34-FE1D-1A2F81BCDD68}"/>
              </a:ext>
            </a:extLst>
          </p:cNvPr>
          <p:cNvSpPr txBox="1"/>
          <p:nvPr/>
        </p:nvSpPr>
        <p:spPr>
          <a:xfrm>
            <a:off x="8271571" y="5291674"/>
            <a:ext cx="345333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Build up long-term relations of cooperation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based on mutual trust and respect of our partner’s uniqueness 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68CF104-5F89-B19F-25B1-DB8B97A8B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559D90E-A09F-CF27-6403-D4D005E6F7D7}"/>
              </a:ext>
            </a:extLst>
          </p:cNvPr>
          <p:cNvSpPr txBox="1"/>
          <p:nvPr/>
        </p:nvSpPr>
        <p:spPr>
          <a:xfrm>
            <a:off x="8314832" y="3093142"/>
            <a:ext cx="31864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We implement research, consulting, training and upskilling in </a:t>
            </a:r>
          </a:p>
          <a:p>
            <a:pPr algn="just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green and digital transition</a:t>
            </a:r>
          </a:p>
        </p:txBody>
      </p:sp>
    </p:spTree>
    <p:extLst>
      <p:ext uri="{BB962C8B-B14F-4D97-AF65-F5344CB8AC3E}">
        <p14:creationId xmlns:p14="http://schemas.microsoft.com/office/powerpoint/2010/main" val="27632480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>
            <a:extLst>
              <a:ext uri="{FF2B5EF4-FFF2-40B4-BE49-F238E27FC236}">
                <a16:creationId xmlns:a16="http://schemas.microsoft.com/office/drawing/2014/main" id="{F5D50EB9-B3CE-40FF-B03C-77666C8DF5C0}"/>
              </a:ext>
            </a:extLst>
          </p:cNvPr>
          <p:cNvSpPr>
            <a:spLocks/>
          </p:cNvSpPr>
          <p:nvPr/>
        </p:nvSpPr>
        <p:spPr bwMode="auto">
          <a:xfrm>
            <a:off x="822298" y="2290356"/>
            <a:ext cx="3931754" cy="4406293"/>
          </a:xfrm>
          <a:custGeom>
            <a:avLst/>
            <a:gdLst>
              <a:gd name="T0" fmla="*/ 1131 w 2400"/>
              <a:gd name="T1" fmla="*/ 40 h 3356"/>
              <a:gd name="T2" fmla="*/ 1129 w 2400"/>
              <a:gd name="T3" fmla="*/ 60 h 3356"/>
              <a:gd name="T4" fmla="*/ 1071 w 2400"/>
              <a:gd name="T5" fmla="*/ 253 h 3356"/>
              <a:gd name="T6" fmla="*/ 1006 w 2400"/>
              <a:gd name="T7" fmla="*/ 665 h 3356"/>
              <a:gd name="T8" fmla="*/ 1020 w 2400"/>
              <a:gd name="T9" fmla="*/ 853 h 3356"/>
              <a:gd name="T10" fmla="*/ 1289 w 2400"/>
              <a:gd name="T11" fmla="*/ 678 h 3356"/>
              <a:gd name="T12" fmla="*/ 1480 w 2400"/>
              <a:gd name="T13" fmla="*/ 327 h 3356"/>
              <a:gd name="T14" fmla="*/ 1409 w 2400"/>
              <a:gd name="T15" fmla="*/ 565 h 3356"/>
              <a:gd name="T16" fmla="*/ 1226 w 2400"/>
              <a:gd name="T17" fmla="*/ 845 h 3356"/>
              <a:gd name="T18" fmla="*/ 1022 w 2400"/>
              <a:gd name="T19" fmla="*/ 1149 h 3356"/>
              <a:gd name="T20" fmla="*/ 1171 w 2400"/>
              <a:gd name="T21" fmla="*/ 1656 h 3356"/>
              <a:gd name="T22" fmla="*/ 1237 w 2400"/>
              <a:gd name="T23" fmla="*/ 1789 h 3356"/>
              <a:gd name="T24" fmla="*/ 1409 w 2400"/>
              <a:gd name="T25" fmla="*/ 1784 h 3356"/>
              <a:gd name="T26" fmla="*/ 1588 w 2400"/>
              <a:gd name="T27" fmla="*/ 1556 h 3356"/>
              <a:gd name="T28" fmla="*/ 1851 w 2400"/>
              <a:gd name="T29" fmla="*/ 893 h 3356"/>
              <a:gd name="T30" fmla="*/ 1953 w 2400"/>
              <a:gd name="T31" fmla="*/ 344 h 3356"/>
              <a:gd name="T32" fmla="*/ 1962 w 2400"/>
              <a:gd name="T33" fmla="*/ 582 h 3356"/>
              <a:gd name="T34" fmla="*/ 1935 w 2400"/>
              <a:gd name="T35" fmla="*/ 882 h 3356"/>
              <a:gd name="T36" fmla="*/ 1960 w 2400"/>
              <a:gd name="T37" fmla="*/ 1240 h 3356"/>
              <a:gd name="T38" fmla="*/ 2217 w 2400"/>
              <a:gd name="T39" fmla="*/ 1069 h 3356"/>
              <a:gd name="T40" fmla="*/ 1993 w 2400"/>
              <a:gd name="T41" fmla="*/ 1294 h 3356"/>
              <a:gd name="T42" fmla="*/ 1757 w 2400"/>
              <a:gd name="T43" fmla="*/ 1500 h 3356"/>
              <a:gd name="T44" fmla="*/ 1584 w 2400"/>
              <a:gd name="T45" fmla="*/ 1814 h 3356"/>
              <a:gd name="T46" fmla="*/ 1555 w 2400"/>
              <a:gd name="T47" fmla="*/ 1931 h 3356"/>
              <a:gd name="T48" fmla="*/ 1824 w 2400"/>
              <a:gd name="T49" fmla="*/ 1924 h 3356"/>
              <a:gd name="T50" fmla="*/ 2244 w 2400"/>
              <a:gd name="T51" fmla="*/ 1718 h 3356"/>
              <a:gd name="T52" fmla="*/ 2377 w 2400"/>
              <a:gd name="T53" fmla="*/ 1620 h 3356"/>
              <a:gd name="T54" fmla="*/ 2089 w 2400"/>
              <a:gd name="T55" fmla="*/ 1947 h 3356"/>
              <a:gd name="T56" fmla="*/ 1815 w 2400"/>
              <a:gd name="T57" fmla="*/ 2073 h 3356"/>
              <a:gd name="T58" fmla="*/ 1564 w 2400"/>
              <a:gd name="T59" fmla="*/ 2124 h 3356"/>
              <a:gd name="T60" fmla="*/ 1426 w 2400"/>
              <a:gd name="T61" fmla="*/ 2360 h 3356"/>
              <a:gd name="T62" fmla="*/ 1422 w 2400"/>
              <a:gd name="T63" fmla="*/ 2785 h 3356"/>
              <a:gd name="T64" fmla="*/ 1400 w 2400"/>
              <a:gd name="T65" fmla="*/ 3356 h 3356"/>
              <a:gd name="T66" fmla="*/ 1144 w 2400"/>
              <a:gd name="T67" fmla="*/ 3124 h 3356"/>
              <a:gd name="T68" fmla="*/ 1200 w 2400"/>
              <a:gd name="T69" fmla="*/ 2647 h 3356"/>
              <a:gd name="T70" fmla="*/ 1166 w 2400"/>
              <a:gd name="T71" fmla="*/ 2158 h 3356"/>
              <a:gd name="T72" fmla="*/ 1011 w 2400"/>
              <a:gd name="T73" fmla="*/ 1822 h 3356"/>
              <a:gd name="T74" fmla="*/ 779 w 2400"/>
              <a:gd name="T75" fmla="*/ 1782 h 3356"/>
              <a:gd name="T76" fmla="*/ 462 w 2400"/>
              <a:gd name="T77" fmla="*/ 1816 h 3356"/>
              <a:gd name="T78" fmla="*/ 124 w 2400"/>
              <a:gd name="T79" fmla="*/ 1724 h 3356"/>
              <a:gd name="T80" fmla="*/ 609 w 2400"/>
              <a:gd name="T81" fmla="*/ 1716 h 3356"/>
              <a:gd name="T82" fmla="*/ 451 w 2400"/>
              <a:gd name="T83" fmla="*/ 1322 h 3356"/>
              <a:gd name="T84" fmla="*/ 71 w 2400"/>
              <a:gd name="T85" fmla="*/ 1191 h 3356"/>
              <a:gd name="T86" fmla="*/ 59 w 2400"/>
              <a:gd name="T87" fmla="*/ 1154 h 3356"/>
              <a:gd name="T88" fmla="*/ 319 w 2400"/>
              <a:gd name="T89" fmla="*/ 1254 h 3356"/>
              <a:gd name="T90" fmla="*/ 477 w 2400"/>
              <a:gd name="T91" fmla="*/ 1229 h 3356"/>
              <a:gd name="T92" fmla="*/ 251 w 2400"/>
              <a:gd name="T93" fmla="*/ 644 h 3356"/>
              <a:gd name="T94" fmla="*/ 220 w 2400"/>
              <a:gd name="T95" fmla="*/ 469 h 3356"/>
              <a:gd name="T96" fmla="*/ 266 w 2400"/>
              <a:gd name="T97" fmla="*/ 604 h 3356"/>
              <a:gd name="T98" fmla="*/ 391 w 2400"/>
              <a:gd name="T99" fmla="*/ 942 h 3356"/>
              <a:gd name="T100" fmla="*/ 404 w 2400"/>
              <a:gd name="T101" fmla="*/ 956 h 3356"/>
              <a:gd name="T102" fmla="*/ 442 w 2400"/>
              <a:gd name="T103" fmla="*/ 889 h 3356"/>
              <a:gd name="T104" fmla="*/ 546 w 2400"/>
              <a:gd name="T105" fmla="*/ 605 h 3356"/>
              <a:gd name="T106" fmla="*/ 517 w 2400"/>
              <a:gd name="T107" fmla="*/ 847 h 3356"/>
              <a:gd name="T108" fmla="*/ 711 w 2400"/>
              <a:gd name="T109" fmla="*/ 1353 h 3356"/>
              <a:gd name="T110" fmla="*/ 937 w 2400"/>
              <a:gd name="T111" fmla="*/ 1160 h 3356"/>
              <a:gd name="T112" fmla="*/ 971 w 2400"/>
              <a:gd name="T113" fmla="*/ 511 h 3356"/>
              <a:gd name="T114" fmla="*/ 1137 w 2400"/>
              <a:gd name="T115" fmla="*/ 0 h 3356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4463 w 10000"/>
              <a:gd name="connsiteY199" fmla="*/ 999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463 w 10000"/>
              <a:gd name="connsiteY198" fmla="*/ 10000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68"/>
              <a:gd name="connsiteX1" fmla="*/ 4721 w 10000"/>
              <a:gd name="connsiteY1" fmla="*/ 48 h 10768"/>
              <a:gd name="connsiteX2" fmla="*/ 4713 w 10000"/>
              <a:gd name="connsiteY2" fmla="*/ 80 h 10768"/>
              <a:gd name="connsiteX3" fmla="*/ 4704 w 10000"/>
              <a:gd name="connsiteY3" fmla="*/ 101 h 10768"/>
              <a:gd name="connsiteX4" fmla="*/ 4704 w 10000"/>
              <a:gd name="connsiteY4" fmla="*/ 113 h 10768"/>
              <a:gd name="connsiteX5" fmla="*/ 4713 w 10000"/>
              <a:gd name="connsiteY5" fmla="*/ 119 h 10768"/>
              <a:gd name="connsiteX6" fmla="*/ 4713 w 10000"/>
              <a:gd name="connsiteY6" fmla="*/ 125 h 10768"/>
              <a:gd name="connsiteX7" fmla="*/ 4721 w 10000"/>
              <a:gd name="connsiteY7" fmla="*/ 125 h 10768"/>
              <a:gd name="connsiteX8" fmla="*/ 4721 w 10000"/>
              <a:gd name="connsiteY8" fmla="*/ 125 h 10768"/>
              <a:gd name="connsiteX9" fmla="*/ 4721 w 10000"/>
              <a:gd name="connsiteY9" fmla="*/ 134 h 10768"/>
              <a:gd name="connsiteX10" fmla="*/ 4713 w 10000"/>
              <a:gd name="connsiteY10" fmla="*/ 152 h 10768"/>
              <a:gd name="connsiteX11" fmla="*/ 4704 w 10000"/>
              <a:gd name="connsiteY11" fmla="*/ 179 h 10768"/>
              <a:gd name="connsiteX12" fmla="*/ 4692 w 10000"/>
              <a:gd name="connsiteY12" fmla="*/ 221 h 10768"/>
              <a:gd name="connsiteX13" fmla="*/ 4667 w 10000"/>
              <a:gd name="connsiteY13" fmla="*/ 280 h 10768"/>
              <a:gd name="connsiteX14" fmla="*/ 4629 w 10000"/>
              <a:gd name="connsiteY14" fmla="*/ 364 h 10768"/>
              <a:gd name="connsiteX15" fmla="*/ 4592 w 10000"/>
              <a:gd name="connsiteY15" fmla="*/ 465 h 10768"/>
              <a:gd name="connsiteX16" fmla="*/ 4533 w 10000"/>
              <a:gd name="connsiteY16" fmla="*/ 596 h 10768"/>
              <a:gd name="connsiteX17" fmla="*/ 4463 w 10000"/>
              <a:gd name="connsiteY17" fmla="*/ 754 h 10768"/>
              <a:gd name="connsiteX18" fmla="*/ 4379 w 10000"/>
              <a:gd name="connsiteY18" fmla="*/ 1001 h 10768"/>
              <a:gd name="connsiteX19" fmla="*/ 4321 w 10000"/>
              <a:gd name="connsiteY19" fmla="*/ 1266 h 10768"/>
              <a:gd name="connsiteX20" fmla="*/ 4275 w 10000"/>
              <a:gd name="connsiteY20" fmla="*/ 1538 h 10768"/>
              <a:gd name="connsiteX21" fmla="*/ 4213 w 10000"/>
              <a:gd name="connsiteY21" fmla="*/ 1827 h 10768"/>
              <a:gd name="connsiteX22" fmla="*/ 4204 w 10000"/>
              <a:gd name="connsiteY22" fmla="*/ 1889 h 10768"/>
              <a:gd name="connsiteX23" fmla="*/ 4192 w 10000"/>
              <a:gd name="connsiteY23" fmla="*/ 1982 h 10768"/>
              <a:gd name="connsiteX24" fmla="*/ 4183 w 10000"/>
              <a:gd name="connsiteY24" fmla="*/ 2080 h 10768"/>
              <a:gd name="connsiteX25" fmla="*/ 4175 w 10000"/>
              <a:gd name="connsiteY25" fmla="*/ 2187 h 10768"/>
              <a:gd name="connsiteX26" fmla="*/ 4175 w 10000"/>
              <a:gd name="connsiteY26" fmla="*/ 2297 h 10768"/>
              <a:gd name="connsiteX27" fmla="*/ 4192 w 10000"/>
              <a:gd name="connsiteY27" fmla="*/ 2396 h 10768"/>
              <a:gd name="connsiteX28" fmla="*/ 4213 w 10000"/>
              <a:gd name="connsiteY28" fmla="*/ 2482 h 10768"/>
              <a:gd name="connsiteX29" fmla="*/ 4250 w 10000"/>
              <a:gd name="connsiteY29" fmla="*/ 2542 h 10768"/>
              <a:gd name="connsiteX30" fmla="*/ 4450 w 10000"/>
              <a:gd name="connsiteY30" fmla="*/ 2530 h 10768"/>
              <a:gd name="connsiteX31" fmla="*/ 4646 w 10000"/>
              <a:gd name="connsiteY31" fmla="*/ 2482 h 10768"/>
              <a:gd name="connsiteX32" fmla="*/ 4833 w 10000"/>
              <a:gd name="connsiteY32" fmla="*/ 2405 h 10768"/>
              <a:gd name="connsiteX33" fmla="*/ 5025 w 10000"/>
              <a:gd name="connsiteY33" fmla="*/ 2297 h 10768"/>
              <a:gd name="connsiteX34" fmla="*/ 5200 w 10000"/>
              <a:gd name="connsiteY34" fmla="*/ 2172 h 10768"/>
              <a:gd name="connsiteX35" fmla="*/ 5371 w 10000"/>
              <a:gd name="connsiteY35" fmla="*/ 2020 h 10768"/>
              <a:gd name="connsiteX36" fmla="*/ 5533 w 10000"/>
              <a:gd name="connsiteY36" fmla="*/ 1859 h 10768"/>
              <a:gd name="connsiteX37" fmla="*/ 5683 w 10000"/>
              <a:gd name="connsiteY37" fmla="*/ 1690 h 10768"/>
              <a:gd name="connsiteX38" fmla="*/ 5829 w 10000"/>
              <a:gd name="connsiteY38" fmla="*/ 1511 h 10768"/>
              <a:gd name="connsiteX39" fmla="*/ 5954 w 10000"/>
              <a:gd name="connsiteY39" fmla="*/ 1326 h 10768"/>
              <a:gd name="connsiteX40" fmla="*/ 6071 w 10000"/>
              <a:gd name="connsiteY40" fmla="*/ 1147 h 10768"/>
              <a:gd name="connsiteX41" fmla="*/ 6167 w 10000"/>
              <a:gd name="connsiteY41" fmla="*/ 974 h 10768"/>
              <a:gd name="connsiteX42" fmla="*/ 6213 w 10000"/>
              <a:gd name="connsiteY42" fmla="*/ 974 h 10768"/>
              <a:gd name="connsiteX43" fmla="*/ 6213 w 10000"/>
              <a:gd name="connsiteY43" fmla="*/ 992 h 10768"/>
              <a:gd name="connsiteX44" fmla="*/ 6138 w 10000"/>
              <a:gd name="connsiteY44" fmla="*/ 1165 h 10768"/>
              <a:gd name="connsiteX45" fmla="*/ 6054 w 10000"/>
              <a:gd name="connsiteY45" fmla="*/ 1344 h 10768"/>
              <a:gd name="connsiteX46" fmla="*/ 5963 w 10000"/>
              <a:gd name="connsiteY46" fmla="*/ 1517 h 10768"/>
              <a:gd name="connsiteX47" fmla="*/ 5871 w 10000"/>
              <a:gd name="connsiteY47" fmla="*/ 1684 h 10768"/>
              <a:gd name="connsiteX48" fmla="*/ 5775 w 10000"/>
              <a:gd name="connsiteY48" fmla="*/ 1847 h 10768"/>
              <a:gd name="connsiteX49" fmla="*/ 5667 w 10000"/>
              <a:gd name="connsiteY49" fmla="*/ 1999 h 10768"/>
              <a:gd name="connsiteX50" fmla="*/ 5554 w 10000"/>
              <a:gd name="connsiteY50" fmla="*/ 2145 h 10768"/>
              <a:gd name="connsiteX51" fmla="*/ 5417 w 10000"/>
              <a:gd name="connsiteY51" fmla="*/ 2279 h 10768"/>
              <a:gd name="connsiteX52" fmla="*/ 5275 w 10000"/>
              <a:gd name="connsiteY52" fmla="*/ 2411 h 10768"/>
              <a:gd name="connsiteX53" fmla="*/ 5108 w 10000"/>
              <a:gd name="connsiteY53" fmla="*/ 2518 h 10768"/>
              <a:gd name="connsiteX54" fmla="*/ 4917 w 10000"/>
              <a:gd name="connsiteY54" fmla="*/ 2616 h 10768"/>
              <a:gd name="connsiteX55" fmla="*/ 4704 w 10000"/>
              <a:gd name="connsiteY55" fmla="*/ 2703 h 10768"/>
              <a:gd name="connsiteX56" fmla="*/ 4479 w 10000"/>
              <a:gd name="connsiteY56" fmla="*/ 2768 h 10768"/>
              <a:gd name="connsiteX57" fmla="*/ 4213 w 10000"/>
              <a:gd name="connsiteY57" fmla="*/ 2813 h 10768"/>
              <a:gd name="connsiteX58" fmla="*/ 4221 w 10000"/>
              <a:gd name="connsiteY58" fmla="*/ 3126 h 10768"/>
              <a:gd name="connsiteX59" fmla="*/ 4258 w 10000"/>
              <a:gd name="connsiteY59" fmla="*/ 3424 h 10768"/>
              <a:gd name="connsiteX60" fmla="*/ 4321 w 10000"/>
              <a:gd name="connsiteY60" fmla="*/ 3707 h 10768"/>
              <a:gd name="connsiteX61" fmla="*/ 4404 w 10000"/>
              <a:gd name="connsiteY61" fmla="*/ 3975 h 10768"/>
              <a:gd name="connsiteX62" fmla="*/ 4508 w 10000"/>
              <a:gd name="connsiteY62" fmla="*/ 4231 h 10768"/>
              <a:gd name="connsiteX63" fmla="*/ 4621 w 10000"/>
              <a:gd name="connsiteY63" fmla="*/ 4476 h 10768"/>
              <a:gd name="connsiteX64" fmla="*/ 4750 w 10000"/>
              <a:gd name="connsiteY64" fmla="*/ 4708 h 10768"/>
              <a:gd name="connsiteX65" fmla="*/ 4879 w 10000"/>
              <a:gd name="connsiteY65" fmla="*/ 4934 h 10768"/>
              <a:gd name="connsiteX66" fmla="*/ 4917 w 10000"/>
              <a:gd name="connsiteY66" fmla="*/ 4988 h 10768"/>
              <a:gd name="connsiteX67" fmla="*/ 4950 w 10000"/>
              <a:gd name="connsiteY67" fmla="*/ 5054 h 10768"/>
              <a:gd name="connsiteX68" fmla="*/ 4996 w 10000"/>
              <a:gd name="connsiteY68" fmla="*/ 5125 h 10768"/>
              <a:gd name="connsiteX69" fmla="*/ 5038 w 10000"/>
              <a:gd name="connsiteY69" fmla="*/ 5200 h 10768"/>
              <a:gd name="connsiteX70" fmla="*/ 5092 w 10000"/>
              <a:gd name="connsiteY70" fmla="*/ 5271 h 10768"/>
              <a:gd name="connsiteX71" fmla="*/ 5154 w 10000"/>
              <a:gd name="connsiteY71" fmla="*/ 5331 h 10768"/>
              <a:gd name="connsiteX72" fmla="*/ 5229 w 10000"/>
              <a:gd name="connsiteY72" fmla="*/ 5384 h 10768"/>
              <a:gd name="connsiteX73" fmla="*/ 5313 w 10000"/>
              <a:gd name="connsiteY73" fmla="*/ 5423 h 10768"/>
              <a:gd name="connsiteX74" fmla="*/ 5413 w 10000"/>
              <a:gd name="connsiteY74" fmla="*/ 5438 h 10768"/>
              <a:gd name="connsiteX75" fmla="*/ 5517 w 10000"/>
              <a:gd name="connsiteY75" fmla="*/ 5435 h 10768"/>
              <a:gd name="connsiteX76" fmla="*/ 5704 w 10000"/>
              <a:gd name="connsiteY76" fmla="*/ 5390 h 10768"/>
              <a:gd name="connsiteX77" fmla="*/ 5871 w 10000"/>
              <a:gd name="connsiteY77" fmla="*/ 5316 h 10768"/>
              <a:gd name="connsiteX78" fmla="*/ 6033 w 10000"/>
              <a:gd name="connsiteY78" fmla="*/ 5223 h 10768"/>
              <a:gd name="connsiteX79" fmla="*/ 6167 w 10000"/>
              <a:gd name="connsiteY79" fmla="*/ 5113 h 10768"/>
              <a:gd name="connsiteX80" fmla="*/ 6296 w 10000"/>
              <a:gd name="connsiteY80" fmla="*/ 4994 h 10768"/>
              <a:gd name="connsiteX81" fmla="*/ 6417 w 10000"/>
              <a:gd name="connsiteY81" fmla="*/ 4869 h 10768"/>
              <a:gd name="connsiteX82" fmla="*/ 6525 w 10000"/>
              <a:gd name="connsiteY82" fmla="*/ 4750 h 10768"/>
              <a:gd name="connsiteX83" fmla="*/ 6617 w 10000"/>
              <a:gd name="connsiteY83" fmla="*/ 4636 h 10768"/>
              <a:gd name="connsiteX84" fmla="*/ 6821 w 10000"/>
              <a:gd name="connsiteY84" fmla="*/ 4377 h 10768"/>
              <a:gd name="connsiteX85" fmla="*/ 7017 w 10000"/>
              <a:gd name="connsiteY85" fmla="*/ 4085 h 10768"/>
              <a:gd name="connsiteX86" fmla="*/ 7213 w 10000"/>
              <a:gd name="connsiteY86" fmla="*/ 3766 h 10768"/>
              <a:gd name="connsiteX87" fmla="*/ 7396 w 10000"/>
              <a:gd name="connsiteY87" fmla="*/ 3418 h 10768"/>
              <a:gd name="connsiteX88" fmla="*/ 7563 w 10000"/>
              <a:gd name="connsiteY88" fmla="*/ 3051 h 10768"/>
              <a:gd name="connsiteX89" fmla="*/ 7713 w 10000"/>
              <a:gd name="connsiteY89" fmla="*/ 2661 h 10768"/>
              <a:gd name="connsiteX90" fmla="*/ 7850 w 10000"/>
              <a:gd name="connsiteY90" fmla="*/ 2253 h 10768"/>
              <a:gd name="connsiteX91" fmla="*/ 7950 w 10000"/>
              <a:gd name="connsiteY91" fmla="*/ 1830 h 10768"/>
              <a:gd name="connsiteX92" fmla="*/ 8025 w 10000"/>
              <a:gd name="connsiteY92" fmla="*/ 1397 h 10768"/>
              <a:gd name="connsiteX93" fmla="*/ 8071 w 10000"/>
              <a:gd name="connsiteY93" fmla="*/ 954 h 10768"/>
              <a:gd name="connsiteX94" fmla="*/ 8108 w 10000"/>
              <a:gd name="connsiteY94" fmla="*/ 974 h 10768"/>
              <a:gd name="connsiteX95" fmla="*/ 8138 w 10000"/>
              <a:gd name="connsiteY95" fmla="*/ 1025 h 10768"/>
              <a:gd name="connsiteX96" fmla="*/ 8163 w 10000"/>
              <a:gd name="connsiteY96" fmla="*/ 1100 h 10768"/>
              <a:gd name="connsiteX97" fmla="*/ 8175 w 10000"/>
              <a:gd name="connsiteY97" fmla="*/ 1198 h 10768"/>
              <a:gd name="connsiteX98" fmla="*/ 8183 w 10000"/>
              <a:gd name="connsiteY98" fmla="*/ 1311 h 10768"/>
              <a:gd name="connsiteX99" fmla="*/ 8183 w 10000"/>
              <a:gd name="connsiteY99" fmla="*/ 1442 h 10768"/>
              <a:gd name="connsiteX100" fmla="*/ 8183 w 10000"/>
              <a:gd name="connsiteY100" fmla="*/ 1582 h 10768"/>
              <a:gd name="connsiteX101" fmla="*/ 8175 w 10000"/>
              <a:gd name="connsiteY101" fmla="*/ 1734 h 10768"/>
              <a:gd name="connsiteX102" fmla="*/ 8163 w 10000"/>
              <a:gd name="connsiteY102" fmla="*/ 1889 h 10768"/>
              <a:gd name="connsiteX103" fmla="*/ 8146 w 10000"/>
              <a:gd name="connsiteY103" fmla="*/ 2047 h 10768"/>
              <a:gd name="connsiteX104" fmla="*/ 8121 w 10000"/>
              <a:gd name="connsiteY104" fmla="*/ 2205 h 10768"/>
              <a:gd name="connsiteX105" fmla="*/ 8108 w 10000"/>
              <a:gd name="connsiteY105" fmla="*/ 2357 h 10768"/>
              <a:gd name="connsiteX106" fmla="*/ 8083 w 10000"/>
              <a:gd name="connsiteY106" fmla="*/ 2497 h 10768"/>
              <a:gd name="connsiteX107" fmla="*/ 8063 w 10000"/>
              <a:gd name="connsiteY107" fmla="*/ 2628 h 10768"/>
              <a:gd name="connsiteX108" fmla="*/ 8038 w 10000"/>
              <a:gd name="connsiteY108" fmla="*/ 2741 h 10768"/>
              <a:gd name="connsiteX109" fmla="*/ 8017 w 10000"/>
              <a:gd name="connsiteY109" fmla="*/ 2834 h 10768"/>
              <a:gd name="connsiteX110" fmla="*/ 8000 w 10000"/>
              <a:gd name="connsiteY110" fmla="*/ 2908 h 10768"/>
              <a:gd name="connsiteX111" fmla="*/ 7700 w 10000"/>
              <a:gd name="connsiteY111" fmla="*/ 3754 h 10768"/>
              <a:gd name="connsiteX112" fmla="*/ 7942 w 10000"/>
              <a:gd name="connsiteY112" fmla="*/ 3737 h 10768"/>
              <a:gd name="connsiteX113" fmla="*/ 8167 w 10000"/>
              <a:gd name="connsiteY113" fmla="*/ 3695 h 10768"/>
              <a:gd name="connsiteX114" fmla="*/ 8379 w 10000"/>
              <a:gd name="connsiteY114" fmla="*/ 3635 h 10768"/>
              <a:gd name="connsiteX115" fmla="*/ 8583 w 10000"/>
              <a:gd name="connsiteY115" fmla="*/ 3558 h 10768"/>
              <a:gd name="connsiteX116" fmla="*/ 8767 w 10000"/>
              <a:gd name="connsiteY116" fmla="*/ 3471 h 10768"/>
              <a:gd name="connsiteX117" fmla="*/ 8933 w 10000"/>
              <a:gd name="connsiteY117" fmla="*/ 3376 h 10768"/>
              <a:gd name="connsiteX118" fmla="*/ 9092 w 10000"/>
              <a:gd name="connsiteY118" fmla="*/ 3278 h 10768"/>
              <a:gd name="connsiteX119" fmla="*/ 9238 w 10000"/>
              <a:gd name="connsiteY119" fmla="*/ 3185 h 10768"/>
              <a:gd name="connsiteX120" fmla="*/ 9250 w 10000"/>
              <a:gd name="connsiteY120" fmla="*/ 3230 h 10768"/>
              <a:gd name="connsiteX121" fmla="*/ 9117 w 10000"/>
              <a:gd name="connsiteY121" fmla="*/ 3376 h 10768"/>
              <a:gd name="connsiteX122" fmla="*/ 8954 w 10000"/>
              <a:gd name="connsiteY122" fmla="*/ 3516 h 10768"/>
              <a:gd name="connsiteX123" fmla="*/ 8758 w 10000"/>
              <a:gd name="connsiteY123" fmla="*/ 3641 h 10768"/>
              <a:gd name="connsiteX124" fmla="*/ 8538 w 10000"/>
              <a:gd name="connsiteY124" fmla="*/ 3754 h 10768"/>
              <a:gd name="connsiteX125" fmla="*/ 8304 w 10000"/>
              <a:gd name="connsiteY125" fmla="*/ 3856 h 10768"/>
              <a:gd name="connsiteX126" fmla="*/ 8054 w 10000"/>
              <a:gd name="connsiteY126" fmla="*/ 3945 h 10768"/>
              <a:gd name="connsiteX127" fmla="*/ 7796 w 10000"/>
              <a:gd name="connsiteY127" fmla="*/ 4014 h 10768"/>
              <a:gd name="connsiteX128" fmla="*/ 7533 w 10000"/>
              <a:gd name="connsiteY128" fmla="*/ 4064 h 10768"/>
              <a:gd name="connsiteX129" fmla="*/ 7479 w 10000"/>
              <a:gd name="connsiteY129" fmla="*/ 4184 h 10768"/>
              <a:gd name="connsiteX130" fmla="*/ 7404 w 10000"/>
              <a:gd name="connsiteY130" fmla="*/ 4324 h 10768"/>
              <a:gd name="connsiteX131" fmla="*/ 7321 w 10000"/>
              <a:gd name="connsiteY131" fmla="*/ 4470 h 10768"/>
              <a:gd name="connsiteX132" fmla="*/ 7213 w 10000"/>
              <a:gd name="connsiteY132" fmla="*/ 4628 h 10768"/>
              <a:gd name="connsiteX133" fmla="*/ 7100 w 10000"/>
              <a:gd name="connsiteY133" fmla="*/ 4794 h 10768"/>
              <a:gd name="connsiteX134" fmla="*/ 6979 w 10000"/>
              <a:gd name="connsiteY134" fmla="*/ 4958 h 10768"/>
              <a:gd name="connsiteX135" fmla="*/ 6850 w 10000"/>
              <a:gd name="connsiteY135" fmla="*/ 5113 h 10768"/>
              <a:gd name="connsiteX136" fmla="*/ 6721 w 10000"/>
              <a:gd name="connsiteY136" fmla="*/ 5265 h 10768"/>
              <a:gd name="connsiteX137" fmla="*/ 6600 w 10000"/>
              <a:gd name="connsiteY137" fmla="*/ 5405 h 10768"/>
              <a:gd name="connsiteX138" fmla="*/ 6471 w 10000"/>
              <a:gd name="connsiteY138" fmla="*/ 5530 h 10768"/>
              <a:gd name="connsiteX139" fmla="*/ 6358 w 10000"/>
              <a:gd name="connsiteY139" fmla="*/ 5641 h 10768"/>
              <a:gd name="connsiteX140" fmla="*/ 6250 w 10000"/>
              <a:gd name="connsiteY140" fmla="*/ 5721 h 10768"/>
              <a:gd name="connsiteX141" fmla="*/ 6267 w 10000"/>
              <a:gd name="connsiteY141" fmla="*/ 5781 h 10768"/>
              <a:gd name="connsiteX142" fmla="*/ 6296 w 10000"/>
              <a:gd name="connsiteY142" fmla="*/ 5793 h 10768"/>
              <a:gd name="connsiteX143" fmla="*/ 6479 w 10000"/>
              <a:gd name="connsiteY143" fmla="*/ 5754 h 10768"/>
              <a:gd name="connsiteX144" fmla="*/ 6663 w 10000"/>
              <a:gd name="connsiteY144" fmla="*/ 5736 h 10768"/>
              <a:gd name="connsiteX145" fmla="*/ 6858 w 10000"/>
              <a:gd name="connsiteY145" fmla="*/ 5736 h 10768"/>
              <a:gd name="connsiteX146" fmla="*/ 7046 w 10000"/>
              <a:gd name="connsiteY146" fmla="*/ 5742 h 10768"/>
              <a:gd name="connsiteX147" fmla="*/ 7246 w 10000"/>
              <a:gd name="connsiteY147" fmla="*/ 5748 h 10768"/>
              <a:gd name="connsiteX148" fmla="*/ 7425 w 10000"/>
              <a:gd name="connsiteY148" fmla="*/ 5748 h 10768"/>
              <a:gd name="connsiteX149" fmla="*/ 7600 w 10000"/>
              <a:gd name="connsiteY149" fmla="*/ 5733 h 10768"/>
              <a:gd name="connsiteX150" fmla="*/ 7950 w 10000"/>
              <a:gd name="connsiteY150" fmla="*/ 5673 h 10768"/>
              <a:gd name="connsiteX151" fmla="*/ 8275 w 10000"/>
              <a:gd name="connsiteY151" fmla="*/ 5596 h 10768"/>
              <a:gd name="connsiteX152" fmla="*/ 8579 w 10000"/>
              <a:gd name="connsiteY152" fmla="*/ 5504 h 10768"/>
              <a:gd name="connsiteX153" fmla="*/ 8858 w 10000"/>
              <a:gd name="connsiteY153" fmla="*/ 5390 h 10768"/>
              <a:gd name="connsiteX154" fmla="*/ 9117 w 10000"/>
              <a:gd name="connsiteY154" fmla="*/ 5265 h 10768"/>
              <a:gd name="connsiteX155" fmla="*/ 9350 w 10000"/>
              <a:gd name="connsiteY155" fmla="*/ 5119 h 10768"/>
              <a:gd name="connsiteX156" fmla="*/ 9563 w 10000"/>
              <a:gd name="connsiteY156" fmla="*/ 4967 h 10768"/>
              <a:gd name="connsiteX157" fmla="*/ 9758 w 10000"/>
              <a:gd name="connsiteY157" fmla="*/ 4794 h 10768"/>
              <a:gd name="connsiteX158" fmla="*/ 9933 w 10000"/>
              <a:gd name="connsiteY158" fmla="*/ 4610 h 10768"/>
              <a:gd name="connsiteX159" fmla="*/ 10000 w 10000"/>
              <a:gd name="connsiteY159" fmla="*/ 4648 h 10768"/>
              <a:gd name="connsiteX160" fmla="*/ 10000 w 10000"/>
              <a:gd name="connsiteY160" fmla="*/ 4660 h 10768"/>
              <a:gd name="connsiteX161" fmla="*/ 9904 w 10000"/>
              <a:gd name="connsiteY161" fmla="*/ 4827 h 10768"/>
              <a:gd name="connsiteX162" fmla="*/ 9767 w 10000"/>
              <a:gd name="connsiteY162" fmla="*/ 5000 h 10768"/>
              <a:gd name="connsiteX163" fmla="*/ 9600 w 10000"/>
              <a:gd name="connsiteY163" fmla="*/ 5173 h 10768"/>
              <a:gd name="connsiteX164" fmla="*/ 9404 w 10000"/>
              <a:gd name="connsiteY164" fmla="*/ 5343 h 10768"/>
              <a:gd name="connsiteX165" fmla="*/ 9183 w 10000"/>
              <a:gd name="connsiteY165" fmla="*/ 5504 h 10768"/>
              <a:gd name="connsiteX166" fmla="*/ 8950 w 10000"/>
              <a:gd name="connsiteY166" fmla="*/ 5662 h 10768"/>
              <a:gd name="connsiteX167" fmla="*/ 8704 w 10000"/>
              <a:gd name="connsiteY167" fmla="*/ 5802 h 10768"/>
              <a:gd name="connsiteX168" fmla="*/ 8463 w 10000"/>
              <a:gd name="connsiteY168" fmla="*/ 5927 h 10768"/>
              <a:gd name="connsiteX169" fmla="*/ 8229 w 10000"/>
              <a:gd name="connsiteY169" fmla="*/ 6025 h 10768"/>
              <a:gd name="connsiteX170" fmla="*/ 8000 w 10000"/>
              <a:gd name="connsiteY170" fmla="*/ 6105 h 10768"/>
              <a:gd name="connsiteX171" fmla="*/ 7879 w 10000"/>
              <a:gd name="connsiteY171" fmla="*/ 6132 h 10768"/>
              <a:gd name="connsiteX172" fmla="*/ 7729 w 10000"/>
              <a:gd name="connsiteY172" fmla="*/ 6153 h 10768"/>
              <a:gd name="connsiteX173" fmla="*/ 7563 w 10000"/>
              <a:gd name="connsiteY173" fmla="*/ 6177 h 10768"/>
              <a:gd name="connsiteX174" fmla="*/ 7388 w 10000"/>
              <a:gd name="connsiteY174" fmla="*/ 6198 h 10768"/>
              <a:gd name="connsiteX175" fmla="*/ 7204 w 10000"/>
              <a:gd name="connsiteY175" fmla="*/ 6219 h 10768"/>
              <a:gd name="connsiteX176" fmla="*/ 7017 w 10000"/>
              <a:gd name="connsiteY176" fmla="*/ 6240 h 10768"/>
              <a:gd name="connsiteX177" fmla="*/ 6842 w 10000"/>
              <a:gd name="connsiteY177" fmla="*/ 6263 h 10768"/>
              <a:gd name="connsiteX178" fmla="*/ 6675 w 10000"/>
              <a:gd name="connsiteY178" fmla="*/ 6290 h 10768"/>
              <a:gd name="connsiteX179" fmla="*/ 6517 w 10000"/>
              <a:gd name="connsiteY179" fmla="*/ 6329 h 10768"/>
              <a:gd name="connsiteX180" fmla="*/ 6388 w 10000"/>
              <a:gd name="connsiteY180" fmla="*/ 6365 h 10768"/>
              <a:gd name="connsiteX181" fmla="*/ 6288 w 10000"/>
              <a:gd name="connsiteY181" fmla="*/ 6415 h 10768"/>
              <a:gd name="connsiteX182" fmla="*/ 6213 w 10000"/>
              <a:gd name="connsiteY182" fmla="*/ 6475 h 10768"/>
              <a:gd name="connsiteX183" fmla="*/ 6092 w 10000"/>
              <a:gd name="connsiteY183" fmla="*/ 6648 h 10768"/>
              <a:gd name="connsiteX184" fmla="*/ 6008 w 10000"/>
              <a:gd name="connsiteY184" fmla="*/ 6836 h 10768"/>
              <a:gd name="connsiteX185" fmla="*/ 5942 w 10000"/>
              <a:gd name="connsiteY185" fmla="*/ 7032 h 10768"/>
              <a:gd name="connsiteX186" fmla="*/ 5904 w 10000"/>
              <a:gd name="connsiteY186" fmla="*/ 7232 h 10768"/>
              <a:gd name="connsiteX187" fmla="*/ 5888 w 10000"/>
              <a:gd name="connsiteY187" fmla="*/ 7443 h 10768"/>
              <a:gd name="connsiteX188" fmla="*/ 5879 w 10000"/>
              <a:gd name="connsiteY188" fmla="*/ 7655 h 10768"/>
              <a:gd name="connsiteX189" fmla="*/ 5888 w 10000"/>
              <a:gd name="connsiteY189" fmla="*/ 7867 h 10768"/>
              <a:gd name="connsiteX190" fmla="*/ 5904 w 10000"/>
              <a:gd name="connsiteY190" fmla="*/ 8084 h 10768"/>
              <a:gd name="connsiteX191" fmla="*/ 5925 w 10000"/>
              <a:gd name="connsiteY191" fmla="*/ 8299 h 10768"/>
              <a:gd name="connsiteX192" fmla="*/ 5950 w 10000"/>
              <a:gd name="connsiteY192" fmla="*/ 8510 h 10768"/>
              <a:gd name="connsiteX193" fmla="*/ 5954 w 10000"/>
              <a:gd name="connsiteY193" fmla="*/ 8820 h 10768"/>
              <a:gd name="connsiteX194" fmla="*/ 5933 w 10000"/>
              <a:gd name="connsiteY194" fmla="*/ 9130 h 10768"/>
              <a:gd name="connsiteX195" fmla="*/ 5896 w 10000"/>
              <a:gd name="connsiteY195" fmla="*/ 9428 h 10768"/>
              <a:gd name="connsiteX196" fmla="*/ 5850 w 10000"/>
              <a:gd name="connsiteY196" fmla="*/ 9720 h 10768"/>
              <a:gd name="connsiteX197" fmla="*/ 5756 w 10000"/>
              <a:gd name="connsiteY197" fmla="*/ 10714 h 10768"/>
              <a:gd name="connsiteX198" fmla="*/ 3964 w 10000"/>
              <a:gd name="connsiteY198" fmla="*/ 10768 h 10768"/>
              <a:gd name="connsiteX199" fmla="*/ 3043 w 10000"/>
              <a:gd name="connsiteY199" fmla="*/ 9881 h 10768"/>
              <a:gd name="connsiteX200" fmla="*/ 4546 w 10000"/>
              <a:gd name="connsiteY200" fmla="*/ 9848 h 10768"/>
              <a:gd name="connsiteX201" fmla="*/ 4629 w 10000"/>
              <a:gd name="connsiteY201" fmla="*/ 9687 h 10768"/>
              <a:gd name="connsiteX202" fmla="*/ 4700 w 10000"/>
              <a:gd name="connsiteY202" fmla="*/ 9508 h 10768"/>
              <a:gd name="connsiteX203" fmla="*/ 4767 w 10000"/>
              <a:gd name="connsiteY203" fmla="*/ 9309 h 10768"/>
              <a:gd name="connsiteX204" fmla="*/ 4829 w 10000"/>
              <a:gd name="connsiteY204" fmla="*/ 9097 h 10768"/>
              <a:gd name="connsiteX205" fmla="*/ 4879 w 10000"/>
              <a:gd name="connsiteY205" fmla="*/ 8868 h 10768"/>
              <a:gd name="connsiteX206" fmla="*/ 4917 w 10000"/>
              <a:gd name="connsiteY206" fmla="*/ 8635 h 10768"/>
              <a:gd name="connsiteX207" fmla="*/ 4954 w 10000"/>
              <a:gd name="connsiteY207" fmla="*/ 8391 h 10768"/>
              <a:gd name="connsiteX208" fmla="*/ 4979 w 10000"/>
              <a:gd name="connsiteY208" fmla="*/ 8144 h 10768"/>
              <a:gd name="connsiteX209" fmla="*/ 5000 w 10000"/>
              <a:gd name="connsiteY209" fmla="*/ 7887 h 10768"/>
              <a:gd name="connsiteX210" fmla="*/ 5000 w 10000"/>
              <a:gd name="connsiteY210" fmla="*/ 7634 h 10768"/>
              <a:gd name="connsiteX211" fmla="*/ 5000 w 10000"/>
              <a:gd name="connsiteY211" fmla="*/ 7384 h 10768"/>
              <a:gd name="connsiteX212" fmla="*/ 4979 w 10000"/>
              <a:gd name="connsiteY212" fmla="*/ 7133 h 10768"/>
              <a:gd name="connsiteX213" fmla="*/ 4950 w 10000"/>
              <a:gd name="connsiteY213" fmla="*/ 6892 h 10768"/>
              <a:gd name="connsiteX214" fmla="*/ 4913 w 10000"/>
              <a:gd name="connsiteY214" fmla="*/ 6657 h 10768"/>
              <a:gd name="connsiteX215" fmla="*/ 4858 w 10000"/>
              <a:gd name="connsiteY215" fmla="*/ 6430 h 10768"/>
              <a:gd name="connsiteX216" fmla="*/ 4783 w 10000"/>
              <a:gd name="connsiteY216" fmla="*/ 6219 h 10768"/>
              <a:gd name="connsiteX217" fmla="*/ 4700 w 10000"/>
              <a:gd name="connsiteY217" fmla="*/ 6019 h 10768"/>
              <a:gd name="connsiteX218" fmla="*/ 4600 w 10000"/>
              <a:gd name="connsiteY218" fmla="*/ 5840 h 10768"/>
              <a:gd name="connsiteX219" fmla="*/ 4488 w 10000"/>
              <a:gd name="connsiteY219" fmla="*/ 5682 h 10768"/>
              <a:gd name="connsiteX220" fmla="*/ 4358 w 10000"/>
              <a:gd name="connsiteY220" fmla="*/ 5542 h 10768"/>
              <a:gd name="connsiteX221" fmla="*/ 4213 w 10000"/>
              <a:gd name="connsiteY221" fmla="*/ 5429 h 10768"/>
              <a:gd name="connsiteX222" fmla="*/ 4046 w 10000"/>
              <a:gd name="connsiteY222" fmla="*/ 5343 h 10768"/>
              <a:gd name="connsiteX223" fmla="*/ 3904 w 10000"/>
              <a:gd name="connsiteY223" fmla="*/ 5292 h 10768"/>
              <a:gd name="connsiteX224" fmla="*/ 3746 w 10000"/>
              <a:gd name="connsiteY224" fmla="*/ 5271 h 10768"/>
              <a:gd name="connsiteX225" fmla="*/ 3583 w 10000"/>
              <a:gd name="connsiteY225" fmla="*/ 5271 h 10768"/>
              <a:gd name="connsiteX226" fmla="*/ 3413 w 10000"/>
              <a:gd name="connsiteY226" fmla="*/ 5286 h 10768"/>
              <a:gd name="connsiteX227" fmla="*/ 3246 w 10000"/>
              <a:gd name="connsiteY227" fmla="*/ 5310 h 10768"/>
              <a:gd name="connsiteX228" fmla="*/ 3079 w 10000"/>
              <a:gd name="connsiteY228" fmla="*/ 5343 h 10768"/>
              <a:gd name="connsiteX229" fmla="*/ 2913 w 10000"/>
              <a:gd name="connsiteY229" fmla="*/ 5369 h 10768"/>
              <a:gd name="connsiteX230" fmla="*/ 2750 w 10000"/>
              <a:gd name="connsiteY230" fmla="*/ 5396 h 10768"/>
              <a:gd name="connsiteX231" fmla="*/ 2600 w 10000"/>
              <a:gd name="connsiteY231" fmla="*/ 5411 h 10768"/>
              <a:gd name="connsiteX232" fmla="*/ 2258 w 10000"/>
              <a:gd name="connsiteY232" fmla="*/ 5423 h 10768"/>
              <a:gd name="connsiteX233" fmla="*/ 1925 w 10000"/>
              <a:gd name="connsiteY233" fmla="*/ 5411 h 10768"/>
              <a:gd name="connsiteX234" fmla="*/ 1617 w 10000"/>
              <a:gd name="connsiteY234" fmla="*/ 5384 h 10768"/>
              <a:gd name="connsiteX235" fmla="*/ 1321 w 10000"/>
              <a:gd name="connsiteY235" fmla="*/ 5346 h 10768"/>
              <a:gd name="connsiteX236" fmla="*/ 1033 w 10000"/>
              <a:gd name="connsiteY236" fmla="*/ 5298 h 10768"/>
              <a:gd name="connsiteX237" fmla="*/ 758 w 10000"/>
              <a:gd name="connsiteY237" fmla="*/ 5250 h 10768"/>
              <a:gd name="connsiteX238" fmla="*/ 500 w 10000"/>
              <a:gd name="connsiteY238" fmla="*/ 5197 h 10768"/>
              <a:gd name="connsiteX239" fmla="*/ 517 w 10000"/>
              <a:gd name="connsiteY239" fmla="*/ 5137 h 10768"/>
              <a:gd name="connsiteX240" fmla="*/ 871 w 10000"/>
              <a:gd name="connsiteY240" fmla="*/ 5173 h 10768"/>
              <a:gd name="connsiteX241" fmla="*/ 1221 w 10000"/>
              <a:gd name="connsiteY241" fmla="*/ 5197 h 10768"/>
              <a:gd name="connsiteX242" fmla="*/ 1563 w 10000"/>
              <a:gd name="connsiteY242" fmla="*/ 5206 h 10768"/>
              <a:gd name="connsiteX243" fmla="*/ 1896 w 10000"/>
              <a:gd name="connsiteY243" fmla="*/ 5197 h 10768"/>
              <a:gd name="connsiteX244" fmla="*/ 2221 w 10000"/>
              <a:gd name="connsiteY244" fmla="*/ 5164 h 10768"/>
              <a:gd name="connsiteX245" fmla="*/ 2538 w 10000"/>
              <a:gd name="connsiteY245" fmla="*/ 5113 h 10768"/>
              <a:gd name="connsiteX246" fmla="*/ 2842 w 10000"/>
              <a:gd name="connsiteY246" fmla="*/ 5045 h 10768"/>
              <a:gd name="connsiteX247" fmla="*/ 3129 w 10000"/>
              <a:gd name="connsiteY247" fmla="*/ 4946 h 10768"/>
              <a:gd name="connsiteX248" fmla="*/ 3500 w 10000"/>
              <a:gd name="connsiteY248" fmla="*/ 4815 h 10768"/>
              <a:gd name="connsiteX249" fmla="*/ 2821 w 10000"/>
              <a:gd name="connsiteY249" fmla="*/ 4389 h 10768"/>
              <a:gd name="connsiteX250" fmla="*/ 2213 w 10000"/>
              <a:gd name="connsiteY250" fmla="*/ 3912 h 10768"/>
              <a:gd name="connsiteX251" fmla="*/ 1879 w 10000"/>
              <a:gd name="connsiteY251" fmla="*/ 3939 h 10768"/>
              <a:gd name="connsiteX252" fmla="*/ 1554 w 10000"/>
              <a:gd name="connsiteY252" fmla="*/ 3939 h 10768"/>
              <a:gd name="connsiteX253" fmla="*/ 1258 w 10000"/>
              <a:gd name="connsiteY253" fmla="*/ 3912 h 10768"/>
              <a:gd name="connsiteX254" fmla="*/ 979 w 10000"/>
              <a:gd name="connsiteY254" fmla="*/ 3856 h 10768"/>
              <a:gd name="connsiteX255" fmla="*/ 721 w 10000"/>
              <a:gd name="connsiteY255" fmla="*/ 3775 h 10768"/>
              <a:gd name="connsiteX256" fmla="*/ 496 w 10000"/>
              <a:gd name="connsiteY256" fmla="*/ 3674 h 10768"/>
              <a:gd name="connsiteX257" fmla="*/ 296 w 10000"/>
              <a:gd name="connsiteY257" fmla="*/ 3549 h 10768"/>
              <a:gd name="connsiteX258" fmla="*/ 129 w 10000"/>
              <a:gd name="connsiteY258" fmla="*/ 3403 h 10768"/>
              <a:gd name="connsiteX259" fmla="*/ 0 w 10000"/>
              <a:gd name="connsiteY259" fmla="*/ 3245 h 10768"/>
              <a:gd name="connsiteX260" fmla="*/ 17 w 10000"/>
              <a:gd name="connsiteY260" fmla="*/ 3218 h 10768"/>
              <a:gd name="connsiteX261" fmla="*/ 71 w 10000"/>
              <a:gd name="connsiteY261" fmla="*/ 3245 h 10768"/>
              <a:gd name="connsiteX262" fmla="*/ 138 w 10000"/>
              <a:gd name="connsiteY262" fmla="*/ 3349 h 10768"/>
              <a:gd name="connsiteX263" fmla="*/ 246 w 10000"/>
              <a:gd name="connsiteY263" fmla="*/ 3439 h 10768"/>
              <a:gd name="connsiteX264" fmla="*/ 379 w 10000"/>
              <a:gd name="connsiteY264" fmla="*/ 3528 h 10768"/>
              <a:gd name="connsiteX265" fmla="*/ 538 w 10000"/>
              <a:gd name="connsiteY265" fmla="*/ 3597 h 10768"/>
              <a:gd name="connsiteX266" fmla="*/ 721 w 10000"/>
              <a:gd name="connsiteY266" fmla="*/ 3656 h 10768"/>
              <a:gd name="connsiteX267" fmla="*/ 913 w 10000"/>
              <a:gd name="connsiteY267" fmla="*/ 3701 h 10768"/>
              <a:gd name="connsiteX268" fmla="*/ 1117 w 10000"/>
              <a:gd name="connsiteY268" fmla="*/ 3728 h 10768"/>
              <a:gd name="connsiteX269" fmla="*/ 1329 w 10000"/>
              <a:gd name="connsiteY269" fmla="*/ 3737 h 10768"/>
              <a:gd name="connsiteX270" fmla="*/ 1533 w 10000"/>
              <a:gd name="connsiteY270" fmla="*/ 3734 h 10768"/>
              <a:gd name="connsiteX271" fmla="*/ 1646 w 10000"/>
              <a:gd name="connsiteY271" fmla="*/ 3722 h 10768"/>
              <a:gd name="connsiteX272" fmla="*/ 1746 w 10000"/>
              <a:gd name="connsiteY272" fmla="*/ 3722 h 10768"/>
              <a:gd name="connsiteX273" fmla="*/ 1833 w 10000"/>
              <a:gd name="connsiteY273" fmla="*/ 3710 h 10768"/>
              <a:gd name="connsiteX274" fmla="*/ 1917 w 10000"/>
              <a:gd name="connsiteY274" fmla="*/ 3695 h 10768"/>
              <a:gd name="connsiteX275" fmla="*/ 1988 w 10000"/>
              <a:gd name="connsiteY275" fmla="*/ 3662 h 10768"/>
              <a:gd name="connsiteX276" fmla="*/ 1788 w 10000"/>
              <a:gd name="connsiteY276" fmla="*/ 3391 h 10768"/>
              <a:gd name="connsiteX277" fmla="*/ 1617 w 10000"/>
              <a:gd name="connsiteY277" fmla="*/ 3126 h 10768"/>
              <a:gd name="connsiteX278" fmla="*/ 1454 w 10000"/>
              <a:gd name="connsiteY278" fmla="*/ 2849 h 10768"/>
              <a:gd name="connsiteX279" fmla="*/ 1313 w 10000"/>
              <a:gd name="connsiteY279" fmla="*/ 2563 h 10768"/>
              <a:gd name="connsiteX280" fmla="*/ 1175 w 10000"/>
              <a:gd name="connsiteY280" fmla="*/ 2253 h 10768"/>
              <a:gd name="connsiteX281" fmla="*/ 1046 w 10000"/>
              <a:gd name="connsiteY281" fmla="*/ 1919 h 10768"/>
              <a:gd name="connsiteX282" fmla="*/ 1033 w 10000"/>
              <a:gd name="connsiteY282" fmla="*/ 1859 h 10768"/>
              <a:gd name="connsiteX283" fmla="*/ 1000 w 10000"/>
              <a:gd name="connsiteY283" fmla="*/ 1776 h 10768"/>
              <a:gd name="connsiteX284" fmla="*/ 979 w 10000"/>
              <a:gd name="connsiteY284" fmla="*/ 1684 h 10768"/>
              <a:gd name="connsiteX285" fmla="*/ 950 w 10000"/>
              <a:gd name="connsiteY285" fmla="*/ 1591 h 10768"/>
              <a:gd name="connsiteX286" fmla="*/ 925 w 10000"/>
              <a:gd name="connsiteY286" fmla="*/ 1490 h 10768"/>
              <a:gd name="connsiteX287" fmla="*/ 917 w 10000"/>
              <a:gd name="connsiteY287" fmla="*/ 1397 h 10768"/>
              <a:gd name="connsiteX288" fmla="*/ 917 w 10000"/>
              <a:gd name="connsiteY288" fmla="*/ 1311 h 10768"/>
              <a:gd name="connsiteX289" fmla="*/ 933 w 10000"/>
              <a:gd name="connsiteY289" fmla="*/ 1234 h 10768"/>
              <a:gd name="connsiteX290" fmla="*/ 963 w 10000"/>
              <a:gd name="connsiteY290" fmla="*/ 1180 h 10768"/>
              <a:gd name="connsiteX291" fmla="*/ 1000 w 10000"/>
              <a:gd name="connsiteY291" fmla="*/ 1192 h 10768"/>
              <a:gd name="connsiteX292" fmla="*/ 1033 w 10000"/>
              <a:gd name="connsiteY292" fmla="*/ 1496 h 10768"/>
              <a:gd name="connsiteX293" fmla="*/ 1108 w 10000"/>
              <a:gd name="connsiteY293" fmla="*/ 1800 h 10768"/>
              <a:gd name="connsiteX294" fmla="*/ 1221 w 10000"/>
              <a:gd name="connsiteY294" fmla="*/ 2098 h 10768"/>
              <a:gd name="connsiteX295" fmla="*/ 1358 w 10000"/>
              <a:gd name="connsiteY295" fmla="*/ 2372 h 10768"/>
              <a:gd name="connsiteX296" fmla="*/ 1508 w 10000"/>
              <a:gd name="connsiteY296" fmla="*/ 2628 h 10768"/>
              <a:gd name="connsiteX297" fmla="*/ 1646 w 10000"/>
              <a:gd name="connsiteY297" fmla="*/ 2795 h 10768"/>
              <a:gd name="connsiteX298" fmla="*/ 1629 w 10000"/>
              <a:gd name="connsiteY298" fmla="*/ 2801 h 10768"/>
              <a:gd name="connsiteX299" fmla="*/ 1629 w 10000"/>
              <a:gd name="connsiteY299" fmla="*/ 2807 h 10768"/>
              <a:gd name="connsiteX300" fmla="*/ 1638 w 10000"/>
              <a:gd name="connsiteY300" fmla="*/ 2813 h 10768"/>
              <a:gd name="connsiteX301" fmla="*/ 1646 w 10000"/>
              <a:gd name="connsiteY301" fmla="*/ 2816 h 10768"/>
              <a:gd name="connsiteX302" fmla="*/ 1663 w 10000"/>
              <a:gd name="connsiteY302" fmla="*/ 2822 h 10768"/>
              <a:gd name="connsiteX303" fmla="*/ 1667 w 10000"/>
              <a:gd name="connsiteY303" fmla="*/ 2834 h 10768"/>
              <a:gd name="connsiteX304" fmla="*/ 1675 w 10000"/>
              <a:gd name="connsiteY304" fmla="*/ 2840 h 10768"/>
              <a:gd name="connsiteX305" fmla="*/ 1683 w 10000"/>
              <a:gd name="connsiteY305" fmla="*/ 2849 h 10768"/>
              <a:gd name="connsiteX306" fmla="*/ 1683 w 10000"/>
              <a:gd name="connsiteY306" fmla="*/ 2843 h 10768"/>
              <a:gd name="connsiteX307" fmla="*/ 1675 w 10000"/>
              <a:gd name="connsiteY307" fmla="*/ 2840 h 10768"/>
              <a:gd name="connsiteX308" fmla="*/ 1675 w 10000"/>
              <a:gd name="connsiteY308" fmla="*/ 2840 h 10768"/>
              <a:gd name="connsiteX309" fmla="*/ 1646 w 10000"/>
              <a:gd name="connsiteY309" fmla="*/ 2795 h 10768"/>
              <a:gd name="connsiteX310" fmla="*/ 1746 w 10000"/>
              <a:gd name="connsiteY310" fmla="*/ 2741 h 10768"/>
              <a:gd name="connsiteX311" fmla="*/ 1842 w 10000"/>
              <a:gd name="connsiteY311" fmla="*/ 2649 h 10768"/>
              <a:gd name="connsiteX312" fmla="*/ 1933 w 10000"/>
              <a:gd name="connsiteY312" fmla="*/ 2542 h 10768"/>
              <a:gd name="connsiteX313" fmla="*/ 2017 w 10000"/>
              <a:gd name="connsiteY313" fmla="*/ 2411 h 10768"/>
              <a:gd name="connsiteX314" fmla="*/ 2092 w 10000"/>
              <a:gd name="connsiteY314" fmla="*/ 2265 h 10768"/>
              <a:gd name="connsiteX315" fmla="*/ 2163 w 10000"/>
              <a:gd name="connsiteY315" fmla="*/ 2113 h 10768"/>
              <a:gd name="connsiteX316" fmla="*/ 2221 w 10000"/>
              <a:gd name="connsiteY316" fmla="*/ 1955 h 10768"/>
              <a:gd name="connsiteX317" fmla="*/ 2275 w 10000"/>
              <a:gd name="connsiteY317" fmla="*/ 1803 h 10768"/>
              <a:gd name="connsiteX318" fmla="*/ 2321 w 10000"/>
              <a:gd name="connsiteY318" fmla="*/ 1657 h 10768"/>
              <a:gd name="connsiteX319" fmla="*/ 2329 w 10000"/>
              <a:gd name="connsiteY319" fmla="*/ 1853 h 10768"/>
              <a:gd name="connsiteX320" fmla="*/ 2321 w 10000"/>
              <a:gd name="connsiteY320" fmla="*/ 2032 h 10768"/>
              <a:gd name="connsiteX321" fmla="*/ 2283 w 10000"/>
              <a:gd name="connsiteY321" fmla="*/ 2199 h 10768"/>
              <a:gd name="connsiteX322" fmla="*/ 2229 w 10000"/>
              <a:gd name="connsiteY322" fmla="*/ 2366 h 10768"/>
              <a:gd name="connsiteX323" fmla="*/ 2154 w 10000"/>
              <a:gd name="connsiteY323" fmla="*/ 2524 h 10768"/>
              <a:gd name="connsiteX324" fmla="*/ 2046 w 10000"/>
              <a:gd name="connsiteY324" fmla="*/ 2682 h 10768"/>
              <a:gd name="connsiteX325" fmla="*/ 1796 w 10000"/>
              <a:gd name="connsiteY325" fmla="*/ 3027 h 10768"/>
              <a:gd name="connsiteX326" fmla="*/ 2054 w 10000"/>
              <a:gd name="connsiteY326" fmla="*/ 3305 h 10768"/>
              <a:gd name="connsiteX327" fmla="*/ 2333 w 10000"/>
              <a:gd name="connsiteY327" fmla="*/ 3564 h 10768"/>
              <a:gd name="connsiteX328" fmla="*/ 2638 w 10000"/>
              <a:gd name="connsiteY328" fmla="*/ 3808 h 10768"/>
              <a:gd name="connsiteX329" fmla="*/ 2963 w 10000"/>
              <a:gd name="connsiteY329" fmla="*/ 4032 h 10768"/>
              <a:gd name="connsiteX330" fmla="*/ 4129 w 10000"/>
              <a:gd name="connsiteY330" fmla="*/ 4610 h 10768"/>
              <a:gd name="connsiteX331" fmla="*/ 4167 w 10000"/>
              <a:gd name="connsiteY331" fmla="*/ 4589 h 10768"/>
              <a:gd name="connsiteX332" fmla="*/ 4071 w 10000"/>
              <a:gd name="connsiteY332" fmla="*/ 4333 h 10768"/>
              <a:gd name="connsiteX333" fmla="*/ 3996 w 10000"/>
              <a:gd name="connsiteY333" fmla="*/ 4058 h 10768"/>
              <a:gd name="connsiteX334" fmla="*/ 3933 w 10000"/>
              <a:gd name="connsiteY334" fmla="*/ 3760 h 10768"/>
              <a:gd name="connsiteX335" fmla="*/ 3904 w 10000"/>
              <a:gd name="connsiteY335" fmla="*/ 3456 h 10768"/>
              <a:gd name="connsiteX336" fmla="*/ 3879 w 10000"/>
              <a:gd name="connsiteY336" fmla="*/ 3138 h 10768"/>
              <a:gd name="connsiteX337" fmla="*/ 3879 w 10000"/>
              <a:gd name="connsiteY337" fmla="*/ 2813 h 10768"/>
              <a:gd name="connsiteX338" fmla="*/ 3896 w 10000"/>
              <a:gd name="connsiteY338" fmla="*/ 2485 h 10768"/>
              <a:gd name="connsiteX339" fmla="*/ 3933 w 10000"/>
              <a:gd name="connsiteY339" fmla="*/ 2160 h 10768"/>
              <a:gd name="connsiteX340" fmla="*/ 3988 w 10000"/>
              <a:gd name="connsiteY340" fmla="*/ 1836 h 10768"/>
              <a:gd name="connsiteX341" fmla="*/ 4046 w 10000"/>
              <a:gd name="connsiteY341" fmla="*/ 1523 h 10768"/>
              <a:gd name="connsiteX342" fmla="*/ 4129 w 10000"/>
              <a:gd name="connsiteY342" fmla="*/ 1219 h 10768"/>
              <a:gd name="connsiteX343" fmla="*/ 4229 w 10000"/>
              <a:gd name="connsiteY343" fmla="*/ 933 h 10768"/>
              <a:gd name="connsiteX344" fmla="*/ 4333 w 10000"/>
              <a:gd name="connsiteY344" fmla="*/ 662 h 10768"/>
              <a:gd name="connsiteX345" fmla="*/ 4454 w 10000"/>
              <a:gd name="connsiteY345" fmla="*/ 417 h 10768"/>
              <a:gd name="connsiteX346" fmla="*/ 4583 w 10000"/>
              <a:gd name="connsiteY346" fmla="*/ 194 h 10768"/>
              <a:gd name="connsiteX347" fmla="*/ 4738 w 10000"/>
              <a:gd name="connsiteY347" fmla="*/ 0 h 10768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3043 w 10000"/>
              <a:gd name="connsiteY199" fmla="*/ 9881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14"/>
              <a:gd name="connsiteX1" fmla="*/ 4721 w 10000"/>
              <a:gd name="connsiteY1" fmla="*/ 48 h 10714"/>
              <a:gd name="connsiteX2" fmla="*/ 4713 w 10000"/>
              <a:gd name="connsiteY2" fmla="*/ 80 h 10714"/>
              <a:gd name="connsiteX3" fmla="*/ 4704 w 10000"/>
              <a:gd name="connsiteY3" fmla="*/ 101 h 10714"/>
              <a:gd name="connsiteX4" fmla="*/ 4704 w 10000"/>
              <a:gd name="connsiteY4" fmla="*/ 113 h 10714"/>
              <a:gd name="connsiteX5" fmla="*/ 4713 w 10000"/>
              <a:gd name="connsiteY5" fmla="*/ 119 h 10714"/>
              <a:gd name="connsiteX6" fmla="*/ 4713 w 10000"/>
              <a:gd name="connsiteY6" fmla="*/ 125 h 10714"/>
              <a:gd name="connsiteX7" fmla="*/ 4721 w 10000"/>
              <a:gd name="connsiteY7" fmla="*/ 125 h 10714"/>
              <a:gd name="connsiteX8" fmla="*/ 4721 w 10000"/>
              <a:gd name="connsiteY8" fmla="*/ 125 h 10714"/>
              <a:gd name="connsiteX9" fmla="*/ 4721 w 10000"/>
              <a:gd name="connsiteY9" fmla="*/ 134 h 10714"/>
              <a:gd name="connsiteX10" fmla="*/ 4713 w 10000"/>
              <a:gd name="connsiteY10" fmla="*/ 152 h 10714"/>
              <a:gd name="connsiteX11" fmla="*/ 4704 w 10000"/>
              <a:gd name="connsiteY11" fmla="*/ 179 h 10714"/>
              <a:gd name="connsiteX12" fmla="*/ 4692 w 10000"/>
              <a:gd name="connsiteY12" fmla="*/ 221 h 10714"/>
              <a:gd name="connsiteX13" fmla="*/ 4667 w 10000"/>
              <a:gd name="connsiteY13" fmla="*/ 280 h 10714"/>
              <a:gd name="connsiteX14" fmla="*/ 4629 w 10000"/>
              <a:gd name="connsiteY14" fmla="*/ 364 h 10714"/>
              <a:gd name="connsiteX15" fmla="*/ 4592 w 10000"/>
              <a:gd name="connsiteY15" fmla="*/ 465 h 10714"/>
              <a:gd name="connsiteX16" fmla="*/ 4533 w 10000"/>
              <a:gd name="connsiteY16" fmla="*/ 596 h 10714"/>
              <a:gd name="connsiteX17" fmla="*/ 4463 w 10000"/>
              <a:gd name="connsiteY17" fmla="*/ 754 h 10714"/>
              <a:gd name="connsiteX18" fmla="*/ 4379 w 10000"/>
              <a:gd name="connsiteY18" fmla="*/ 1001 h 10714"/>
              <a:gd name="connsiteX19" fmla="*/ 4321 w 10000"/>
              <a:gd name="connsiteY19" fmla="*/ 1266 h 10714"/>
              <a:gd name="connsiteX20" fmla="*/ 4275 w 10000"/>
              <a:gd name="connsiteY20" fmla="*/ 1538 h 10714"/>
              <a:gd name="connsiteX21" fmla="*/ 4213 w 10000"/>
              <a:gd name="connsiteY21" fmla="*/ 1827 h 10714"/>
              <a:gd name="connsiteX22" fmla="*/ 4204 w 10000"/>
              <a:gd name="connsiteY22" fmla="*/ 1889 h 10714"/>
              <a:gd name="connsiteX23" fmla="*/ 4192 w 10000"/>
              <a:gd name="connsiteY23" fmla="*/ 1982 h 10714"/>
              <a:gd name="connsiteX24" fmla="*/ 4183 w 10000"/>
              <a:gd name="connsiteY24" fmla="*/ 2080 h 10714"/>
              <a:gd name="connsiteX25" fmla="*/ 4175 w 10000"/>
              <a:gd name="connsiteY25" fmla="*/ 2187 h 10714"/>
              <a:gd name="connsiteX26" fmla="*/ 4175 w 10000"/>
              <a:gd name="connsiteY26" fmla="*/ 2297 h 10714"/>
              <a:gd name="connsiteX27" fmla="*/ 4192 w 10000"/>
              <a:gd name="connsiteY27" fmla="*/ 2396 h 10714"/>
              <a:gd name="connsiteX28" fmla="*/ 4213 w 10000"/>
              <a:gd name="connsiteY28" fmla="*/ 2482 h 10714"/>
              <a:gd name="connsiteX29" fmla="*/ 4250 w 10000"/>
              <a:gd name="connsiteY29" fmla="*/ 2542 h 10714"/>
              <a:gd name="connsiteX30" fmla="*/ 4450 w 10000"/>
              <a:gd name="connsiteY30" fmla="*/ 2530 h 10714"/>
              <a:gd name="connsiteX31" fmla="*/ 4646 w 10000"/>
              <a:gd name="connsiteY31" fmla="*/ 2482 h 10714"/>
              <a:gd name="connsiteX32" fmla="*/ 4833 w 10000"/>
              <a:gd name="connsiteY32" fmla="*/ 2405 h 10714"/>
              <a:gd name="connsiteX33" fmla="*/ 5025 w 10000"/>
              <a:gd name="connsiteY33" fmla="*/ 2297 h 10714"/>
              <a:gd name="connsiteX34" fmla="*/ 5200 w 10000"/>
              <a:gd name="connsiteY34" fmla="*/ 2172 h 10714"/>
              <a:gd name="connsiteX35" fmla="*/ 5371 w 10000"/>
              <a:gd name="connsiteY35" fmla="*/ 2020 h 10714"/>
              <a:gd name="connsiteX36" fmla="*/ 5533 w 10000"/>
              <a:gd name="connsiteY36" fmla="*/ 1859 h 10714"/>
              <a:gd name="connsiteX37" fmla="*/ 5683 w 10000"/>
              <a:gd name="connsiteY37" fmla="*/ 1690 h 10714"/>
              <a:gd name="connsiteX38" fmla="*/ 5829 w 10000"/>
              <a:gd name="connsiteY38" fmla="*/ 1511 h 10714"/>
              <a:gd name="connsiteX39" fmla="*/ 5954 w 10000"/>
              <a:gd name="connsiteY39" fmla="*/ 1326 h 10714"/>
              <a:gd name="connsiteX40" fmla="*/ 6071 w 10000"/>
              <a:gd name="connsiteY40" fmla="*/ 1147 h 10714"/>
              <a:gd name="connsiteX41" fmla="*/ 6167 w 10000"/>
              <a:gd name="connsiteY41" fmla="*/ 974 h 10714"/>
              <a:gd name="connsiteX42" fmla="*/ 6213 w 10000"/>
              <a:gd name="connsiteY42" fmla="*/ 974 h 10714"/>
              <a:gd name="connsiteX43" fmla="*/ 6213 w 10000"/>
              <a:gd name="connsiteY43" fmla="*/ 992 h 10714"/>
              <a:gd name="connsiteX44" fmla="*/ 6138 w 10000"/>
              <a:gd name="connsiteY44" fmla="*/ 1165 h 10714"/>
              <a:gd name="connsiteX45" fmla="*/ 6054 w 10000"/>
              <a:gd name="connsiteY45" fmla="*/ 1344 h 10714"/>
              <a:gd name="connsiteX46" fmla="*/ 5963 w 10000"/>
              <a:gd name="connsiteY46" fmla="*/ 1517 h 10714"/>
              <a:gd name="connsiteX47" fmla="*/ 5871 w 10000"/>
              <a:gd name="connsiteY47" fmla="*/ 1684 h 10714"/>
              <a:gd name="connsiteX48" fmla="*/ 5775 w 10000"/>
              <a:gd name="connsiteY48" fmla="*/ 1847 h 10714"/>
              <a:gd name="connsiteX49" fmla="*/ 5667 w 10000"/>
              <a:gd name="connsiteY49" fmla="*/ 1999 h 10714"/>
              <a:gd name="connsiteX50" fmla="*/ 5554 w 10000"/>
              <a:gd name="connsiteY50" fmla="*/ 2145 h 10714"/>
              <a:gd name="connsiteX51" fmla="*/ 5417 w 10000"/>
              <a:gd name="connsiteY51" fmla="*/ 2279 h 10714"/>
              <a:gd name="connsiteX52" fmla="*/ 5275 w 10000"/>
              <a:gd name="connsiteY52" fmla="*/ 2411 h 10714"/>
              <a:gd name="connsiteX53" fmla="*/ 5108 w 10000"/>
              <a:gd name="connsiteY53" fmla="*/ 2518 h 10714"/>
              <a:gd name="connsiteX54" fmla="*/ 4917 w 10000"/>
              <a:gd name="connsiteY54" fmla="*/ 2616 h 10714"/>
              <a:gd name="connsiteX55" fmla="*/ 4704 w 10000"/>
              <a:gd name="connsiteY55" fmla="*/ 2703 h 10714"/>
              <a:gd name="connsiteX56" fmla="*/ 4479 w 10000"/>
              <a:gd name="connsiteY56" fmla="*/ 2768 h 10714"/>
              <a:gd name="connsiteX57" fmla="*/ 4213 w 10000"/>
              <a:gd name="connsiteY57" fmla="*/ 2813 h 10714"/>
              <a:gd name="connsiteX58" fmla="*/ 4221 w 10000"/>
              <a:gd name="connsiteY58" fmla="*/ 3126 h 10714"/>
              <a:gd name="connsiteX59" fmla="*/ 4258 w 10000"/>
              <a:gd name="connsiteY59" fmla="*/ 3424 h 10714"/>
              <a:gd name="connsiteX60" fmla="*/ 4321 w 10000"/>
              <a:gd name="connsiteY60" fmla="*/ 3707 h 10714"/>
              <a:gd name="connsiteX61" fmla="*/ 4404 w 10000"/>
              <a:gd name="connsiteY61" fmla="*/ 3975 h 10714"/>
              <a:gd name="connsiteX62" fmla="*/ 4508 w 10000"/>
              <a:gd name="connsiteY62" fmla="*/ 4231 h 10714"/>
              <a:gd name="connsiteX63" fmla="*/ 4621 w 10000"/>
              <a:gd name="connsiteY63" fmla="*/ 4476 h 10714"/>
              <a:gd name="connsiteX64" fmla="*/ 4750 w 10000"/>
              <a:gd name="connsiteY64" fmla="*/ 4708 h 10714"/>
              <a:gd name="connsiteX65" fmla="*/ 4879 w 10000"/>
              <a:gd name="connsiteY65" fmla="*/ 4934 h 10714"/>
              <a:gd name="connsiteX66" fmla="*/ 4917 w 10000"/>
              <a:gd name="connsiteY66" fmla="*/ 4988 h 10714"/>
              <a:gd name="connsiteX67" fmla="*/ 4950 w 10000"/>
              <a:gd name="connsiteY67" fmla="*/ 5054 h 10714"/>
              <a:gd name="connsiteX68" fmla="*/ 4996 w 10000"/>
              <a:gd name="connsiteY68" fmla="*/ 5125 h 10714"/>
              <a:gd name="connsiteX69" fmla="*/ 5038 w 10000"/>
              <a:gd name="connsiteY69" fmla="*/ 5200 h 10714"/>
              <a:gd name="connsiteX70" fmla="*/ 5092 w 10000"/>
              <a:gd name="connsiteY70" fmla="*/ 5271 h 10714"/>
              <a:gd name="connsiteX71" fmla="*/ 5154 w 10000"/>
              <a:gd name="connsiteY71" fmla="*/ 5331 h 10714"/>
              <a:gd name="connsiteX72" fmla="*/ 5229 w 10000"/>
              <a:gd name="connsiteY72" fmla="*/ 5384 h 10714"/>
              <a:gd name="connsiteX73" fmla="*/ 5313 w 10000"/>
              <a:gd name="connsiteY73" fmla="*/ 5423 h 10714"/>
              <a:gd name="connsiteX74" fmla="*/ 5413 w 10000"/>
              <a:gd name="connsiteY74" fmla="*/ 5438 h 10714"/>
              <a:gd name="connsiteX75" fmla="*/ 5517 w 10000"/>
              <a:gd name="connsiteY75" fmla="*/ 5435 h 10714"/>
              <a:gd name="connsiteX76" fmla="*/ 5704 w 10000"/>
              <a:gd name="connsiteY76" fmla="*/ 5390 h 10714"/>
              <a:gd name="connsiteX77" fmla="*/ 5871 w 10000"/>
              <a:gd name="connsiteY77" fmla="*/ 5316 h 10714"/>
              <a:gd name="connsiteX78" fmla="*/ 6033 w 10000"/>
              <a:gd name="connsiteY78" fmla="*/ 5223 h 10714"/>
              <a:gd name="connsiteX79" fmla="*/ 6167 w 10000"/>
              <a:gd name="connsiteY79" fmla="*/ 5113 h 10714"/>
              <a:gd name="connsiteX80" fmla="*/ 6296 w 10000"/>
              <a:gd name="connsiteY80" fmla="*/ 4994 h 10714"/>
              <a:gd name="connsiteX81" fmla="*/ 6417 w 10000"/>
              <a:gd name="connsiteY81" fmla="*/ 4869 h 10714"/>
              <a:gd name="connsiteX82" fmla="*/ 6525 w 10000"/>
              <a:gd name="connsiteY82" fmla="*/ 4750 h 10714"/>
              <a:gd name="connsiteX83" fmla="*/ 6617 w 10000"/>
              <a:gd name="connsiteY83" fmla="*/ 4636 h 10714"/>
              <a:gd name="connsiteX84" fmla="*/ 6821 w 10000"/>
              <a:gd name="connsiteY84" fmla="*/ 4377 h 10714"/>
              <a:gd name="connsiteX85" fmla="*/ 7017 w 10000"/>
              <a:gd name="connsiteY85" fmla="*/ 4085 h 10714"/>
              <a:gd name="connsiteX86" fmla="*/ 7213 w 10000"/>
              <a:gd name="connsiteY86" fmla="*/ 3766 h 10714"/>
              <a:gd name="connsiteX87" fmla="*/ 7396 w 10000"/>
              <a:gd name="connsiteY87" fmla="*/ 3418 h 10714"/>
              <a:gd name="connsiteX88" fmla="*/ 7563 w 10000"/>
              <a:gd name="connsiteY88" fmla="*/ 3051 h 10714"/>
              <a:gd name="connsiteX89" fmla="*/ 7713 w 10000"/>
              <a:gd name="connsiteY89" fmla="*/ 2661 h 10714"/>
              <a:gd name="connsiteX90" fmla="*/ 7850 w 10000"/>
              <a:gd name="connsiteY90" fmla="*/ 2253 h 10714"/>
              <a:gd name="connsiteX91" fmla="*/ 7950 w 10000"/>
              <a:gd name="connsiteY91" fmla="*/ 1830 h 10714"/>
              <a:gd name="connsiteX92" fmla="*/ 8025 w 10000"/>
              <a:gd name="connsiteY92" fmla="*/ 1397 h 10714"/>
              <a:gd name="connsiteX93" fmla="*/ 8071 w 10000"/>
              <a:gd name="connsiteY93" fmla="*/ 954 h 10714"/>
              <a:gd name="connsiteX94" fmla="*/ 8108 w 10000"/>
              <a:gd name="connsiteY94" fmla="*/ 974 h 10714"/>
              <a:gd name="connsiteX95" fmla="*/ 8138 w 10000"/>
              <a:gd name="connsiteY95" fmla="*/ 1025 h 10714"/>
              <a:gd name="connsiteX96" fmla="*/ 8163 w 10000"/>
              <a:gd name="connsiteY96" fmla="*/ 1100 h 10714"/>
              <a:gd name="connsiteX97" fmla="*/ 8175 w 10000"/>
              <a:gd name="connsiteY97" fmla="*/ 1198 h 10714"/>
              <a:gd name="connsiteX98" fmla="*/ 8183 w 10000"/>
              <a:gd name="connsiteY98" fmla="*/ 1311 h 10714"/>
              <a:gd name="connsiteX99" fmla="*/ 8183 w 10000"/>
              <a:gd name="connsiteY99" fmla="*/ 1442 h 10714"/>
              <a:gd name="connsiteX100" fmla="*/ 8183 w 10000"/>
              <a:gd name="connsiteY100" fmla="*/ 1582 h 10714"/>
              <a:gd name="connsiteX101" fmla="*/ 8175 w 10000"/>
              <a:gd name="connsiteY101" fmla="*/ 1734 h 10714"/>
              <a:gd name="connsiteX102" fmla="*/ 8163 w 10000"/>
              <a:gd name="connsiteY102" fmla="*/ 1889 h 10714"/>
              <a:gd name="connsiteX103" fmla="*/ 8146 w 10000"/>
              <a:gd name="connsiteY103" fmla="*/ 2047 h 10714"/>
              <a:gd name="connsiteX104" fmla="*/ 8121 w 10000"/>
              <a:gd name="connsiteY104" fmla="*/ 2205 h 10714"/>
              <a:gd name="connsiteX105" fmla="*/ 8108 w 10000"/>
              <a:gd name="connsiteY105" fmla="*/ 2357 h 10714"/>
              <a:gd name="connsiteX106" fmla="*/ 8083 w 10000"/>
              <a:gd name="connsiteY106" fmla="*/ 2497 h 10714"/>
              <a:gd name="connsiteX107" fmla="*/ 8063 w 10000"/>
              <a:gd name="connsiteY107" fmla="*/ 2628 h 10714"/>
              <a:gd name="connsiteX108" fmla="*/ 8038 w 10000"/>
              <a:gd name="connsiteY108" fmla="*/ 2741 h 10714"/>
              <a:gd name="connsiteX109" fmla="*/ 8017 w 10000"/>
              <a:gd name="connsiteY109" fmla="*/ 2834 h 10714"/>
              <a:gd name="connsiteX110" fmla="*/ 8000 w 10000"/>
              <a:gd name="connsiteY110" fmla="*/ 2908 h 10714"/>
              <a:gd name="connsiteX111" fmla="*/ 7700 w 10000"/>
              <a:gd name="connsiteY111" fmla="*/ 3754 h 10714"/>
              <a:gd name="connsiteX112" fmla="*/ 7942 w 10000"/>
              <a:gd name="connsiteY112" fmla="*/ 3737 h 10714"/>
              <a:gd name="connsiteX113" fmla="*/ 8167 w 10000"/>
              <a:gd name="connsiteY113" fmla="*/ 3695 h 10714"/>
              <a:gd name="connsiteX114" fmla="*/ 8379 w 10000"/>
              <a:gd name="connsiteY114" fmla="*/ 3635 h 10714"/>
              <a:gd name="connsiteX115" fmla="*/ 8583 w 10000"/>
              <a:gd name="connsiteY115" fmla="*/ 3558 h 10714"/>
              <a:gd name="connsiteX116" fmla="*/ 8767 w 10000"/>
              <a:gd name="connsiteY116" fmla="*/ 3471 h 10714"/>
              <a:gd name="connsiteX117" fmla="*/ 8933 w 10000"/>
              <a:gd name="connsiteY117" fmla="*/ 3376 h 10714"/>
              <a:gd name="connsiteX118" fmla="*/ 9092 w 10000"/>
              <a:gd name="connsiteY118" fmla="*/ 3278 h 10714"/>
              <a:gd name="connsiteX119" fmla="*/ 9238 w 10000"/>
              <a:gd name="connsiteY119" fmla="*/ 3185 h 10714"/>
              <a:gd name="connsiteX120" fmla="*/ 9250 w 10000"/>
              <a:gd name="connsiteY120" fmla="*/ 3230 h 10714"/>
              <a:gd name="connsiteX121" fmla="*/ 9117 w 10000"/>
              <a:gd name="connsiteY121" fmla="*/ 3376 h 10714"/>
              <a:gd name="connsiteX122" fmla="*/ 8954 w 10000"/>
              <a:gd name="connsiteY122" fmla="*/ 3516 h 10714"/>
              <a:gd name="connsiteX123" fmla="*/ 8758 w 10000"/>
              <a:gd name="connsiteY123" fmla="*/ 3641 h 10714"/>
              <a:gd name="connsiteX124" fmla="*/ 8538 w 10000"/>
              <a:gd name="connsiteY124" fmla="*/ 3754 h 10714"/>
              <a:gd name="connsiteX125" fmla="*/ 8304 w 10000"/>
              <a:gd name="connsiteY125" fmla="*/ 3856 h 10714"/>
              <a:gd name="connsiteX126" fmla="*/ 8054 w 10000"/>
              <a:gd name="connsiteY126" fmla="*/ 3945 h 10714"/>
              <a:gd name="connsiteX127" fmla="*/ 7796 w 10000"/>
              <a:gd name="connsiteY127" fmla="*/ 4014 h 10714"/>
              <a:gd name="connsiteX128" fmla="*/ 7533 w 10000"/>
              <a:gd name="connsiteY128" fmla="*/ 4064 h 10714"/>
              <a:gd name="connsiteX129" fmla="*/ 7479 w 10000"/>
              <a:gd name="connsiteY129" fmla="*/ 4184 h 10714"/>
              <a:gd name="connsiteX130" fmla="*/ 7404 w 10000"/>
              <a:gd name="connsiteY130" fmla="*/ 4324 h 10714"/>
              <a:gd name="connsiteX131" fmla="*/ 7321 w 10000"/>
              <a:gd name="connsiteY131" fmla="*/ 4470 h 10714"/>
              <a:gd name="connsiteX132" fmla="*/ 7213 w 10000"/>
              <a:gd name="connsiteY132" fmla="*/ 4628 h 10714"/>
              <a:gd name="connsiteX133" fmla="*/ 7100 w 10000"/>
              <a:gd name="connsiteY133" fmla="*/ 4794 h 10714"/>
              <a:gd name="connsiteX134" fmla="*/ 6979 w 10000"/>
              <a:gd name="connsiteY134" fmla="*/ 4958 h 10714"/>
              <a:gd name="connsiteX135" fmla="*/ 6850 w 10000"/>
              <a:gd name="connsiteY135" fmla="*/ 5113 h 10714"/>
              <a:gd name="connsiteX136" fmla="*/ 6721 w 10000"/>
              <a:gd name="connsiteY136" fmla="*/ 5265 h 10714"/>
              <a:gd name="connsiteX137" fmla="*/ 6600 w 10000"/>
              <a:gd name="connsiteY137" fmla="*/ 5405 h 10714"/>
              <a:gd name="connsiteX138" fmla="*/ 6471 w 10000"/>
              <a:gd name="connsiteY138" fmla="*/ 5530 h 10714"/>
              <a:gd name="connsiteX139" fmla="*/ 6358 w 10000"/>
              <a:gd name="connsiteY139" fmla="*/ 5641 h 10714"/>
              <a:gd name="connsiteX140" fmla="*/ 6250 w 10000"/>
              <a:gd name="connsiteY140" fmla="*/ 5721 h 10714"/>
              <a:gd name="connsiteX141" fmla="*/ 6267 w 10000"/>
              <a:gd name="connsiteY141" fmla="*/ 5781 h 10714"/>
              <a:gd name="connsiteX142" fmla="*/ 6296 w 10000"/>
              <a:gd name="connsiteY142" fmla="*/ 5793 h 10714"/>
              <a:gd name="connsiteX143" fmla="*/ 6479 w 10000"/>
              <a:gd name="connsiteY143" fmla="*/ 5754 h 10714"/>
              <a:gd name="connsiteX144" fmla="*/ 6663 w 10000"/>
              <a:gd name="connsiteY144" fmla="*/ 5736 h 10714"/>
              <a:gd name="connsiteX145" fmla="*/ 6858 w 10000"/>
              <a:gd name="connsiteY145" fmla="*/ 5736 h 10714"/>
              <a:gd name="connsiteX146" fmla="*/ 7046 w 10000"/>
              <a:gd name="connsiteY146" fmla="*/ 5742 h 10714"/>
              <a:gd name="connsiteX147" fmla="*/ 7246 w 10000"/>
              <a:gd name="connsiteY147" fmla="*/ 5748 h 10714"/>
              <a:gd name="connsiteX148" fmla="*/ 7425 w 10000"/>
              <a:gd name="connsiteY148" fmla="*/ 5748 h 10714"/>
              <a:gd name="connsiteX149" fmla="*/ 7600 w 10000"/>
              <a:gd name="connsiteY149" fmla="*/ 5733 h 10714"/>
              <a:gd name="connsiteX150" fmla="*/ 7950 w 10000"/>
              <a:gd name="connsiteY150" fmla="*/ 5673 h 10714"/>
              <a:gd name="connsiteX151" fmla="*/ 8275 w 10000"/>
              <a:gd name="connsiteY151" fmla="*/ 5596 h 10714"/>
              <a:gd name="connsiteX152" fmla="*/ 8579 w 10000"/>
              <a:gd name="connsiteY152" fmla="*/ 5504 h 10714"/>
              <a:gd name="connsiteX153" fmla="*/ 8858 w 10000"/>
              <a:gd name="connsiteY153" fmla="*/ 5390 h 10714"/>
              <a:gd name="connsiteX154" fmla="*/ 9117 w 10000"/>
              <a:gd name="connsiteY154" fmla="*/ 5265 h 10714"/>
              <a:gd name="connsiteX155" fmla="*/ 9350 w 10000"/>
              <a:gd name="connsiteY155" fmla="*/ 5119 h 10714"/>
              <a:gd name="connsiteX156" fmla="*/ 9563 w 10000"/>
              <a:gd name="connsiteY156" fmla="*/ 4967 h 10714"/>
              <a:gd name="connsiteX157" fmla="*/ 9758 w 10000"/>
              <a:gd name="connsiteY157" fmla="*/ 4794 h 10714"/>
              <a:gd name="connsiteX158" fmla="*/ 9933 w 10000"/>
              <a:gd name="connsiteY158" fmla="*/ 4610 h 10714"/>
              <a:gd name="connsiteX159" fmla="*/ 10000 w 10000"/>
              <a:gd name="connsiteY159" fmla="*/ 4648 h 10714"/>
              <a:gd name="connsiteX160" fmla="*/ 10000 w 10000"/>
              <a:gd name="connsiteY160" fmla="*/ 4660 h 10714"/>
              <a:gd name="connsiteX161" fmla="*/ 9904 w 10000"/>
              <a:gd name="connsiteY161" fmla="*/ 4827 h 10714"/>
              <a:gd name="connsiteX162" fmla="*/ 9767 w 10000"/>
              <a:gd name="connsiteY162" fmla="*/ 5000 h 10714"/>
              <a:gd name="connsiteX163" fmla="*/ 9600 w 10000"/>
              <a:gd name="connsiteY163" fmla="*/ 5173 h 10714"/>
              <a:gd name="connsiteX164" fmla="*/ 9404 w 10000"/>
              <a:gd name="connsiteY164" fmla="*/ 5343 h 10714"/>
              <a:gd name="connsiteX165" fmla="*/ 9183 w 10000"/>
              <a:gd name="connsiteY165" fmla="*/ 5504 h 10714"/>
              <a:gd name="connsiteX166" fmla="*/ 8950 w 10000"/>
              <a:gd name="connsiteY166" fmla="*/ 5662 h 10714"/>
              <a:gd name="connsiteX167" fmla="*/ 8704 w 10000"/>
              <a:gd name="connsiteY167" fmla="*/ 5802 h 10714"/>
              <a:gd name="connsiteX168" fmla="*/ 8463 w 10000"/>
              <a:gd name="connsiteY168" fmla="*/ 5927 h 10714"/>
              <a:gd name="connsiteX169" fmla="*/ 8229 w 10000"/>
              <a:gd name="connsiteY169" fmla="*/ 6025 h 10714"/>
              <a:gd name="connsiteX170" fmla="*/ 8000 w 10000"/>
              <a:gd name="connsiteY170" fmla="*/ 6105 h 10714"/>
              <a:gd name="connsiteX171" fmla="*/ 7879 w 10000"/>
              <a:gd name="connsiteY171" fmla="*/ 6132 h 10714"/>
              <a:gd name="connsiteX172" fmla="*/ 7729 w 10000"/>
              <a:gd name="connsiteY172" fmla="*/ 6153 h 10714"/>
              <a:gd name="connsiteX173" fmla="*/ 7563 w 10000"/>
              <a:gd name="connsiteY173" fmla="*/ 6177 h 10714"/>
              <a:gd name="connsiteX174" fmla="*/ 7388 w 10000"/>
              <a:gd name="connsiteY174" fmla="*/ 6198 h 10714"/>
              <a:gd name="connsiteX175" fmla="*/ 7204 w 10000"/>
              <a:gd name="connsiteY175" fmla="*/ 6219 h 10714"/>
              <a:gd name="connsiteX176" fmla="*/ 7017 w 10000"/>
              <a:gd name="connsiteY176" fmla="*/ 6240 h 10714"/>
              <a:gd name="connsiteX177" fmla="*/ 6842 w 10000"/>
              <a:gd name="connsiteY177" fmla="*/ 6263 h 10714"/>
              <a:gd name="connsiteX178" fmla="*/ 6675 w 10000"/>
              <a:gd name="connsiteY178" fmla="*/ 6290 h 10714"/>
              <a:gd name="connsiteX179" fmla="*/ 6517 w 10000"/>
              <a:gd name="connsiteY179" fmla="*/ 6329 h 10714"/>
              <a:gd name="connsiteX180" fmla="*/ 6388 w 10000"/>
              <a:gd name="connsiteY180" fmla="*/ 6365 h 10714"/>
              <a:gd name="connsiteX181" fmla="*/ 6288 w 10000"/>
              <a:gd name="connsiteY181" fmla="*/ 6415 h 10714"/>
              <a:gd name="connsiteX182" fmla="*/ 6213 w 10000"/>
              <a:gd name="connsiteY182" fmla="*/ 6475 h 10714"/>
              <a:gd name="connsiteX183" fmla="*/ 6092 w 10000"/>
              <a:gd name="connsiteY183" fmla="*/ 6648 h 10714"/>
              <a:gd name="connsiteX184" fmla="*/ 6008 w 10000"/>
              <a:gd name="connsiteY184" fmla="*/ 6836 h 10714"/>
              <a:gd name="connsiteX185" fmla="*/ 5942 w 10000"/>
              <a:gd name="connsiteY185" fmla="*/ 7032 h 10714"/>
              <a:gd name="connsiteX186" fmla="*/ 5904 w 10000"/>
              <a:gd name="connsiteY186" fmla="*/ 7232 h 10714"/>
              <a:gd name="connsiteX187" fmla="*/ 5888 w 10000"/>
              <a:gd name="connsiteY187" fmla="*/ 7443 h 10714"/>
              <a:gd name="connsiteX188" fmla="*/ 5879 w 10000"/>
              <a:gd name="connsiteY188" fmla="*/ 7655 h 10714"/>
              <a:gd name="connsiteX189" fmla="*/ 5888 w 10000"/>
              <a:gd name="connsiteY189" fmla="*/ 7867 h 10714"/>
              <a:gd name="connsiteX190" fmla="*/ 5904 w 10000"/>
              <a:gd name="connsiteY190" fmla="*/ 8084 h 10714"/>
              <a:gd name="connsiteX191" fmla="*/ 5925 w 10000"/>
              <a:gd name="connsiteY191" fmla="*/ 8299 h 10714"/>
              <a:gd name="connsiteX192" fmla="*/ 5950 w 10000"/>
              <a:gd name="connsiteY192" fmla="*/ 8510 h 10714"/>
              <a:gd name="connsiteX193" fmla="*/ 5954 w 10000"/>
              <a:gd name="connsiteY193" fmla="*/ 8820 h 10714"/>
              <a:gd name="connsiteX194" fmla="*/ 5933 w 10000"/>
              <a:gd name="connsiteY194" fmla="*/ 9130 h 10714"/>
              <a:gd name="connsiteX195" fmla="*/ 5896 w 10000"/>
              <a:gd name="connsiteY195" fmla="*/ 9428 h 10714"/>
              <a:gd name="connsiteX196" fmla="*/ 5850 w 10000"/>
              <a:gd name="connsiteY196" fmla="*/ 9720 h 10714"/>
              <a:gd name="connsiteX197" fmla="*/ 5756 w 10000"/>
              <a:gd name="connsiteY197" fmla="*/ 10714 h 10714"/>
              <a:gd name="connsiteX198" fmla="*/ 4117 w 10000"/>
              <a:gd name="connsiteY198" fmla="*/ 10686 h 10714"/>
              <a:gd name="connsiteX199" fmla="*/ 4309 w 10000"/>
              <a:gd name="connsiteY199" fmla="*/ 10293 h 10714"/>
              <a:gd name="connsiteX200" fmla="*/ 4546 w 10000"/>
              <a:gd name="connsiteY200" fmla="*/ 9848 h 10714"/>
              <a:gd name="connsiteX201" fmla="*/ 4629 w 10000"/>
              <a:gd name="connsiteY201" fmla="*/ 9687 h 10714"/>
              <a:gd name="connsiteX202" fmla="*/ 4700 w 10000"/>
              <a:gd name="connsiteY202" fmla="*/ 9508 h 10714"/>
              <a:gd name="connsiteX203" fmla="*/ 4767 w 10000"/>
              <a:gd name="connsiteY203" fmla="*/ 9309 h 10714"/>
              <a:gd name="connsiteX204" fmla="*/ 4829 w 10000"/>
              <a:gd name="connsiteY204" fmla="*/ 9097 h 10714"/>
              <a:gd name="connsiteX205" fmla="*/ 4879 w 10000"/>
              <a:gd name="connsiteY205" fmla="*/ 8868 h 10714"/>
              <a:gd name="connsiteX206" fmla="*/ 4917 w 10000"/>
              <a:gd name="connsiteY206" fmla="*/ 8635 h 10714"/>
              <a:gd name="connsiteX207" fmla="*/ 4954 w 10000"/>
              <a:gd name="connsiteY207" fmla="*/ 8391 h 10714"/>
              <a:gd name="connsiteX208" fmla="*/ 4979 w 10000"/>
              <a:gd name="connsiteY208" fmla="*/ 8144 h 10714"/>
              <a:gd name="connsiteX209" fmla="*/ 5000 w 10000"/>
              <a:gd name="connsiteY209" fmla="*/ 7887 h 10714"/>
              <a:gd name="connsiteX210" fmla="*/ 5000 w 10000"/>
              <a:gd name="connsiteY210" fmla="*/ 7634 h 10714"/>
              <a:gd name="connsiteX211" fmla="*/ 5000 w 10000"/>
              <a:gd name="connsiteY211" fmla="*/ 7384 h 10714"/>
              <a:gd name="connsiteX212" fmla="*/ 4979 w 10000"/>
              <a:gd name="connsiteY212" fmla="*/ 7133 h 10714"/>
              <a:gd name="connsiteX213" fmla="*/ 4950 w 10000"/>
              <a:gd name="connsiteY213" fmla="*/ 6892 h 10714"/>
              <a:gd name="connsiteX214" fmla="*/ 4913 w 10000"/>
              <a:gd name="connsiteY214" fmla="*/ 6657 h 10714"/>
              <a:gd name="connsiteX215" fmla="*/ 4858 w 10000"/>
              <a:gd name="connsiteY215" fmla="*/ 6430 h 10714"/>
              <a:gd name="connsiteX216" fmla="*/ 4783 w 10000"/>
              <a:gd name="connsiteY216" fmla="*/ 6219 h 10714"/>
              <a:gd name="connsiteX217" fmla="*/ 4700 w 10000"/>
              <a:gd name="connsiteY217" fmla="*/ 6019 h 10714"/>
              <a:gd name="connsiteX218" fmla="*/ 4600 w 10000"/>
              <a:gd name="connsiteY218" fmla="*/ 5840 h 10714"/>
              <a:gd name="connsiteX219" fmla="*/ 4488 w 10000"/>
              <a:gd name="connsiteY219" fmla="*/ 5682 h 10714"/>
              <a:gd name="connsiteX220" fmla="*/ 4358 w 10000"/>
              <a:gd name="connsiteY220" fmla="*/ 5542 h 10714"/>
              <a:gd name="connsiteX221" fmla="*/ 4213 w 10000"/>
              <a:gd name="connsiteY221" fmla="*/ 5429 h 10714"/>
              <a:gd name="connsiteX222" fmla="*/ 4046 w 10000"/>
              <a:gd name="connsiteY222" fmla="*/ 5343 h 10714"/>
              <a:gd name="connsiteX223" fmla="*/ 3904 w 10000"/>
              <a:gd name="connsiteY223" fmla="*/ 5292 h 10714"/>
              <a:gd name="connsiteX224" fmla="*/ 3746 w 10000"/>
              <a:gd name="connsiteY224" fmla="*/ 5271 h 10714"/>
              <a:gd name="connsiteX225" fmla="*/ 3583 w 10000"/>
              <a:gd name="connsiteY225" fmla="*/ 5271 h 10714"/>
              <a:gd name="connsiteX226" fmla="*/ 3413 w 10000"/>
              <a:gd name="connsiteY226" fmla="*/ 5286 h 10714"/>
              <a:gd name="connsiteX227" fmla="*/ 3246 w 10000"/>
              <a:gd name="connsiteY227" fmla="*/ 5310 h 10714"/>
              <a:gd name="connsiteX228" fmla="*/ 3079 w 10000"/>
              <a:gd name="connsiteY228" fmla="*/ 5343 h 10714"/>
              <a:gd name="connsiteX229" fmla="*/ 2913 w 10000"/>
              <a:gd name="connsiteY229" fmla="*/ 5369 h 10714"/>
              <a:gd name="connsiteX230" fmla="*/ 2750 w 10000"/>
              <a:gd name="connsiteY230" fmla="*/ 5396 h 10714"/>
              <a:gd name="connsiteX231" fmla="*/ 2600 w 10000"/>
              <a:gd name="connsiteY231" fmla="*/ 5411 h 10714"/>
              <a:gd name="connsiteX232" fmla="*/ 2258 w 10000"/>
              <a:gd name="connsiteY232" fmla="*/ 5423 h 10714"/>
              <a:gd name="connsiteX233" fmla="*/ 1925 w 10000"/>
              <a:gd name="connsiteY233" fmla="*/ 5411 h 10714"/>
              <a:gd name="connsiteX234" fmla="*/ 1617 w 10000"/>
              <a:gd name="connsiteY234" fmla="*/ 5384 h 10714"/>
              <a:gd name="connsiteX235" fmla="*/ 1321 w 10000"/>
              <a:gd name="connsiteY235" fmla="*/ 5346 h 10714"/>
              <a:gd name="connsiteX236" fmla="*/ 1033 w 10000"/>
              <a:gd name="connsiteY236" fmla="*/ 5298 h 10714"/>
              <a:gd name="connsiteX237" fmla="*/ 758 w 10000"/>
              <a:gd name="connsiteY237" fmla="*/ 5250 h 10714"/>
              <a:gd name="connsiteX238" fmla="*/ 500 w 10000"/>
              <a:gd name="connsiteY238" fmla="*/ 5197 h 10714"/>
              <a:gd name="connsiteX239" fmla="*/ 517 w 10000"/>
              <a:gd name="connsiteY239" fmla="*/ 5137 h 10714"/>
              <a:gd name="connsiteX240" fmla="*/ 871 w 10000"/>
              <a:gd name="connsiteY240" fmla="*/ 5173 h 10714"/>
              <a:gd name="connsiteX241" fmla="*/ 1221 w 10000"/>
              <a:gd name="connsiteY241" fmla="*/ 5197 h 10714"/>
              <a:gd name="connsiteX242" fmla="*/ 1563 w 10000"/>
              <a:gd name="connsiteY242" fmla="*/ 5206 h 10714"/>
              <a:gd name="connsiteX243" fmla="*/ 1896 w 10000"/>
              <a:gd name="connsiteY243" fmla="*/ 5197 h 10714"/>
              <a:gd name="connsiteX244" fmla="*/ 2221 w 10000"/>
              <a:gd name="connsiteY244" fmla="*/ 5164 h 10714"/>
              <a:gd name="connsiteX245" fmla="*/ 2538 w 10000"/>
              <a:gd name="connsiteY245" fmla="*/ 5113 h 10714"/>
              <a:gd name="connsiteX246" fmla="*/ 2842 w 10000"/>
              <a:gd name="connsiteY246" fmla="*/ 5045 h 10714"/>
              <a:gd name="connsiteX247" fmla="*/ 3129 w 10000"/>
              <a:gd name="connsiteY247" fmla="*/ 4946 h 10714"/>
              <a:gd name="connsiteX248" fmla="*/ 3500 w 10000"/>
              <a:gd name="connsiteY248" fmla="*/ 4815 h 10714"/>
              <a:gd name="connsiteX249" fmla="*/ 2821 w 10000"/>
              <a:gd name="connsiteY249" fmla="*/ 4389 h 10714"/>
              <a:gd name="connsiteX250" fmla="*/ 2213 w 10000"/>
              <a:gd name="connsiteY250" fmla="*/ 3912 h 10714"/>
              <a:gd name="connsiteX251" fmla="*/ 1879 w 10000"/>
              <a:gd name="connsiteY251" fmla="*/ 3939 h 10714"/>
              <a:gd name="connsiteX252" fmla="*/ 1554 w 10000"/>
              <a:gd name="connsiteY252" fmla="*/ 3939 h 10714"/>
              <a:gd name="connsiteX253" fmla="*/ 1258 w 10000"/>
              <a:gd name="connsiteY253" fmla="*/ 3912 h 10714"/>
              <a:gd name="connsiteX254" fmla="*/ 979 w 10000"/>
              <a:gd name="connsiteY254" fmla="*/ 3856 h 10714"/>
              <a:gd name="connsiteX255" fmla="*/ 721 w 10000"/>
              <a:gd name="connsiteY255" fmla="*/ 3775 h 10714"/>
              <a:gd name="connsiteX256" fmla="*/ 496 w 10000"/>
              <a:gd name="connsiteY256" fmla="*/ 3674 h 10714"/>
              <a:gd name="connsiteX257" fmla="*/ 296 w 10000"/>
              <a:gd name="connsiteY257" fmla="*/ 3549 h 10714"/>
              <a:gd name="connsiteX258" fmla="*/ 129 w 10000"/>
              <a:gd name="connsiteY258" fmla="*/ 3403 h 10714"/>
              <a:gd name="connsiteX259" fmla="*/ 0 w 10000"/>
              <a:gd name="connsiteY259" fmla="*/ 3245 h 10714"/>
              <a:gd name="connsiteX260" fmla="*/ 17 w 10000"/>
              <a:gd name="connsiteY260" fmla="*/ 3218 h 10714"/>
              <a:gd name="connsiteX261" fmla="*/ 71 w 10000"/>
              <a:gd name="connsiteY261" fmla="*/ 3245 h 10714"/>
              <a:gd name="connsiteX262" fmla="*/ 138 w 10000"/>
              <a:gd name="connsiteY262" fmla="*/ 3349 h 10714"/>
              <a:gd name="connsiteX263" fmla="*/ 246 w 10000"/>
              <a:gd name="connsiteY263" fmla="*/ 3439 h 10714"/>
              <a:gd name="connsiteX264" fmla="*/ 379 w 10000"/>
              <a:gd name="connsiteY264" fmla="*/ 3528 h 10714"/>
              <a:gd name="connsiteX265" fmla="*/ 538 w 10000"/>
              <a:gd name="connsiteY265" fmla="*/ 3597 h 10714"/>
              <a:gd name="connsiteX266" fmla="*/ 721 w 10000"/>
              <a:gd name="connsiteY266" fmla="*/ 3656 h 10714"/>
              <a:gd name="connsiteX267" fmla="*/ 913 w 10000"/>
              <a:gd name="connsiteY267" fmla="*/ 3701 h 10714"/>
              <a:gd name="connsiteX268" fmla="*/ 1117 w 10000"/>
              <a:gd name="connsiteY268" fmla="*/ 3728 h 10714"/>
              <a:gd name="connsiteX269" fmla="*/ 1329 w 10000"/>
              <a:gd name="connsiteY269" fmla="*/ 3737 h 10714"/>
              <a:gd name="connsiteX270" fmla="*/ 1533 w 10000"/>
              <a:gd name="connsiteY270" fmla="*/ 3734 h 10714"/>
              <a:gd name="connsiteX271" fmla="*/ 1646 w 10000"/>
              <a:gd name="connsiteY271" fmla="*/ 3722 h 10714"/>
              <a:gd name="connsiteX272" fmla="*/ 1746 w 10000"/>
              <a:gd name="connsiteY272" fmla="*/ 3722 h 10714"/>
              <a:gd name="connsiteX273" fmla="*/ 1833 w 10000"/>
              <a:gd name="connsiteY273" fmla="*/ 3710 h 10714"/>
              <a:gd name="connsiteX274" fmla="*/ 1917 w 10000"/>
              <a:gd name="connsiteY274" fmla="*/ 3695 h 10714"/>
              <a:gd name="connsiteX275" fmla="*/ 1988 w 10000"/>
              <a:gd name="connsiteY275" fmla="*/ 3662 h 10714"/>
              <a:gd name="connsiteX276" fmla="*/ 1788 w 10000"/>
              <a:gd name="connsiteY276" fmla="*/ 3391 h 10714"/>
              <a:gd name="connsiteX277" fmla="*/ 1617 w 10000"/>
              <a:gd name="connsiteY277" fmla="*/ 3126 h 10714"/>
              <a:gd name="connsiteX278" fmla="*/ 1454 w 10000"/>
              <a:gd name="connsiteY278" fmla="*/ 2849 h 10714"/>
              <a:gd name="connsiteX279" fmla="*/ 1313 w 10000"/>
              <a:gd name="connsiteY279" fmla="*/ 2563 h 10714"/>
              <a:gd name="connsiteX280" fmla="*/ 1175 w 10000"/>
              <a:gd name="connsiteY280" fmla="*/ 2253 h 10714"/>
              <a:gd name="connsiteX281" fmla="*/ 1046 w 10000"/>
              <a:gd name="connsiteY281" fmla="*/ 1919 h 10714"/>
              <a:gd name="connsiteX282" fmla="*/ 1033 w 10000"/>
              <a:gd name="connsiteY282" fmla="*/ 1859 h 10714"/>
              <a:gd name="connsiteX283" fmla="*/ 1000 w 10000"/>
              <a:gd name="connsiteY283" fmla="*/ 1776 h 10714"/>
              <a:gd name="connsiteX284" fmla="*/ 979 w 10000"/>
              <a:gd name="connsiteY284" fmla="*/ 1684 h 10714"/>
              <a:gd name="connsiteX285" fmla="*/ 950 w 10000"/>
              <a:gd name="connsiteY285" fmla="*/ 1591 h 10714"/>
              <a:gd name="connsiteX286" fmla="*/ 925 w 10000"/>
              <a:gd name="connsiteY286" fmla="*/ 1490 h 10714"/>
              <a:gd name="connsiteX287" fmla="*/ 917 w 10000"/>
              <a:gd name="connsiteY287" fmla="*/ 1397 h 10714"/>
              <a:gd name="connsiteX288" fmla="*/ 917 w 10000"/>
              <a:gd name="connsiteY288" fmla="*/ 1311 h 10714"/>
              <a:gd name="connsiteX289" fmla="*/ 933 w 10000"/>
              <a:gd name="connsiteY289" fmla="*/ 1234 h 10714"/>
              <a:gd name="connsiteX290" fmla="*/ 963 w 10000"/>
              <a:gd name="connsiteY290" fmla="*/ 1180 h 10714"/>
              <a:gd name="connsiteX291" fmla="*/ 1000 w 10000"/>
              <a:gd name="connsiteY291" fmla="*/ 1192 h 10714"/>
              <a:gd name="connsiteX292" fmla="*/ 1033 w 10000"/>
              <a:gd name="connsiteY292" fmla="*/ 1496 h 10714"/>
              <a:gd name="connsiteX293" fmla="*/ 1108 w 10000"/>
              <a:gd name="connsiteY293" fmla="*/ 1800 h 10714"/>
              <a:gd name="connsiteX294" fmla="*/ 1221 w 10000"/>
              <a:gd name="connsiteY294" fmla="*/ 2098 h 10714"/>
              <a:gd name="connsiteX295" fmla="*/ 1358 w 10000"/>
              <a:gd name="connsiteY295" fmla="*/ 2372 h 10714"/>
              <a:gd name="connsiteX296" fmla="*/ 1508 w 10000"/>
              <a:gd name="connsiteY296" fmla="*/ 2628 h 10714"/>
              <a:gd name="connsiteX297" fmla="*/ 1646 w 10000"/>
              <a:gd name="connsiteY297" fmla="*/ 2795 h 10714"/>
              <a:gd name="connsiteX298" fmla="*/ 1629 w 10000"/>
              <a:gd name="connsiteY298" fmla="*/ 2801 h 10714"/>
              <a:gd name="connsiteX299" fmla="*/ 1629 w 10000"/>
              <a:gd name="connsiteY299" fmla="*/ 2807 h 10714"/>
              <a:gd name="connsiteX300" fmla="*/ 1638 w 10000"/>
              <a:gd name="connsiteY300" fmla="*/ 2813 h 10714"/>
              <a:gd name="connsiteX301" fmla="*/ 1646 w 10000"/>
              <a:gd name="connsiteY301" fmla="*/ 2816 h 10714"/>
              <a:gd name="connsiteX302" fmla="*/ 1663 w 10000"/>
              <a:gd name="connsiteY302" fmla="*/ 2822 h 10714"/>
              <a:gd name="connsiteX303" fmla="*/ 1667 w 10000"/>
              <a:gd name="connsiteY303" fmla="*/ 2834 h 10714"/>
              <a:gd name="connsiteX304" fmla="*/ 1675 w 10000"/>
              <a:gd name="connsiteY304" fmla="*/ 2840 h 10714"/>
              <a:gd name="connsiteX305" fmla="*/ 1683 w 10000"/>
              <a:gd name="connsiteY305" fmla="*/ 2849 h 10714"/>
              <a:gd name="connsiteX306" fmla="*/ 1683 w 10000"/>
              <a:gd name="connsiteY306" fmla="*/ 2843 h 10714"/>
              <a:gd name="connsiteX307" fmla="*/ 1675 w 10000"/>
              <a:gd name="connsiteY307" fmla="*/ 2840 h 10714"/>
              <a:gd name="connsiteX308" fmla="*/ 1675 w 10000"/>
              <a:gd name="connsiteY308" fmla="*/ 2840 h 10714"/>
              <a:gd name="connsiteX309" fmla="*/ 1646 w 10000"/>
              <a:gd name="connsiteY309" fmla="*/ 2795 h 10714"/>
              <a:gd name="connsiteX310" fmla="*/ 1746 w 10000"/>
              <a:gd name="connsiteY310" fmla="*/ 2741 h 10714"/>
              <a:gd name="connsiteX311" fmla="*/ 1842 w 10000"/>
              <a:gd name="connsiteY311" fmla="*/ 2649 h 10714"/>
              <a:gd name="connsiteX312" fmla="*/ 1933 w 10000"/>
              <a:gd name="connsiteY312" fmla="*/ 2542 h 10714"/>
              <a:gd name="connsiteX313" fmla="*/ 2017 w 10000"/>
              <a:gd name="connsiteY313" fmla="*/ 2411 h 10714"/>
              <a:gd name="connsiteX314" fmla="*/ 2092 w 10000"/>
              <a:gd name="connsiteY314" fmla="*/ 2265 h 10714"/>
              <a:gd name="connsiteX315" fmla="*/ 2163 w 10000"/>
              <a:gd name="connsiteY315" fmla="*/ 2113 h 10714"/>
              <a:gd name="connsiteX316" fmla="*/ 2221 w 10000"/>
              <a:gd name="connsiteY316" fmla="*/ 1955 h 10714"/>
              <a:gd name="connsiteX317" fmla="*/ 2275 w 10000"/>
              <a:gd name="connsiteY317" fmla="*/ 1803 h 10714"/>
              <a:gd name="connsiteX318" fmla="*/ 2321 w 10000"/>
              <a:gd name="connsiteY318" fmla="*/ 1657 h 10714"/>
              <a:gd name="connsiteX319" fmla="*/ 2329 w 10000"/>
              <a:gd name="connsiteY319" fmla="*/ 1853 h 10714"/>
              <a:gd name="connsiteX320" fmla="*/ 2321 w 10000"/>
              <a:gd name="connsiteY320" fmla="*/ 2032 h 10714"/>
              <a:gd name="connsiteX321" fmla="*/ 2283 w 10000"/>
              <a:gd name="connsiteY321" fmla="*/ 2199 h 10714"/>
              <a:gd name="connsiteX322" fmla="*/ 2229 w 10000"/>
              <a:gd name="connsiteY322" fmla="*/ 2366 h 10714"/>
              <a:gd name="connsiteX323" fmla="*/ 2154 w 10000"/>
              <a:gd name="connsiteY323" fmla="*/ 2524 h 10714"/>
              <a:gd name="connsiteX324" fmla="*/ 2046 w 10000"/>
              <a:gd name="connsiteY324" fmla="*/ 2682 h 10714"/>
              <a:gd name="connsiteX325" fmla="*/ 1796 w 10000"/>
              <a:gd name="connsiteY325" fmla="*/ 3027 h 10714"/>
              <a:gd name="connsiteX326" fmla="*/ 2054 w 10000"/>
              <a:gd name="connsiteY326" fmla="*/ 3305 h 10714"/>
              <a:gd name="connsiteX327" fmla="*/ 2333 w 10000"/>
              <a:gd name="connsiteY327" fmla="*/ 3564 h 10714"/>
              <a:gd name="connsiteX328" fmla="*/ 2638 w 10000"/>
              <a:gd name="connsiteY328" fmla="*/ 3808 h 10714"/>
              <a:gd name="connsiteX329" fmla="*/ 2963 w 10000"/>
              <a:gd name="connsiteY329" fmla="*/ 4032 h 10714"/>
              <a:gd name="connsiteX330" fmla="*/ 4129 w 10000"/>
              <a:gd name="connsiteY330" fmla="*/ 4610 h 10714"/>
              <a:gd name="connsiteX331" fmla="*/ 4167 w 10000"/>
              <a:gd name="connsiteY331" fmla="*/ 4589 h 10714"/>
              <a:gd name="connsiteX332" fmla="*/ 4071 w 10000"/>
              <a:gd name="connsiteY332" fmla="*/ 4333 h 10714"/>
              <a:gd name="connsiteX333" fmla="*/ 3996 w 10000"/>
              <a:gd name="connsiteY333" fmla="*/ 4058 h 10714"/>
              <a:gd name="connsiteX334" fmla="*/ 3933 w 10000"/>
              <a:gd name="connsiteY334" fmla="*/ 3760 h 10714"/>
              <a:gd name="connsiteX335" fmla="*/ 3904 w 10000"/>
              <a:gd name="connsiteY335" fmla="*/ 3456 h 10714"/>
              <a:gd name="connsiteX336" fmla="*/ 3879 w 10000"/>
              <a:gd name="connsiteY336" fmla="*/ 3138 h 10714"/>
              <a:gd name="connsiteX337" fmla="*/ 3879 w 10000"/>
              <a:gd name="connsiteY337" fmla="*/ 2813 h 10714"/>
              <a:gd name="connsiteX338" fmla="*/ 3896 w 10000"/>
              <a:gd name="connsiteY338" fmla="*/ 2485 h 10714"/>
              <a:gd name="connsiteX339" fmla="*/ 3933 w 10000"/>
              <a:gd name="connsiteY339" fmla="*/ 2160 h 10714"/>
              <a:gd name="connsiteX340" fmla="*/ 3988 w 10000"/>
              <a:gd name="connsiteY340" fmla="*/ 1836 h 10714"/>
              <a:gd name="connsiteX341" fmla="*/ 4046 w 10000"/>
              <a:gd name="connsiteY341" fmla="*/ 1523 h 10714"/>
              <a:gd name="connsiteX342" fmla="*/ 4129 w 10000"/>
              <a:gd name="connsiteY342" fmla="*/ 1219 h 10714"/>
              <a:gd name="connsiteX343" fmla="*/ 4229 w 10000"/>
              <a:gd name="connsiteY343" fmla="*/ 933 h 10714"/>
              <a:gd name="connsiteX344" fmla="*/ 4333 w 10000"/>
              <a:gd name="connsiteY344" fmla="*/ 662 h 10714"/>
              <a:gd name="connsiteX345" fmla="*/ 4454 w 10000"/>
              <a:gd name="connsiteY345" fmla="*/ 417 h 10714"/>
              <a:gd name="connsiteX346" fmla="*/ 4583 w 10000"/>
              <a:gd name="connsiteY346" fmla="*/ 194 h 10714"/>
              <a:gd name="connsiteX347" fmla="*/ 4738 w 10000"/>
              <a:gd name="connsiteY347" fmla="*/ 0 h 10714"/>
              <a:gd name="connsiteX0" fmla="*/ 4738 w 10000"/>
              <a:gd name="connsiteY0" fmla="*/ 0 h 10741"/>
              <a:gd name="connsiteX1" fmla="*/ 4721 w 10000"/>
              <a:gd name="connsiteY1" fmla="*/ 48 h 10741"/>
              <a:gd name="connsiteX2" fmla="*/ 4713 w 10000"/>
              <a:gd name="connsiteY2" fmla="*/ 80 h 10741"/>
              <a:gd name="connsiteX3" fmla="*/ 4704 w 10000"/>
              <a:gd name="connsiteY3" fmla="*/ 101 h 10741"/>
              <a:gd name="connsiteX4" fmla="*/ 4704 w 10000"/>
              <a:gd name="connsiteY4" fmla="*/ 113 h 10741"/>
              <a:gd name="connsiteX5" fmla="*/ 4713 w 10000"/>
              <a:gd name="connsiteY5" fmla="*/ 119 h 10741"/>
              <a:gd name="connsiteX6" fmla="*/ 4713 w 10000"/>
              <a:gd name="connsiteY6" fmla="*/ 125 h 10741"/>
              <a:gd name="connsiteX7" fmla="*/ 4721 w 10000"/>
              <a:gd name="connsiteY7" fmla="*/ 125 h 10741"/>
              <a:gd name="connsiteX8" fmla="*/ 4721 w 10000"/>
              <a:gd name="connsiteY8" fmla="*/ 125 h 10741"/>
              <a:gd name="connsiteX9" fmla="*/ 4721 w 10000"/>
              <a:gd name="connsiteY9" fmla="*/ 134 h 10741"/>
              <a:gd name="connsiteX10" fmla="*/ 4713 w 10000"/>
              <a:gd name="connsiteY10" fmla="*/ 152 h 10741"/>
              <a:gd name="connsiteX11" fmla="*/ 4704 w 10000"/>
              <a:gd name="connsiteY11" fmla="*/ 179 h 10741"/>
              <a:gd name="connsiteX12" fmla="*/ 4692 w 10000"/>
              <a:gd name="connsiteY12" fmla="*/ 221 h 10741"/>
              <a:gd name="connsiteX13" fmla="*/ 4667 w 10000"/>
              <a:gd name="connsiteY13" fmla="*/ 280 h 10741"/>
              <a:gd name="connsiteX14" fmla="*/ 4629 w 10000"/>
              <a:gd name="connsiteY14" fmla="*/ 364 h 10741"/>
              <a:gd name="connsiteX15" fmla="*/ 4592 w 10000"/>
              <a:gd name="connsiteY15" fmla="*/ 465 h 10741"/>
              <a:gd name="connsiteX16" fmla="*/ 4533 w 10000"/>
              <a:gd name="connsiteY16" fmla="*/ 596 h 10741"/>
              <a:gd name="connsiteX17" fmla="*/ 4463 w 10000"/>
              <a:gd name="connsiteY17" fmla="*/ 754 h 10741"/>
              <a:gd name="connsiteX18" fmla="*/ 4379 w 10000"/>
              <a:gd name="connsiteY18" fmla="*/ 1001 h 10741"/>
              <a:gd name="connsiteX19" fmla="*/ 4321 w 10000"/>
              <a:gd name="connsiteY19" fmla="*/ 1266 h 10741"/>
              <a:gd name="connsiteX20" fmla="*/ 4275 w 10000"/>
              <a:gd name="connsiteY20" fmla="*/ 1538 h 10741"/>
              <a:gd name="connsiteX21" fmla="*/ 4213 w 10000"/>
              <a:gd name="connsiteY21" fmla="*/ 1827 h 10741"/>
              <a:gd name="connsiteX22" fmla="*/ 4204 w 10000"/>
              <a:gd name="connsiteY22" fmla="*/ 1889 h 10741"/>
              <a:gd name="connsiteX23" fmla="*/ 4192 w 10000"/>
              <a:gd name="connsiteY23" fmla="*/ 1982 h 10741"/>
              <a:gd name="connsiteX24" fmla="*/ 4183 w 10000"/>
              <a:gd name="connsiteY24" fmla="*/ 2080 h 10741"/>
              <a:gd name="connsiteX25" fmla="*/ 4175 w 10000"/>
              <a:gd name="connsiteY25" fmla="*/ 2187 h 10741"/>
              <a:gd name="connsiteX26" fmla="*/ 4175 w 10000"/>
              <a:gd name="connsiteY26" fmla="*/ 2297 h 10741"/>
              <a:gd name="connsiteX27" fmla="*/ 4192 w 10000"/>
              <a:gd name="connsiteY27" fmla="*/ 2396 h 10741"/>
              <a:gd name="connsiteX28" fmla="*/ 4213 w 10000"/>
              <a:gd name="connsiteY28" fmla="*/ 2482 h 10741"/>
              <a:gd name="connsiteX29" fmla="*/ 4250 w 10000"/>
              <a:gd name="connsiteY29" fmla="*/ 2542 h 10741"/>
              <a:gd name="connsiteX30" fmla="*/ 4450 w 10000"/>
              <a:gd name="connsiteY30" fmla="*/ 2530 h 10741"/>
              <a:gd name="connsiteX31" fmla="*/ 4646 w 10000"/>
              <a:gd name="connsiteY31" fmla="*/ 2482 h 10741"/>
              <a:gd name="connsiteX32" fmla="*/ 4833 w 10000"/>
              <a:gd name="connsiteY32" fmla="*/ 2405 h 10741"/>
              <a:gd name="connsiteX33" fmla="*/ 5025 w 10000"/>
              <a:gd name="connsiteY33" fmla="*/ 2297 h 10741"/>
              <a:gd name="connsiteX34" fmla="*/ 5200 w 10000"/>
              <a:gd name="connsiteY34" fmla="*/ 2172 h 10741"/>
              <a:gd name="connsiteX35" fmla="*/ 5371 w 10000"/>
              <a:gd name="connsiteY35" fmla="*/ 2020 h 10741"/>
              <a:gd name="connsiteX36" fmla="*/ 5533 w 10000"/>
              <a:gd name="connsiteY36" fmla="*/ 1859 h 10741"/>
              <a:gd name="connsiteX37" fmla="*/ 5683 w 10000"/>
              <a:gd name="connsiteY37" fmla="*/ 1690 h 10741"/>
              <a:gd name="connsiteX38" fmla="*/ 5829 w 10000"/>
              <a:gd name="connsiteY38" fmla="*/ 1511 h 10741"/>
              <a:gd name="connsiteX39" fmla="*/ 5954 w 10000"/>
              <a:gd name="connsiteY39" fmla="*/ 1326 h 10741"/>
              <a:gd name="connsiteX40" fmla="*/ 6071 w 10000"/>
              <a:gd name="connsiteY40" fmla="*/ 1147 h 10741"/>
              <a:gd name="connsiteX41" fmla="*/ 6167 w 10000"/>
              <a:gd name="connsiteY41" fmla="*/ 974 h 10741"/>
              <a:gd name="connsiteX42" fmla="*/ 6213 w 10000"/>
              <a:gd name="connsiteY42" fmla="*/ 974 h 10741"/>
              <a:gd name="connsiteX43" fmla="*/ 6213 w 10000"/>
              <a:gd name="connsiteY43" fmla="*/ 992 h 10741"/>
              <a:gd name="connsiteX44" fmla="*/ 6138 w 10000"/>
              <a:gd name="connsiteY44" fmla="*/ 1165 h 10741"/>
              <a:gd name="connsiteX45" fmla="*/ 6054 w 10000"/>
              <a:gd name="connsiteY45" fmla="*/ 1344 h 10741"/>
              <a:gd name="connsiteX46" fmla="*/ 5963 w 10000"/>
              <a:gd name="connsiteY46" fmla="*/ 1517 h 10741"/>
              <a:gd name="connsiteX47" fmla="*/ 5871 w 10000"/>
              <a:gd name="connsiteY47" fmla="*/ 1684 h 10741"/>
              <a:gd name="connsiteX48" fmla="*/ 5775 w 10000"/>
              <a:gd name="connsiteY48" fmla="*/ 1847 h 10741"/>
              <a:gd name="connsiteX49" fmla="*/ 5667 w 10000"/>
              <a:gd name="connsiteY49" fmla="*/ 1999 h 10741"/>
              <a:gd name="connsiteX50" fmla="*/ 5554 w 10000"/>
              <a:gd name="connsiteY50" fmla="*/ 2145 h 10741"/>
              <a:gd name="connsiteX51" fmla="*/ 5417 w 10000"/>
              <a:gd name="connsiteY51" fmla="*/ 2279 h 10741"/>
              <a:gd name="connsiteX52" fmla="*/ 5275 w 10000"/>
              <a:gd name="connsiteY52" fmla="*/ 2411 h 10741"/>
              <a:gd name="connsiteX53" fmla="*/ 5108 w 10000"/>
              <a:gd name="connsiteY53" fmla="*/ 2518 h 10741"/>
              <a:gd name="connsiteX54" fmla="*/ 4917 w 10000"/>
              <a:gd name="connsiteY54" fmla="*/ 2616 h 10741"/>
              <a:gd name="connsiteX55" fmla="*/ 4704 w 10000"/>
              <a:gd name="connsiteY55" fmla="*/ 2703 h 10741"/>
              <a:gd name="connsiteX56" fmla="*/ 4479 w 10000"/>
              <a:gd name="connsiteY56" fmla="*/ 2768 h 10741"/>
              <a:gd name="connsiteX57" fmla="*/ 4213 w 10000"/>
              <a:gd name="connsiteY57" fmla="*/ 2813 h 10741"/>
              <a:gd name="connsiteX58" fmla="*/ 4221 w 10000"/>
              <a:gd name="connsiteY58" fmla="*/ 3126 h 10741"/>
              <a:gd name="connsiteX59" fmla="*/ 4258 w 10000"/>
              <a:gd name="connsiteY59" fmla="*/ 3424 h 10741"/>
              <a:gd name="connsiteX60" fmla="*/ 4321 w 10000"/>
              <a:gd name="connsiteY60" fmla="*/ 3707 h 10741"/>
              <a:gd name="connsiteX61" fmla="*/ 4404 w 10000"/>
              <a:gd name="connsiteY61" fmla="*/ 3975 h 10741"/>
              <a:gd name="connsiteX62" fmla="*/ 4508 w 10000"/>
              <a:gd name="connsiteY62" fmla="*/ 4231 h 10741"/>
              <a:gd name="connsiteX63" fmla="*/ 4621 w 10000"/>
              <a:gd name="connsiteY63" fmla="*/ 4476 h 10741"/>
              <a:gd name="connsiteX64" fmla="*/ 4750 w 10000"/>
              <a:gd name="connsiteY64" fmla="*/ 4708 h 10741"/>
              <a:gd name="connsiteX65" fmla="*/ 4879 w 10000"/>
              <a:gd name="connsiteY65" fmla="*/ 4934 h 10741"/>
              <a:gd name="connsiteX66" fmla="*/ 4917 w 10000"/>
              <a:gd name="connsiteY66" fmla="*/ 4988 h 10741"/>
              <a:gd name="connsiteX67" fmla="*/ 4950 w 10000"/>
              <a:gd name="connsiteY67" fmla="*/ 5054 h 10741"/>
              <a:gd name="connsiteX68" fmla="*/ 4996 w 10000"/>
              <a:gd name="connsiteY68" fmla="*/ 5125 h 10741"/>
              <a:gd name="connsiteX69" fmla="*/ 5038 w 10000"/>
              <a:gd name="connsiteY69" fmla="*/ 5200 h 10741"/>
              <a:gd name="connsiteX70" fmla="*/ 5092 w 10000"/>
              <a:gd name="connsiteY70" fmla="*/ 5271 h 10741"/>
              <a:gd name="connsiteX71" fmla="*/ 5154 w 10000"/>
              <a:gd name="connsiteY71" fmla="*/ 5331 h 10741"/>
              <a:gd name="connsiteX72" fmla="*/ 5229 w 10000"/>
              <a:gd name="connsiteY72" fmla="*/ 5384 h 10741"/>
              <a:gd name="connsiteX73" fmla="*/ 5313 w 10000"/>
              <a:gd name="connsiteY73" fmla="*/ 5423 h 10741"/>
              <a:gd name="connsiteX74" fmla="*/ 5413 w 10000"/>
              <a:gd name="connsiteY74" fmla="*/ 5438 h 10741"/>
              <a:gd name="connsiteX75" fmla="*/ 5517 w 10000"/>
              <a:gd name="connsiteY75" fmla="*/ 5435 h 10741"/>
              <a:gd name="connsiteX76" fmla="*/ 5704 w 10000"/>
              <a:gd name="connsiteY76" fmla="*/ 5390 h 10741"/>
              <a:gd name="connsiteX77" fmla="*/ 5871 w 10000"/>
              <a:gd name="connsiteY77" fmla="*/ 5316 h 10741"/>
              <a:gd name="connsiteX78" fmla="*/ 6033 w 10000"/>
              <a:gd name="connsiteY78" fmla="*/ 5223 h 10741"/>
              <a:gd name="connsiteX79" fmla="*/ 6167 w 10000"/>
              <a:gd name="connsiteY79" fmla="*/ 5113 h 10741"/>
              <a:gd name="connsiteX80" fmla="*/ 6296 w 10000"/>
              <a:gd name="connsiteY80" fmla="*/ 4994 h 10741"/>
              <a:gd name="connsiteX81" fmla="*/ 6417 w 10000"/>
              <a:gd name="connsiteY81" fmla="*/ 4869 h 10741"/>
              <a:gd name="connsiteX82" fmla="*/ 6525 w 10000"/>
              <a:gd name="connsiteY82" fmla="*/ 4750 h 10741"/>
              <a:gd name="connsiteX83" fmla="*/ 6617 w 10000"/>
              <a:gd name="connsiteY83" fmla="*/ 4636 h 10741"/>
              <a:gd name="connsiteX84" fmla="*/ 6821 w 10000"/>
              <a:gd name="connsiteY84" fmla="*/ 4377 h 10741"/>
              <a:gd name="connsiteX85" fmla="*/ 7017 w 10000"/>
              <a:gd name="connsiteY85" fmla="*/ 4085 h 10741"/>
              <a:gd name="connsiteX86" fmla="*/ 7213 w 10000"/>
              <a:gd name="connsiteY86" fmla="*/ 3766 h 10741"/>
              <a:gd name="connsiteX87" fmla="*/ 7396 w 10000"/>
              <a:gd name="connsiteY87" fmla="*/ 3418 h 10741"/>
              <a:gd name="connsiteX88" fmla="*/ 7563 w 10000"/>
              <a:gd name="connsiteY88" fmla="*/ 3051 h 10741"/>
              <a:gd name="connsiteX89" fmla="*/ 7713 w 10000"/>
              <a:gd name="connsiteY89" fmla="*/ 2661 h 10741"/>
              <a:gd name="connsiteX90" fmla="*/ 7850 w 10000"/>
              <a:gd name="connsiteY90" fmla="*/ 2253 h 10741"/>
              <a:gd name="connsiteX91" fmla="*/ 7950 w 10000"/>
              <a:gd name="connsiteY91" fmla="*/ 1830 h 10741"/>
              <a:gd name="connsiteX92" fmla="*/ 8025 w 10000"/>
              <a:gd name="connsiteY92" fmla="*/ 1397 h 10741"/>
              <a:gd name="connsiteX93" fmla="*/ 8071 w 10000"/>
              <a:gd name="connsiteY93" fmla="*/ 954 h 10741"/>
              <a:gd name="connsiteX94" fmla="*/ 8108 w 10000"/>
              <a:gd name="connsiteY94" fmla="*/ 974 h 10741"/>
              <a:gd name="connsiteX95" fmla="*/ 8138 w 10000"/>
              <a:gd name="connsiteY95" fmla="*/ 1025 h 10741"/>
              <a:gd name="connsiteX96" fmla="*/ 8163 w 10000"/>
              <a:gd name="connsiteY96" fmla="*/ 1100 h 10741"/>
              <a:gd name="connsiteX97" fmla="*/ 8175 w 10000"/>
              <a:gd name="connsiteY97" fmla="*/ 1198 h 10741"/>
              <a:gd name="connsiteX98" fmla="*/ 8183 w 10000"/>
              <a:gd name="connsiteY98" fmla="*/ 1311 h 10741"/>
              <a:gd name="connsiteX99" fmla="*/ 8183 w 10000"/>
              <a:gd name="connsiteY99" fmla="*/ 1442 h 10741"/>
              <a:gd name="connsiteX100" fmla="*/ 8183 w 10000"/>
              <a:gd name="connsiteY100" fmla="*/ 1582 h 10741"/>
              <a:gd name="connsiteX101" fmla="*/ 8175 w 10000"/>
              <a:gd name="connsiteY101" fmla="*/ 1734 h 10741"/>
              <a:gd name="connsiteX102" fmla="*/ 8163 w 10000"/>
              <a:gd name="connsiteY102" fmla="*/ 1889 h 10741"/>
              <a:gd name="connsiteX103" fmla="*/ 8146 w 10000"/>
              <a:gd name="connsiteY103" fmla="*/ 2047 h 10741"/>
              <a:gd name="connsiteX104" fmla="*/ 8121 w 10000"/>
              <a:gd name="connsiteY104" fmla="*/ 2205 h 10741"/>
              <a:gd name="connsiteX105" fmla="*/ 8108 w 10000"/>
              <a:gd name="connsiteY105" fmla="*/ 2357 h 10741"/>
              <a:gd name="connsiteX106" fmla="*/ 8083 w 10000"/>
              <a:gd name="connsiteY106" fmla="*/ 2497 h 10741"/>
              <a:gd name="connsiteX107" fmla="*/ 8063 w 10000"/>
              <a:gd name="connsiteY107" fmla="*/ 2628 h 10741"/>
              <a:gd name="connsiteX108" fmla="*/ 8038 w 10000"/>
              <a:gd name="connsiteY108" fmla="*/ 2741 h 10741"/>
              <a:gd name="connsiteX109" fmla="*/ 8017 w 10000"/>
              <a:gd name="connsiteY109" fmla="*/ 2834 h 10741"/>
              <a:gd name="connsiteX110" fmla="*/ 8000 w 10000"/>
              <a:gd name="connsiteY110" fmla="*/ 2908 h 10741"/>
              <a:gd name="connsiteX111" fmla="*/ 7700 w 10000"/>
              <a:gd name="connsiteY111" fmla="*/ 3754 h 10741"/>
              <a:gd name="connsiteX112" fmla="*/ 7942 w 10000"/>
              <a:gd name="connsiteY112" fmla="*/ 3737 h 10741"/>
              <a:gd name="connsiteX113" fmla="*/ 8167 w 10000"/>
              <a:gd name="connsiteY113" fmla="*/ 3695 h 10741"/>
              <a:gd name="connsiteX114" fmla="*/ 8379 w 10000"/>
              <a:gd name="connsiteY114" fmla="*/ 3635 h 10741"/>
              <a:gd name="connsiteX115" fmla="*/ 8583 w 10000"/>
              <a:gd name="connsiteY115" fmla="*/ 3558 h 10741"/>
              <a:gd name="connsiteX116" fmla="*/ 8767 w 10000"/>
              <a:gd name="connsiteY116" fmla="*/ 3471 h 10741"/>
              <a:gd name="connsiteX117" fmla="*/ 8933 w 10000"/>
              <a:gd name="connsiteY117" fmla="*/ 3376 h 10741"/>
              <a:gd name="connsiteX118" fmla="*/ 9092 w 10000"/>
              <a:gd name="connsiteY118" fmla="*/ 3278 h 10741"/>
              <a:gd name="connsiteX119" fmla="*/ 9238 w 10000"/>
              <a:gd name="connsiteY119" fmla="*/ 3185 h 10741"/>
              <a:gd name="connsiteX120" fmla="*/ 9250 w 10000"/>
              <a:gd name="connsiteY120" fmla="*/ 3230 h 10741"/>
              <a:gd name="connsiteX121" fmla="*/ 9117 w 10000"/>
              <a:gd name="connsiteY121" fmla="*/ 3376 h 10741"/>
              <a:gd name="connsiteX122" fmla="*/ 8954 w 10000"/>
              <a:gd name="connsiteY122" fmla="*/ 3516 h 10741"/>
              <a:gd name="connsiteX123" fmla="*/ 8758 w 10000"/>
              <a:gd name="connsiteY123" fmla="*/ 3641 h 10741"/>
              <a:gd name="connsiteX124" fmla="*/ 8538 w 10000"/>
              <a:gd name="connsiteY124" fmla="*/ 3754 h 10741"/>
              <a:gd name="connsiteX125" fmla="*/ 8304 w 10000"/>
              <a:gd name="connsiteY125" fmla="*/ 3856 h 10741"/>
              <a:gd name="connsiteX126" fmla="*/ 8054 w 10000"/>
              <a:gd name="connsiteY126" fmla="*/ 3945 h 10741"/>
              <a:gd name="connsiteX127" fmla="*/ 7796 w 10000"/>
              <a:gd name="connsiteY127" fmla="*/ 4014 h 10741"/>
              <a:gd name="connsiteX128" fmla="*/ 7533 w 10000"/>
              <a:gd name="connsiteY128" fmla="*/ 4064 h 10741"/>
              <a:gd name="connsiteX129" fmla="*/ 7479 w 10000"/>
              <a:gd name="connsiteY129" fmla="*/ 4184 h 10741"/>
              <a:gd name="connsiteX130" fmla="*/ 7404 w 10000"/>
              <a:gd name="connsiteY130" fmla="*/ 4324 h 10741"/>
              <a:gd name="connsiteX131" fmla="*/ 7321 w 10000"/>
              <a:gd name="connsiteY131" fmla="*/ 4470 h 10741"/>
              <a:gd name="connsiteX132" fmla="*/ 7213 w 10000"/>
              <a:gd name="connsiteY132" fmla="*/ 4628 h 10741"/>
              <a:gd name="connsiteX133" fmla="*/ 7100 w 10000"/>
              <a:gd name="connsiteY133" fmla="*/ 4794 h 10741"/>
              <a:gd name="connsiteX134" fmla="*/ 6979 w 10000"/>
              <a:gd name="connsiteY134" fmla="*/ 4958 h 10741"/>
              <a:gd name="connsiteX135" fmla="*/ 6850 w 10000"/>
              <a:gd name="connsiteY135" fmla="*/ 5113 h 10741"/>
              <a:gd name="connsiteX136" fmla="*/ 6721 w 10000"/>
              <a:gd name="connsiteY136" fmla="*/ 5265 h 10741"/>
              <a:gd name="connsiteX137" fmla="*/ 6600 w 10000"/>
              <a:gd name="connsiteY137" fmla="*/ 5405 h 10741"/>
              <a:gd name="connsiteX138" fmla="*/ 6471 w 10000"/>
              <a:gd name="connsiteY138" fmla="*/ 5530 h 10741"/>
              <a:gd name="connsiteX139" fmla="*/ 6358 w 10000"/>
              <a:gd name="connsiteY139" fmla="*/ 5641 h 10741"/>
              <a:gd name="connsiteX140" fmla="*/ 6250 w 10000"/>
              <a:gd name="connsiteY140" fmla="*/ 5721 h 10741"/>
              <a:gd name="connsiteX141" fmla="*/ 6267 w 10000"/>
              <a:gd name="connsiteY141" fmla="*/ 5781 h 10741"/>
              <a:gd name="connsiteX142" fmla="*/ 6296 w 10000"/>
              <a:gd name="connsiteY142" fmla="*/ 5793 h 10741"/>
              <a:gd name="connsiteX143" fmla="*/ 6479 w 10000"/>
              <a:gd name="connsiteY143" fmla="*/ 5754 h 10741"/>
              <a:gd name="connsiteX144" fmla="*/ 6663 w 10000"/>
              <a:gd name="connsiteY144" fmla="*/ 5736 h 10741"/>
              <a:gd name="connsiteX145" fmla="*/ 6858 w 10000"/>
              <a:gd name="connsiteY145" fmla="*/ 5736 h 10741"/>
              <a:gd name="connsiteX146" fmla="*/ 7046 w 10000"/>
              <a:gd name="connsiteY146" fmla="*/ 5742 h 10741"/>
              <a:gd name="connsiteX147" fmla="*/ 7246 w 10000"/>
              <a:gd name="connsiteY147" fmla="*/ 5748 h 10741"/>
              <a:gd name="connsiteX148" fmla="*/ 7425 w 10000"/>
              <a:gd name="connsiteY148" fmla="*/ 5748 h 10741"/>
              <a:gd name="connsiteX149" fmla="*/ 7600 w 10000"/>
              <a:gd name="connsiteY149" fmla="*/ 5733 h 10741"/>
              <a:gd name="connsiteX150" fmla="*/ 7950 w 10000"/>
              <a:gd name="connsiteY150" fmla="*/ 5673 h 10741"/>
              <a:gd name="connsiteX151" fmla="*/ 8275 w 10000"/>
              <a:gd name="connsiteY151" fmla="*/ 5596 h 10741"/>
              <a:gd name="connsiteX152" fmla="*/ 8579 w 10000"/>
              <a:gd name="connsiteY152" fmla="*/ 5504 h 10741"/>
              <a:gd name="connsiteX153" fmla="*/ 8858 w 10000"/>
              <a:gd name="connsiteY153" fmla="*/ 5390 h 10741"/>
              <a:gd name="connsiteX154" fmla="*/ 9117 w 10000"/>
              <a:gd name="connsiteY154" fmla="*/ 5265 h 10741"/>
              <a:gd name="connsiteX155" fmla="*/ 9350 w 10000"/>
              <a:gd name="connsiteY155" fmla="*/ 5119 h 10741"/>
              <a:gd name="connsiteX156" fmla="*/ 9563 w 10000"/>
              <a:gd name="connsiteY156" fmla="*/ 4967 h 10741"/>
              <a:gd name="connsiteX157" fmla="*/ 9758 w 10000"/>
              <a:gd name="connsiteY157" fmla="*/ 4794 h 10741"/>
              <a:gd name="connsiteX158" fmla="*/ 9933 w 10000"/>
              <a:gd name="connsiteY158" fmla="*/ 4610 h 10741"/>
              <a:gd name="connsiteX159" fmla="*/ 10000 w 10000"/>
              <a:gd name="connsiteY159" fmla="*/ 4648 h 10741"/>
              <a:gd name="connsiteX160" fmla="*/ 10000 w 10000"/>
              <a:gd name="connsiteY160" fmla="*/ 4660 h 10741"/>
              <a:gd name="connsiteX161" fmla="*/ 9904 w 10000"/>
              <a:gd name="connsiteY161" fmla="*/ 4827 h 10741"/>
              <a:gd name="connsiteX162" fmla="*/ 9767 w 10000"/>
              <a:gd name="connsiteY162" fmla="*/ 5000 h 10741"/>
              <a:gd name="connsiteX163" fmla="*/ 9600 w 10000"/>
              <a:gd name="connsiteY163" fmla="*/ 5173 h 10741"/>
              <a:gd name="connsiteX164" fmla="*/ 9404 w 10000"/>
              <a:gd name="connsiteY164" fmla="*/ 5343 h 10741"/>
              <a:gd name="connsiteX165" fmla="*/ 9183 w 10000"/>
              <a:gd name="connsiteY165" fmla="*/ 5504 h 10741"/>
              <a:gd name="connsiteX166" fmla="*/ 8950 w 10000"/>
              <a:gd name="connsiteY166" fmla="*/ 5662 h 10741"/>
              <a:gd name="connsiteX167" fmla="*/ 8704 w 10000"/>
              <a:gd name="connsiteY167" fmla="*/ 5802 h 10741"/>
              <a:gd name="connsiteX168" fmla="*/ 8463 w 10000"/>
              <a:gd name="connsiteY168" fmla="*/ 5927 h 10741"/>
              <a:gd name="connsiteX169" fmla="*/ 8229 w 10000"/>
              <a:gd name="connsiteY169" fmla="*/ 6025 h 10741"/>
              <a:gd name="connsiteX170" fmla="*/ 8000 w 10000"/>
              <a:gd name="connsiteY170" fmla="*/ 6105 h 10741"/>
              <a:gd name="connsiteX171" fmla="*/ 7879 w 10000"/>
              <a:gd name="connsiteY171" fmla="*/ 6132 h 10741"/>
              <a:gd name="connsiteX172" fmla="*/ 7729 w 10000"/>
              <a:gd name="connsiteY172" fmla="*/ 6153 h 10741"/>
              <a:gd name="connsiteX173" fmla="*/ 7563 w 10000"/>
              <a:gd name="connsiteY173" fmla="*/ 6177 h 10741"/>
              <a:gd name="connsiteX174" fmla="*/ 7388 w 10000"/>
              <a:gd name="connsiteY174" fmla="*/ 6198 h 10741"/>
              <a:gd name="connsiteX175" fmla="*/ 7204 w 10000"/>
              <a:gd name="connsiteY175" fmla="*/ 6219 h 10741"/>
              <a:gd name="connsiteX176" fmla="*/ 7017 w 10000"/>
              <a:gd name="connsiteY176" fmla="*/ 6240 h 10741"/>
              <a:gd name="connsiteX177" fmla="*/ 6842 w 10000"/>
              <a:gd name="connsiteY177" fmla="*/ 6263 h 10741"/>
              <a:gd name="connsiteX178" fmla="*/ 6675 w 10000"/>
              <a:gd name="connsiteY178" fmla="*/ 6290 h 10741"/>
              <a:gd name="connsiteX179" fmla="*/ 6517 w 10000"/>
              <a:gd name="connsiteY179" fmla="*/ 6329 h 10741"/>
              <a:gd name="connsiteX180" fmla="*/ 6388 w 10000"/>
              <a:gd name="connsiteY180" fmla="*/ 6365 h 10741"/>
              <a:gd name="connsiteX181" fmla="*/ 6288 w 10000"/>
              <a:gd name="connsiteY181" fmla="*/ 6415 h 10741"/>
              <a:gd name="connsiteX182" fmla="*/ 6213 w 10000"/>
              <a:gd name="connsiteY182" fmla="*/ 6475 h 10741"/>
              <a:gd name="connsiteX183" fmla="*/ 6092 w 10000"/>
              <a:gd name="connsiteY183" fmla="*/ 6648 h 10741"/>
              <a:gd name="connsiteX184" fmla="*/ 6008 w 10000"/>
              <a:gd name="connsiteY184" fmla="*/ 6836 h 10741"/>
              <a:gd name="connsiteX185" fmla="*/ 5942 w 10000"/>
              <a:gd name="connsiteY185" fmla="*/ 7032 h 10741"/>
              <a:gd name="connsiteX186" fmla="*/ 5904 w 10000"/>
              <a:gd name="connsiteY186" fmla="*/ 7232 h 10741"/>
              <a:gd name="connsiteX187" fmla="*/ 5888 w 10000"/>
              <a:gd name="connsiteY187" fmla="*/ 7443 h 10741"/>
              <a:gd name="connsiteX188" fmla="*/ 5879 w 10000"/>
              <a:gd name="connsiteY188" fmla="*/ 7655 h 10741"/>
              <a:gd name="connsiteX189" fmla="*/ 5888 w 10000"/>
              <a:gd name="connsiteY189" fmla="*/ 7867 h 10741"/>
              <a:gd name="connsiteX190" fmla="*/ 5904 w 10000"/>
              <a:gd name="connsiteY190" fmla="*/ 8084 h 10741"/>
              <a:gd name="connsiteX191" fmla="*/ 5925 w 10000"/>
              <a:gd name="connsiteY191" fmla="*/ 8299 h 10741"/>
              <a:gd name="connsiteX192" fmla="*/ 5950 w 10000"/>
              <a:gd name="connsiteY192" fmla="*/ 8510 h 10741"/>
              <a:gd name="connsiteX193" fmla="*/ 5954 w 10000"/>
              <a:gd name="connsiteY193" fmla="*/ 8820 h 10741"/>
              <a:gd name="connsiteX194" fmla="*/ 5933 w 10000"/>
              <a:gd name="connsiteY194" fmla="*/ 9130 h 10741"/>
              <a:gd name="connsiteX195" fmla="*/ 5896 w 10000"/>
              <a:gd name="connsiteY195" fmla="*/ 9428 h 10741"/>
              <a:gd name="connsiteX196" fmla="*/ 5850 w 10000"/>
              <a:gd name="connsiteY196" fmla="*/ 9720 h 10741"/>
              <a:gd name="connsiteX197" fmla="*/ 5909 w 10000"/>
              <a:gd name="connsiteY197" fmla="*/ 10741 h 10741"/>
              <a:gd name="connsiteX198" fmla="*/ 4117 w 10000"/>
              <a:gd name="connsiteY198" fmla="*/ 10686 h 10741"/>
              <a:gd name="connsiteX199" fmla="*/ 4309 w 10000"/>
              <a:gd name="connsiteY199" fmla="*/ 10293 h 10741"/>
              <a:gd name="connsiteX200" fmla="*/ 4546 w 10000"/>
              <a:gd name="connsiteY200" fmla="*/ 9848 h 10741"/>
              <a:gd name="connsiteX201" fmla="*/ 4629 w 10000"/>
              <a:gd name="connsiteY201" fmla="*/ 9687 h 10741"/>
              <a:gd name="connsiteX202" fmla="*/ 4700 w 10000"/>
              <a:gd name="connsiteY202" fmla="*/ 9508 h 10741"/>
              <a:gd name="connsiteX203" fmla="*/ 4767 w 10000"/>
              <a:gd name="connsiteY203" fmla="*/ 9309 h 10741"/>
              <a:gd name="connsiteX204" fmla="*/ 4829 w 10000"/>
              <a:gd name="connsiteY204" fmla="*/ 9097 h 10741"/>
              <a:gd name="connsiteX205" fmla="*/ 4879 w 10000"/>
              <a:gd name="connsiteY205" fmla="*/ 8868 h 10741"/>
              <a:gd name="connsiteX206" fmla="*/ 4917 w 10000"/>
              <a:gd name="connsiteY206" fmla="*/ 8635 h 10741"/>
              <a:gd name="connsiteX207" fmla="*/ 4954 w 10000"/>
              <a:gd name="connsiteY207" fmla="*/ 8391 h 10741"/>
              <a:gd name="connsiteX208" fmla="*/ 4979 w 10000"/>
              <a:gd name="connsiteY208" fmla="*/ 8144 h 10741"/>
              <a:gd name="connsiteX209" fmla="*/ 5000 w 10000"/>
              <a:gd name="connsiteY209" fmla="*/ 7887 h 10741"/>
              <a:gd name="connsiteX210" fmla="*/ 5000 w 10000"/>
              <a:gd name="connsiteY210" fmla="*/ 7634 h 10741"/>
              <a:gd name="connsiteX211" fmla="*/ 5000 w 10000"/>
              <a:gd name="connsiteY211" fmla="*/ 7384 h 10741"/>
              <a:gd name="connsiteX212" fmla="*/ 4979 w 10000"/>
              <a:gd name="connsiteY212" fmla="*/ 7133 h 10741"/>
              <a:gd name="connsiteX213" fmla="*/ 4950 w 10000"/>
              <a:gd name="connsiteY213" fmla="*/ 6892 h 10741"/>
              <a:gd name="connsiteX214" fmla="*/ 4913 w 10000"/>
              <a:gd name="connsiteY214" fmla="*/ 6657 h 10741"/>
              <a:gd name="connsiteX215" fmla="*/ 4858 w 10000"/>
              <a:gd name="connsiteY215" fmla="*/ 6430 h 10741"/>
              <a:gd name="connsiteX216" fmla="*/ 4783 w 10000"/>
              <a:gd name="connsiteY216" fmla="*/ 6219 h 10741"/>
              <a:gd name="connsiteX217" fmla="*/ 4700 w 10000"/>
              <a:gd name="connsiteY217" fmla="*/ 6019 h 10741"/>
              <a:gd name="connsiteX218" fmla="*/ 4600 w 10000"/>
              <a:gd name="connsiteY218" fmla="*/ 5840 h 10741"/>
              <a:gd name="connsiteX219" fmla="*/ 4488 w 10000"/>
              <a:gd name="connsiteY219" fmla="*/ 5682 h 10741"/>
              <a:gd name="connsiteX220" fmla="*/ 4358 w 10000"/>
              <a:gd name="connsiteY220" fmla="*/ 5542 h 10741"/>
              <a:gd name="connsiteX221" fmla="*/ 4213 w 10000"/>
              <a:gd name="connsiteY221" fmla="*/ 5429 h 10741"/>
              <a:gd name="connsiteX222" fmla="*/ 4046 w 10000"/>
              <a:gd name="connsiteY222" fmla="*/ 5343 h 10741"/>
              <a:gd name="connsiteX223" fmla="*/ 3904 w 10000"/>
              <a:gd name="connsiteY223" fmla="*/ 5292 h 10741"/>
              <a:gd name="connsiteX224" fmla="*/ 3746 w 10000"/>
              <a:gd name="connsiteY224" fmla="*/ 5271 h 10741"/>
              <a:gd name="connsiteX225" fmla="*/ 3583 w 10000"/>
              <a:gd name="connsiteY225" fmla="*/ 5271 h 10741"/>
              <a:gd name="connsiteX226" fmla="*/ 3413 w 10000"/>
              <a:gd name="connsiteY226" fmla="*/ 5286 h 10741"/>
              <a:gd name="connsiteX227" fmla="*/ 3246 w 10000"/>
              <a:gd name="connsiteY227" fmla="*/ 5310 h 10741"/>
              <a:gd name="connsiteX228" fmla="*/ 3079 w 10000"/>
              <a:gd name="connsiteY228" fmla="*/ 5343 h 10741"/>
              <a:gd name="connsiteX229" fmla="*/ 2913 w 10000"/>
              <a:gd name="connsiteY229" fmla="*/ 5369 h 10741"/>
              <a:gd name="connsiteX230" fmla="*/ 2750 w 10000"/>
              <a:gd name="connsiteY230" fmla="*/ 5396 h 10741"/>
              <a:gd name="connsiteX231" fmla="*/ 2600 w 10000"/>
              <a:gd name="connsiteY231" fmla="*/ 5411 h 10741"/>
              <a:gd name="connsiteX232" fmla="*/ 2258 w 10000"/>
              <a:gd name="connsiteY232" fmla="*/ 5423 h 10741"/>
              <a:gd name="connsiteX233" fmla="*/ 1925 w 10000"/>
              <a:gd name="connsiteY233" fmla="*/ 5411 h 10741"/>
              <a:gd name="connsiteX234" fmla="*/ 1617 w 10000"/>
              <a:gd name="connsiteY234" fmla="*/ 5384 h 10741"/>
              <a:gd name="connsiteX235" fmla="*/ 1321 w 10000"/>
              <a:gd name="connsiteY235" fmla="*/ 5346 h 10741"/>
              <a:gd name="connsiteX236" fmla="*/ 1033 w 10000"/>
              <a:gd name="connsiteY236" fmla="*/ 5298 h 10741"/>
              <a:gd name="connsiteX237" fmla="*/ 758 w 10000"/>
              <a:gd name="connsiteY237" fmla="*/ 5250 h 10741"/>
              <a:gd name="connsiteX238" fmla="*/ 500 w 10000"/>
              <a:gd name="connsiteY238" fmla="*/ 5197 h 10741"/>
              <a:gd name="connsiteX239" fmla="*/ 517 w 10000"/>
              <a:gd name="connsiteY239" fmla="*/ 5137 h 10741"/>
              <a:gd name="connsiteX240" fmla="*/ 871 w 10000"/>
              <a:gd name="connsiteY240" fmla="*/ 5173 h 10741"/>
              <a:gd name="connsiteX241" fmla="*/ 1221 w 10000"/>
              <a:gd name="connsiteY241" fmla="*/ 5197 h 10741"/>
              <a:gd name="connsiteX242" fmla="*/ 1563 w 10000"/>
              <a:gd name="connsiteY242" fmla="*/ 5206 h 10741"/>
              <a:gd name="connsiteX243" fmla="*/ 1896 w 10000"/>
              <a:gd name="connsiteY243" fmla="*/ 5197 h 10741"/>
              <a:gd name="connsiteX244" fmla="*/ 2221 w 10000"/>
              <a:gd name="connsiteY244" fmla="*/ 5164 h 10741"/>
              <a:gd name="connsiteX245" fmla="*/ 2538 w 10000"/>
              <a:gd name="connsiteY245" fmla="*/ 5113 h 10741"/>
              <a:gd name="connsiteX246" fmla="*/ 2842 w 10000"/>
              <a:gd name="connsiteY246" fmla="*/ 5045 h 10741"/>
              <a:gd name="connsiteX247" fmla="*/ 3129 w 10000"/>
              <a:gd name="connsiteY247" fmla="*/ 4946 h 10741"/>
              <a:gd name="connsiteX248" fmla="*/ 3500 w 10000"/>
              <a:gd name="connsiteY248" fmla="*/ 4815 h 10741"/>
              <a:gd name="connsiteX249" fmla="*/ 2821 w 10000"/>
              <a:gd name="connsiteY249" fmla="*/ 4389 h 10741"/>
              <a:gd name="connsiteX250" fmla="*/ 2213 w 10000"/>
              <a:gd name="connsiteY250" fmla="*/ 3912 h 10741"/>
              <a:gd name="connsiteX251" fmla="*/ 1879 w 10000"/>
              <a:gd name="connsiteY251" fmla="*/ 3939 h 10741"/>
              <a:gd name="connsiteX252" fmla="*/ 1554 w 10000"/>
              <a:gd name="connsiteY252" fmla="*/ 3939 h 10741"/>
              <a:gd name="connsiteX253" fmla="*/ 1258 w 10000"/>
              <a:gd name="connsiteY253" fmla="*/ 3912 h 10741"/>
              <a:gd name="connsiteX254" fmla="*/ 979 w 10000"/>
              <a:gd name="connsiteY254" fmla="*/ 3856 h 10741"/>
              <a:gd name="connsiteX255" fmla="*/ 721 w 10000"/>
              <a:gd name="connsiteY255" fmla="*/ 3775 h 10741"/>
              <a:gd name="connsiteX256" fmla="*/ 496 w 10000"/>
              <a:gd name="connsiteY256" fmla="*/ 3674 h 10741"/>
              <a:gd name="connsiteX257" fmla="*/ 296 w 10000"/>
              <a:gd name="connsiteY257" fmla="*/ 3549 h 10741"/>
              <a:gd name="connsiteX258" fmla="*/ 129 w 10000"/>
              <a:gd name="connsiteY258" fmla="*/ 3403 h 10741"/>
              <a:gd name="connsiteX259" fmla="*/ 0 w 10000"/>
              <a:gd name="connsiteY259" fmla="*/ 3245 h 10741"/>
              <a:gd name="connsiteX260" fmla="*/ 17 w 10000"/>
              <a:gd name="connsiteY260" fmla="*/ 3218 h 10741"/>
              <a:gd name="connsiteX261" fmla="*/ 71 w 10000"/>
              <a:gd name="connsiteY261" fmla="*/ 3245 h 10741"/>
              <a:gd name="connsiteX262" fmla="*/ 138 w 10000"/>
              <a:gd name="connsiteY262" fmla="*/ 3349 h 10741"/>
              <a:gd name="connsiteX263" fmla="*/ 246 w 10000"/>
              <a:gd name="connsiteY263" fmla="*/ 3439 h 10741"/>
              <a:gd name="connsiteX264" fmla="*/ 379 w 10000"/>
              <a:gd name="connsiteY264" fmla="*/ 3528 h 10741"/>
              <a:gd name="connsiteX265" fmla="*/ 538 w 10000"/>
              <a:gd name="connsiteY265" fmla="*/ 3597 h 10741"/>
              <a:gd name="connsiteX266" fmla="*/ 721 w 10000"/>
              <a:gd name="connsiteY266" fmla="*/ 3656 h 10741"/>
              <a:gd name="connsiteX267" fmla="*/ 913 w 10000"/>
              <a:gd name="connsiteY267" fmla="*/ 3701 h 10741"/>
              <a:gd name="connsiteX268" fmla="*/ 1117 w 10000"/>
              <a:gd name="connsiteY268" fmla="*/ 3728 h 10741"/>
              <a:gd name="connsiteX269" fmla="*/ 1329 w 10000"/>
              <a:gd name="connsiteY269" fmla="*/ 3737 h 10741"/>
              <a:gd name="connsiteX270" fmla="*/ 1533 w 10000"/>
              <a:gd name="connsiteY270" fmla="*/ 3734 h 10741"/>
              <a:gd name="connsiteX271" fmla="*/ 1646 w 10000"/>
              <a:gd name="connsiteY271" fmla="*/ 3722 h 10741"/>
              <a:gd name="connsiteX272" fmla="*/ 1746 w 10000"/>
              <a:gd name="connsiteY272" fmla="*/ 3722 h 10741"/>
              <a:gd name="connsiteX273" fmla="*/ 1833 w 10000"/>
              <a:gd name="connsiteY273" fmla="*/ 3710 h 10741"/>
              <a:gd name="connsiteX274" fmla="*/ 1917 w 10000"/>
              <a:gd name="connsiteY274" fmla="*/ 3695 h 10741"/>
              <a:gd name="connsiteX275" fmla="*/ 1988 w 10000"/>
              <a:gd name="connsiteY275" fmla="*/ 3662 h 10741"/>
              <a:gd name="connsiteX276" fmla="*/ 1788 w 10000"/>
              <a:gd name="connsiteY276" fmla="*/ 3391 h 10741"/>
              <a:gd name="connsiteX277" fmla="*/ 1617 w 10000"/>
              <a:gd name="connsiteY277" fmla="*/ 3126 h 10741"/>
              <a:gd name="connsiteX278" fmla="*/ 1454 w 10000"/>
              <a:gd name="connsiteY278" fmla="*/ 2849 h 10741"/>
              <a:gd name="connsiteX279" fmla="*/ 1313 w 10000"/>
              <a:gd name="connsiteY279" fmla="*/ 2563 h 10741"/>
              <a:gd name="connsiteX280" fmla="*/ 1175 w 10000"/>
              <a:gd name="connsiteY280" fmla="*/ 2253 h 10741"/>
              <a:gd name="connsiteX281" fmla="*/ 1046 w 10000"/>
              <a:gd name="connsiteY281" fmla="*/ 1919 h 10741"/>
              <a:gd name="connsiteX282" fmla="*/ 1033 w 10000"/>
              <a:gd name="connsiteY282" fmla="*/ 1859 h 10741"/>
              <a:gd name="connsiteX283" fmla="*/ 1000 w 10000"/>
              <a:gd name="connsiteY283" fmla="*/ 1776 h 10741"/>
              <a:gd name="connsiteX284" fmla="*/ 979 w 10000"/>
              <a:gd name="connsiteY284" fmla="*/ 1684 h 10741"/>
              <a:gd name="connsiteX285" fmla="*/ 950 w 10000"/>
              <a:gd name="connsiteY285" fmla="*/ 1591 h 10741"/>
              <a:gd name="connsiteX286" fmla="*/ 925 w 10000"/>
              <a:gd name="connsiteY286" fmla="*/ 1490 h 10741"/>
              <a:gd name="connsiteX287" fmla="*/ 917 w 10000"/>
              <a:gd name="connsiteY287" fmla="*/ 1397 h 10741"/>
              <a:gd name="connsiteX288" fmla="*/ 917 w 10000"/>
              <a:gd name="connsiteY288" fmla="*/ 1311 h 10741"/>
              <a:gd name="connsiteX289" fmla="*/ 933 w 10000"/>
              <a:gd name="connsiteY289" fmla="*/ 1234 h 10741"/>
              <a:gd name="connsiteX290" fmla="*/ 963 w 10000"/>
              <a:gd name="connsiteY290" fmla="*/ 1180 h 10741"/>
              <a:gd name="connsiteX291" fmla="*/ 1000 w 10000"/>
              <a:gd name="connsiteY291" fmla="*/ 1192 h 10741"/>
              <a:gd name="connsiteX292" fmla="*/ 1033 w 10000"/>
              <a:gd name="connsiteY292" fmla="*/ 1496 h 10741"/>
              <a:gd name="connsiteX293" fmla="*/ 1108 w 10000"/>
              <a:gd name="connsiteY293" fmla="*/ 1800 h 10741"/>
              <a:gd name="connsiteX294" fmla="*/ 1221 w 10000"/>
              <a:gd name="connsiteY294" fmla="*/ 2098 h 10741"/>
              <a:gd name="connsiteX295" fmla="*/ 1358 w 10000"/>
              <a:gd name="connsiteY295" fmla="*/ 2372 h 10741"/>
              <a:gd name="connsiteX296" fmla="*/ 1508 w 10000"/>
              <a:gd name="connsiteY296" fmla="*/ 2628 h 10741"/>
              <a:gd name="connsiteX297" fmla="*/ 1646 w 10000"/>
              <a:gd name="connsiteY297" fmla="*/ 2795 h 10741"/>
              <a:gd name="connsiteX298" fmla="*/ 1629 w 10000"/>
              <a:gd name="connsiteY298" fmla="*/ 2801 h 10741"/>
              <a:gd name="connsiteX299" fmla="*/ 1629 w 10000"/>
              <a:gd name="connsiteY299" fmla="*/ 2807 h 10741"/>
              <a:gd name="connsiteX300" fmla="*/ 1638 w 10000"/>
              <a:gd name="connsiteY300" fmla="*/ 2813 h 10741"/>
              <a:gd name="connsiteX301" fmla="*/ 1646 w 10000"/>
              <a:gd name="connsiteY301" fmla="*/ 2816 h 10741"/>
              <a:gd name="connsiteX302" fmla="*/ 1663 w 10000"/>
              <a:gd name="connsiteY302" fmla="*/ 2822 h 10741"/>
              <a:gd name="connsiteX303" fmla="*/ 1667 w 10000"/>
              <a:gd name="connsiteY303" fmla="*/ 2834 h 10741"/>
              <a:gd name="connsiteX304" fmla="*/ 1675 w 10000"/>
              <a:gd name="connsiteY304" fmla="*/ 2840 h 10741"/>
              <a:gd name="connsiteX305" fmla="*/ 1683 w 10000"/>
              <a:gd name="connsiteY305" fmla="*/ 2849 h 10741"/>
              <a:gd name="connsiteX306" fmla="*/ 1683 w 10000"/>
              <a:gd name="connsiteY306" fmla="*/ 2843 h 10741"/>
              <a:gd name="connsiteX307" fmla="*/ 1675 w 10000"/>
              <a:gd name="connsiteY307" fmla="*/ 2840 h 10741"/>
              <a:gd name="connsiteX308" fmla="*/ 1675 w 10000"/>
              <a:gd name="connsiteY308" fmla="*/ 2840 h 10741"/>
              <a:gd name="connsiteX309" fmla="*/ 1646 w 10000"/>
              <a:gd name="connsiteY309" fmla="*/ 2795 h 10741"/>
              <a:gd name="connsiteX310" fmla="*/ 1746 w 10000"/>
              <a:gd name="connsiteY310" fmla="*/ 2741 h 10741"/>
              <a:gd name="connsiteX311" fmla="*/ 1842 w 10000"/>
              <a:gd name="connsiteY311" fmla="*/ 2649 h 10741"/>
              <a:gd name="connsiteX312" fmla="*/ 1933 w 10000"/>
              <a:gd name="connsiteY312" fmla="*/ 2542 h 10741"/>
              <a:gd name="connsiteX313" fmla="*/ 2017 w 10000"/>
              <a:gd name="connsiteY313" fmla="*/ 2411 h 10741"/>
              <a:gd name="connsiteX314" fmla="*/ 2092 w 10000"/>
              <a:gd name="connsiteY314" fmla="*/ 2265 h 10741"/>
              <a:gd name="connsiteX315" fmla="*/ 2163 w 10000"/>
              <a:gd name="connsiteY315" fmla="*/ 2113 h 10741"/>
              <a:gd name="connsiteX316" fmla="*/ 2221 w 10000"/>
              <a:gd name="connsiteY316" fmla="*/ 1955 h 10741"/>
              <a:gd name="connsiteX317" fmla="*/ 2275 w 10000"/>
              <a:gd name="connsiteY317" fmla="*/ 1803 h 10741"/>
              <a:gd name="connsiteX318" fmla="*/ 2321 w 10000"/>
              <a:gd name="connsiteY318" fmla="*/ 1657 h 10741"/>
              <a:gd name="connsiteX319" fmla="*/ 2329 w 10000"/>
              <a:gd name="connsiteY319" fmla="*/ 1853 h 10741"/>
              <a:gd name="connsiteX320" fmla="*/ 2321 w 10000"/>
              <a:gd name="connsiteY320" fmla="*/ 2032 h 10741"/>
              <a:gd name="connsiteX321" fmla="*/ 2283 w 10000"/>
              <a:gd name="connsiteY321" fmla="*/ 2199 h 10741"/>
              <a:gd name="connsiteX322" fmla="*/ 2229 w 10000"/>
              <a:gd name="connsiteY322" fmla="*/ 2366 h 10741"/>
              <a:gd name="connsiteX323" fmla="*/ 2154 w 10000"/>
              <a:gd name="connsiteY323" fmla="*/ 2524 h 10741"/>
              <a:gd name="connsiteX324" fmla="*/ 2046 w 10000"/>
              <a:gd name="connsiteY324" fmla="*/ 2682 h 10741"/>
              <a:gd name="connsiteX325" fmla="*/ 1796 w 10000"/>
              <a:gd name="connsiteY325" fmla="*/ 3027 h 10741"/>
              <a:gd name="connsiteX326" fmla="*/ 2054 w 10000"/>
              <a:gd name="connsiteY326" fmla="*/ 3305 h 10741"/>
              <a:gd name="connsiteX327" fmla="*/ 2333 w 10000"/>
              <a:gd name="connsiteY327" fmla="*/ 3564 h 10741"/>
              <a:gd name="connsiteX328" fmla="*/ 2638 w 10000"/>
              <a:gd name="connsiteY328" fmla="*/ 3808 h 10741"/>
              <a:gd name="connsiteX329" fmla="*/ 2963 w 10000"/>
              <a:gd name="connsiteY329" fmla="*/ 4032 h 10741"/>
              <a:gd name="connsiteX330" fmla="*/ 4129 w 10000"/>
              <a:gd name="connsiteY330" fmla="*/ 4610 h 10741"/>
              <a:gd name="connsiteX331" fmla="*/ 4167 w 10000"/>
              <a:gd name="connsiteY331" fmla="*/ 4589 h 10741"/>
              <a:gd name="connsiteX332" fmla="*/ 4071 w 10000"/>
              <a:gd name="connsiteY332" fmla="*/ 4333 h 10741"/>
              <a:gd name="connsiteX333" fmla="*/ 3996 w 10000"/>
              <a:gd name="connsiteY333" fmla="*/ 4058 h 10741"/>
              <a:gd name="connsiteX334" fmla="*/ 3933 w 10000"/>
              <a:gd name="connsiteY334" fmla="*/ 3760 h 10741"/>
              <a:gd name="connsiteX335" fmla="*/ 3904 w 10000"/>
              <a:gd name="connsiteY335" fmla="*/ 3456 h 10741"/>
              <a:gd name="connsiteX336" fmla="*/ 3879 w 10000"/>
              <a:gd name="connsiteY336" fmla="*/ 3138 h 10741"/>
              <a:gd name="connsiteX337" fmla="*/ 3879 w 10000"/>
              <a:gd name="connsiteY337" fmla="*/ 2813 h 10741"/>
              <a:gd name="connsiteX338" fmla="*/ 3896 w 10000"/>
              <a:gd name="connsiteY338" fmla="*/ 2485 h 10741"/>
              <a:gd name="connsiteX339" fmla="*/ 3933 w 10000"/>
              <a:gd name="connsiteY339" fmla="*/ 2160 h 10741"/>
              <a:gd name="connsiteX340" fmla="*/ 3988 w 10000"/>
              <a:gd name="connsiteY340" fmla="*/ 1836 h 10741"/>
              <a:gd name="connsiteX341" fmla="*/ 4046 w 10000"/>
              <a:gd name="connsiteY341" fmla="*/ 1523 h 10741"/>
              <a:gd name="connsiteX342" fmla="*/ 4129 w 10000"/>
              <a:gd name="connsiteY342" fmla="*/ 1219 h 10741"/>
              <a:gd name="connsiteX343" fmla="*/ 4229 w 10000"/>
              <a:gd name="connsiteY343" fmla="*/ 933 h 10741"/>
              <a:gd name="connsiteX344" fmla="*/ 4333 w 10000"/>
              <a:gd name="connsiteY344" fmla="*/ 662 h 10741"/>
              <a:gd name="connsiteX345" fmla="*/ 4454 w 10000"/>
              <a:gd name="connsiteY345" fmla="*/ 417 h 10741"/>
              <a:gd name="connsiteX346" fmla="*/ 4583 w 10000"/>
              <a:gd name="connsiteY346" fmla="*/ 194 h 10741"/>
              <a:gd name="connsiteX347" fmla="*/ 4738 w 10000"/>
              <a:gd name="connsiteY347" fmla="*/ 0 h 10741"/>
              <a:gd name="connsiteX0" fmla="*/ 4738 w 10000"/>
              <a:gd name="connsiteY0" fmla="*/ 0 h 10686"/>
              <a:gd name="connsiteX1" fmla="*/ 4721 w 10000"/>
              <a:gd name="connsiteY1" fmla="*/ 48 h 10686"/>
              <a:gd name="connsiteX2" fmla="*/ 4713 w 10000"/>
              <a:gd name="connsiteY2" fmla="*/ 80 h 10686"/>
              <a:gd name="connsiteX3" fmla="*/ 4704 w 10000"/>
              <a:gd name="connsiteY3" fmla="*/ 101 h 10686"/>
              <a:gd name="connsiteX4" fmla="*/ 4704 w 10000"/>
              <a:gd name="connsiteY4" fmla="*/ 113 h 10686"/>
              <a:gd name="connsiteX5" fmla="*/ 4713 w 10000"/>
              <a:gd name="connsiteY5" fmla="*/ 119 h 10686"/>
              <a:gd name="connsiteX6" fmla="*/ 4713 w 10000"/>
              <a:gd name="connsiteY6" fmla="*/ 125 h 10686"/>
              <a:gd name="connsiteX7" fmla="*/ 4721 w 10000"/>
              <a:gd name="connsiteY7" fmla="*/ 125 h 10686"/>
              <a:gd name="connsiteX8" fmla="*/ 4721 w 10000"/>
              <a:gd name="connsiteY8" fmla="*/ 125 h 10686"/>
              <a:gd name="connsiteX9" fmla="*/ 4721 w 10000"/>
              <a:gd name="connsiteY9" fmla="*/ 134 h 10686"/>
              <a:gd name="connsiteX10" fmla="*/ 4713 w 10000"/>
              <a:gd name="connsiteY10" fmla="*/ 152 h 10686"/>
              <a:gd name="connsiteX11" fmla="*/ 4704 w 10000"/>
              <a:gd name="connsiteY11" fmla="*/ 179 h 10686"/>
              <a:gd name="connsiteX12" fmla="*/ 4692 w 10000"/>
              <a:gd name="connsiteY12" fmla="*/ 221 h 10686"/>
              <a:gd name="connsiteX13" fmla="*/ 4667 w 10000"/>
              <a:gd name="connsiteY13" fmla="*/ 280 h 10686"/>
              <a:gd name="connsiteX14" fmla="*/ 4629 w 10000"/>
              <a:gd name="connsiteY14" fmla="*/ 364 h 10686"/>
              <a:gd name="connsiteX15" fmla="*/ 4592 w 10000"/>
              <a:gd name="connsiteY15" fmla="*/ 465 h 10686"/>
              <a:gd name="connsiteX16" fmla="*/ 4533 w 10000"/>
              <a:gd name="connsiteY16" fmla="*/ 596 h 10686"/>
              <a:gd name="connsiteX17" fmla="*/ 4463 w 10000"/>
              <a:gd name="connsiteY17" fmla="*/ 754 h 10686"/>
              <a:gd name="connsiteX18" fmla="*/ 4379 w 10000"/>
              <a:gd name="connsiteY18" fmla="*/ 1001 h 10686"/>
              <a:gd name="connsiteX19" fmla="*/ 4321 w 10000"/>
              <a:gd name="connsiteY19" fmla="*/ 1266 h 10686"/>
              <a:gd name="connsiteX20" fmla="*/ 4275 w 10000"/>
              <a:gd name="connsiteY20" fmla="*/ 1538 h 10686"/>
              <a:gd name="connsiteX21" fmla="*/ 4213 w 10000"/>
              <a:gd name="connsiteY21" fmla="*/ 1827 h 10686"/>
              <a:gd name="connsiteX22" fmla="*/ 4204 w 10000"/>
              <a:gd name="connsiteY22" fmla="*/ 1889 h 10686"/>
              <a:gd name="connsiteX23" fmla="*/ 4192 w 10000"/>
              <a:gd name="connsiteY23" fmla="*/ 1982 h 10686"/>
              <a:gd name="connsiteX24" fmla="*/ 4183 w 10000"/>
              <a:gd name="connsiteY24" fmla="*/ 2080 h 10686"/>
              <a:gd name="connsiteX25" fmla="*/ 4175 w 10000"/>
              <a:gd name="connsiteY25" fmla="*/ 2187 h 10686"/>
              <a:gd name="connsiteX26" fmla="*/ 4175 w 10000"/>
              <a:gd name="connsiteY26" fmla="*/ 2297 h 10686"/>
              <a:gd name="connsiteX27" fmla="*/ 4192 w 10000"/>
              <a:gd name="connsiteY27" fmla="*/ 2396 h 10686"/>
              <a:gd name="connsiteX28" fmla="*/ 4213 w 10000"/>
              <a:gd name="connsiteY28" fmla="*/ 2482 h 10686"/>
              <a:gd name="connsiteX29" fmla="*/ 4250 w 10000"/>
              <a:gd name="connsiteY29" fmla="*/ 2542 h 10686"/>
              <a:gd name="connsiteX30" fmla="*/ 4450 w 10000"/>
              <a:gd name="connsiteY30" fmla="*/ 2530 h 10686"/>
              <a:gd name="connsiteX31" fmla="*/ 4646 w 10000"/>
              <a:gd name="connsiteY31" fmla="*/ 2482 h 10686"/>
              <a:gd name="connsiteX32" fmla="*/ 4833 w 10000"/>
              <a:gd name="connsiteY32" fmla="*/ 2405 h 10686"/>
              <a:gd name="connsiteX33" fmla="*/ 5025 w 10000"/>
              <a:gd name="connsiteY33" fmla="*/ 2297 h 10686"/>
              <a:gd name="connsiteX34" fmla="*/ 5200 w 10000"/>
              <a:gd name="connsiteY34" fmla="*/ 2172 h 10686"/>
              <a:gd name="connsiteX35" fmla="*/ 5371 w 10000"/>
              <a:gd name="connsiteY35" fmla="*/ 2020 h 10686"/>
              <a:gd name="connsiteX36" fmla="*/ 5533 w 10000"/>
              <a:gd name="connsiteY36" fmla="*/ 1859 h 10686"/>
              <a:gd name="connsiteX37" fmla="*/ 5683 w 10000"/>
              <a:gd name="connsiteY37" fmla="*/ 1690 h 10686"/>
              <a:gd name="connsiteX38" fmla="*/ 5829 w 10000"/>
              <a:gd name="connsiteY38" fmla="*/ 1511 h 10686"/>
              <a:gd name="connsiteX39" fmla="*/ 5954 w 10000"/>
              <a:gd name="connsiteY39" fmla="*/ 1326 h 10686"/>
              <a:gd name="connsiteX40" fmla="*/ 6071 w 10000"/>
              <a:gd name="connsiteY40" fmla="*/ 1147 h 10686"/>
              <a:gd name="connsiteX41" fmla="*/ 6167 w 10000"/>
              <a:gd name="connsiteY41" fmla="*/ 974 h 10686"/>
              <a:gd name="connsiteX42" fmla="*/ 6213 w 10000"/>
              <a:gd name="connsiteY42" fmla="*/ 974 h 10686"/>
              <a:gd name="connsiteX43" fmla="*/ 6213 w 10000"/>
              <a:gd name="connsiteY43" fmla="*/ 992 h 10686"/>
              <a:gd name="connsiteX44" fmla="*/ 6138 w 10000"/>
              <a:gd name="connsiteY44" fmla="*/ 1165 h 10686"/>
              <a:gd name="connsiteX45" fmla="*/ 6054 w 10000"/>
              <a:gd name="connsiteY45" fmla="*/ 1344 h 10686"/>
              <a:gd name="connsiteX46" fmla="*/ 5963 w 10000"/>
              <a:gd name="connsiteY46" fmla="*/ 1517 h 10686"/>
              <a:gd name="connsiteX47" fmla="*/ 5871 w 10000"/>
              <a:gd name="connsiteY47" fmla="*/ 1684 h 10686"/>
              <a:gd name="connsiteX48" fmla="*/ 5775 w 10000"/>
              <a:gd name="connsiteY48" fmla="*/ 1847 h 10686"/>
              <a:gd name="connsiteX49" fmla="*/ 5667 w 10000"/>
              <a:gd name="connsiteY49" fmla="*/ 1999 h 10686"/>
              <a:gd name="connsiteX50" fmla="*/ 5554 w 10000"/>
              <a:gd name="connsiteY50" fmla="*/ 2145 h 10686"/>
              <a:gd name="connsiteX51" fmla="*/ 5417 w 10000"/>
              <a:gd name="connsiteY51" fmla="*/ 2279 h 10686"/>
              <a:gd name="connsiteX52" fmla="*/ 5275 w 10000"/>
              <a:gd name="connsiteY52" fmla="*/ 2411 h 10686"/>
              <a:gd name="connsiteX53" fmla="*/ 5108 w 10000"/>
              <a:gd name="connsiteY53" fmla="*/ 2518 h 10686"/>
              <a:gd name="connsiteX54" fmla="*/ 4917 w 10000"/>
              <a:gd name="connsiteY54" fmla="*/ 2616 h 10686"/>
              <a:gd name="connsiteX55" fmla="*/ 4704 w 10000"/>
              <a:gd name="connsiteY55" fmla="*/ 2703 h 10686"/>
              <a:gd name="connsiteX56" fmla="*/ 4479 w 10000"/>
              <a:gd name="connsiteY56" fmla="*/ 2768 h 10686"/>
              <a:gd name="connsiteX57" fmla="*/ 4213 w 10000"/>
              <a:gd name="connsiteY57" fmla="*/ 2813 h 10686"/>
              <a:gd name="connsiteX58" fmla="*/ 4221 w 10000"/>
              <a:gd name="connsiteY58" fmla="*/ 3126 h 10686"/>
              <a:gd name="connsiteX59" fmla="*/ 4258 w 10000"/>
              <a:gd name="connsiteY59" fmla="*/ 3424 h 10686"/>
              <a:gd name="connsiteX60" fmla="*/ 4321 w 10000"/>
              <a:gd name="connsiteY60" fmla="*/ 3707 h 10686"/>
              <a:gd name="connsiteX61" fmla="*/ 4404 w 10000"/>
              <a:gd name="connsiteY61" fmla="*/ 3975 h 10686"/>
              <a:gd name="connsiteX62" fmla="*/ 4508 w 10000"/>
              <a:gd name="connsiteY62" fmla="*/ 4231 h 10686"/>
              <a:gd name="connsiteX63" fmla="*/ 4621 w 10000"/>
              <a:gd name="connsiteY63" fmla="*/ 4476 h 10686"/>
              <a:gd name="connsiteX64" fmla="*/ 4750 w 10000"/>
              <a:gd name="connsiteY64" fmla="*/ 4708 h 10686"/>
              <a:gd name="connsiteX65" fmla="*/ 4879 w 10000"/>
              <a:gd name="connsiteY65" fmla="*/ 4934 h 10686"/>
              <a:gd name="connsiteX66" fmla="*/ 4917 w 10000"/>
              <a:gd name="connsiteY66" fmla="*/ 4988 h 10686"/>
              <a:gd name="connsiteX67" fmla="*/ 4950 w 10000"/>
              <a:gd name="connsiteY67" fmla="*/ 5054 h 10686"/>
              <a:gd name="connsiteX68" fmla="*/ 4996 w 10000"/>
              <a:gd name="connsiteY68" fmla="*/ 5125 h 10686"/>
              <a:gd name="connsiteX69" fmla="*/ 5038 w 10000"/>
              <a:gd name="connsiteY69" fmla="*/ 5200 h 10686"/>
              <a:gd name="connsiteX70" fmla="*/ 5092 w 10000"/>
              <a:gd name="connsiteY70" fmla="*/ 5271 h 10686"/>
              <a:gd name="connsiteX71" fmla="*/ 5154 w 10000"/>
              <a:gd name="connsiteY71" fmla="*/ 5331 h 10686"/>
              <a:gd name="connsiteX72" fmla="*/ 5229 w 10000"/>
              <a:gd name="connsiteY72" fmla="*/ 5384 h 10686"/>
              <a:gd name="connsiteX73" fmla="*/ 5313 w 10000"/>
              <a:gd name="connsiteY73" fmla="*/ 5423 h 10686"/>
              <a:gd name="connsiteX74" fmla="*/ 5413 w 10000"/>
              <a:gd name="connsiteY74" fmla="*/ 5438 h 10686"/>
              <a:gd name="connsiteX75" fmla="*/ 5517 w 10000"/>
              <a:gd name="connsiteY75" fmla="*/ 5435 h 10686"/>
              <a:gd name="connsiteX76" fmla="*/ 5704 w 10000"/>
              <a:gd name="connsiteY76" fmla="*/ 5390 h 10686"/>
              <a:gd name="connsiteX77" fmla="*/ 5871 w 10000"/>
              <a:gd name="connsiteY77" fmla="*/ 5316 h 10686"/>
              <a:gd name="connsiteX78" fmla="*/ 6033 w 10000"/>
              <a:gd name="connsiteY78" fmla="*/ 5223 h 10686"/>
              <a:gd name="connsiteX79" fmla="*/ 6167 w 10000"/>
              <a:gd name="connsiteY79" fmla="*/ 5113 h 10686"/>
              <a:gd name="connsiteX80" fmla="*/ 6296 w 10000"/>
              <a:gd name="connsiteY80" fmla="*/ 4994 h 10686"/>
              <a:gd name="connsiteX81" fmla="*/ 6417 w 10000"/>
              <a:gd name="connsiteY81" fmla="*/ 4869 h 10686"/>
              <a:gd name="connsiteX82" fmla="*/ 6525 w 10000"/>
              <a:gd name="connsiteY82" fmla="*/ 4750 h 10686"/>
              <a:gd name="connsiteX83" fmla="*/ 6617 w 10000"/>
              <a:gd name="connsiteY83" fmla="*/ 4636 h 10686"/>
              <a:gd name="connsiteX84" fmla="*/ 6821 w 10000"/>
              <a:gd name="connsiteY84" fmla="*/ 4377 h 10686"/>
              <a:gd name="connsiteX85" fmla="*/ 7017 w 10000"/>
              <a:gd name="connsiteY85" fmla="*/ 4085 h 10686"/>
              <a:gd name="connsiteX86" fmla="*/ 7213 w 10000"/>
              <a:gd name="connsiteY86" fmla="*/ 3766 h 10686"/>
              <a:gd name="connsiteX87" fmla="*/ 7396 w 10000"/>
              <a:gd name="connsiteY87" fmla="*/ 3418 h 10686"/>
              <a:gd name="connsiteX88" fmla="*/ 7563 w 10000"/>
              <a:gd name="connsiteY88" fmla="*/ 3051 h 10686"/>
              <a:gd name="connsiteX89" fmla="*/ 7713 w 10000"/>
              <a:gd name="connsiteY89" fmla="*/ 2661 h 10686"/>
              <a:gd name="connsiteX90" fmla="*/ 7850 w 10000"/>
              <a:gd name="connsiteY90" fmla="*/ 2253 h 10686"/>
              <a:gd name="connsiteX91" fmla="*/ 7950 w 10000"/>
              <a:gd name="connsiteY91" fmla="*/ 1830 h 10686"/>
              <a:gd name="connsiteX92" fmla="*/ 8025 w 10000"/>
              <a:gd name="connsiteY92" fmla="*/ 1397 h 10686"/>
              <a:gd name="connsiteX93" fmla="*/ 8071 w 10000"/>
              <a:gd name="connsiteY93" fmla="*/ 954 h 10686"/>
              <a:gd name="connsiteX94" fmla="*/ 8108 w 10000"/>
              <a:gd name="connsiteY94" fmla="*/ 974 h 10686"/>
              <a:gd name="connsiteX95" fmla="*/ 8138 w 10000"/>
              <a:gd name="connsiteY95" fmla="*/ 1025 h 10686"/>
              <a:gd name="connsiteX96" fmla="*/ 8163 w 10000"/>
              <a:gd name="connsiteY96" fmla="*/ 1100 h 10686"/>
              <a:gd name="connsiteX97" fmla="*/ 8175 w 10000"/>
              <a:gd name="connsiteY97" fmla="*/ 1198 h 10686"/>
              <a:gd name="connsiteX98" fmla="*/ 8183 w 10000"/>
              <a:gd name="connsiteY98" fmla="*/ 1311 h 10686"/>
              <a:gd name="connsiteX99" fmla="*/ 8183 w 10000"/>
              <a:gd name="connsiteY99" fmla="*/ 1442 h 10686"/>
              <a:gd name="connsiteX100" fmla="*/ 8183 w 10000"/>
              <a:gd name="connsiteY100" fmla="*/ 1582 h 10686"/>
              <a:gd name="connsiteX101" fmla="*/ 8175 w 10000"/>
              <a:gd name="connsiteY101" fmla="*/ 1734 h 10686"/>
              <a:gd name="connsiteX102" fmla="*/ 8163 w 10000"/>
              <a:gd name="connsiteY102" fmla="*/ 1889 h 10686"/>
              <a:gd name="connsiteX103" fmla="*/ 8146 w 10000"/>
              <a:gd name="connsiteY103" fmla="*/ 2047 h 10686"/>
              <a:gd name="connsiteX104" fmla="*/ 8121 w 10000"/>
              <a:gd name="connsiteY104" fmla="*/ 2205 h 10686"/>
              <a:gd name="connsiteX105" fmla="*/ 8108 w 10000"/>
              <a:gd name="connsiteY105" fmla="*/ 2357 h 10686"/>
              <a:gd name="connsiteX106" fmla="*/ 8083 w 10000"/>
              <a:gd name="connsiteY106" fmla="*/ 2497 h 10686"/>
              <a:gd name="connsiteX107" fmla="*/ 8063 w 10000"/>
              <a:gd name="connsiteY107" fmla="*/ 2628 h 10686"/>
              <a:gd name="connsiteX108" fmla="*/ 8038 w 10000"/>
              <a:gd name="connsiteY108" fmla="*/ 2741 h 10686"/>
              <a:gd name="connsiteX109" fmla="*/ 8017 w 10000"/>
              <a:gd name="connsiteY109" fmla="*/ 2834 h 10686"/>
              <a:gd name="connsiteX110" fmla="*/ 8000 w 10000"/>
              <a:gd name="connsiteY110" fmla="*/ 2908 h 10686"/>
              <a:gd name="connsiteX111" fmla="*/ 7700 w 10000"/>
              <a:gd name="connsiteY111" fmla="*/ 3754 h 10686"/>
              <a:gd name="connsiteX112" fmla="*/ 7942 w 10000"/>
              <a:gd name="connsiteY112" fmla="*/ 3737 h 10686"/>
              <a:gd name="connsiteX113" fmla="*/ 8167 w 10000"/>
              <a:gd name="connsiteY113" fmla="*/ 3695 h 10686"/>
              <a:gd name="connsiteX114" fmla="*/ 8379 w 10000"/>
              <a:gd name="connsiteY114" fmla="*/ 3635 h 10686"/>
              <a:gd name="connsiteX115" fmla="*/ 8583 w 10000"/>
              <a:gd name="connsiteY115" fmla="*/ 3558 h 10686"/>
              <a:gd name="connsiteX116" fmla="*/ 8767 w 10000"/>
              <a:gd name="connsiteY116" fmla="*/ 3471 h 10686"/>
              <a:gd name="connsiteX117" fmla="*/ 8933 w 10000"/>
              <a:gd name="connsiteY117" fmla="*/ 3376 h 10686"/>
              <a:gd name="connsiteX118" fmla="*/ 9092 w 10000"/>
              <a:gd name="connsiteY118" fmla="*/ 3278 h 10686"/>
              <a:gd name="connsiteX119" fmla="*/ 9238 w 10000"/>
              <a:gd name="connsiteY119" fmla="*/ 3185 h 10686"/>
              <a:gd name="connsiteX120" fmla="*/ 9250 w 10000"/>
              <a:gd name="connsiteY120" fmla="*/ 3230 h 10686"/>
              <a:gd name="connsiteX121" fmla="*/ 9117 w 10000"/>
              <a:gd name="connsiteY121" fmla="*/ 3376 h 10686"/>
              <a:gd name="connsiteX122" fmla="*/ 8954 w 10000"/>
              <a:gd name="connsiteY122" fmla="*/ 3516 h 10686"/>
              <a:gd name="connsiteX123" fmla="*/ 8758 w 10000"/>
              <a:gd name="connsiteY123" fmla="*/ 3641 h 10686"/>
              <a:gd name="connsiteX124" fmla="*/ 8538 w 10000"/>
              <a:gd name="connsiteY124" fmla="*/ 3754 h 10686"/>
              <a:gd name="connsiteX125" fmla="*/ 8304 w 10000"/>
              <a:gd name="connsiteY125" fmla="*/ 3856 h 10686"/>
              <a:gd name="connsiteX126" fmla="*/ 8054 w 10000"/>
              <a:gd name="connsiteY126" fmla="*/ 3945 h 10686"/>
              <a:gd name="connsiteX127" fmla="*/ 7796 w 10000"/>
              <a:gd name="connsiteY127" fmla="*/ 4014 h 10686"/>
              <a:gd name="connsiteX128" fmla="*/ 7533 w 10000"/>
              <a:gd name="connsiteY128" fmla="*/ 4064 h 10686"/>
              <a:gd name="connsiteX129" fmla="*/ 7479 w 10000"/>
              <a:gd name="connsiteY129" fmla="*/ 4184 h 10686"/>
              <a:gd name="connsiteX130" fmla="*/ 7404 w 10000"/>
              <a:gd name="connsiteY130" fmla="*/ 4324 h 10686"/>
              <a:gd name="connsiteX131" fmla="*/ 7321 w 10000"/>
              <a:gd name="connsiteY131" fmla="*/ 4470 h 10686"/>
              <a:gd name="connsiteX132" fmla="*/ 7213 w 10000"/>
              <a:gd name="connsiteY132" fmla="*/ 4628 h 10686"/>
              <a:gd name="connsiteX133" fmla="*/ 7100 w 10000"/>
              <a:gd name="connsiteY133" fmla="*/ 4794 h 10686"/>
              <a:gd name="connsiteX134" fmla="*/ 6979 w 10000"/>
              <a:gd name="connsiteY134" fmla="*/ 4958 h 10686"/>
              <a:gd name="connsiteX135" fmla="*/ 6850 w 10000"/>
              <a:gd name="connsiteY135" fmla="*/ 5113 h 10686"/>
              <a:gd name="connsiteX136" fmla="*/ 6721 w 10000"/>
              <a:gd name="connsiteY136" fmla="*/ 5265 h 10686"/>
              <a:gd name="connsiteX137" fmla="*/ 6600 w 10000"/>
              <a:gd name="connsiteY137" fmla="*/ 5405 h 10686"/>
              <a:gd name="connsiteX138" fmla="*/ 6471 w 10000"/>
              <a:gd name="connsiteY138" fmla="*/ 5530 h 10686"/>
              <a:gd name="connsiteX139" fmla="*/ 6358 w 10000"/>
              <a:gd name="connsiteY139" fmla="*/ 5641 h 10686"/>
              <a:gd name="connsiteX140" fmla="*/ 6250 w 10000"/>
              <a:gd name="connsiteY140" fmla="*/ 5721 h 10686"/>
              <a:gd name="connsiteX141" fmla="*/ 6267 w 10000"/>
              <a:gd name="connsiteY141" fmla="*/ 5781 h 10686"/>
              <a:gd name="connsiteX142" fmla="*/ 6296 w 10000"/>
              <a:gd name="connsiteY142" fmla="*/ 5793 h 10686"/>
              <a:gd name="connsiteX143" fmla="*/ 6479 w 10000"/>
              <a:gd name="connsiteY143" fmla="*/ 5754 h 10686"/>
              <a:gd name="connsiteX144" fmla="*/ 6663 w 10000"/>
              <a:gd name="connsiteY144" fmla="*/ 5736 h 10686"/>
              <a:gd name="connsiteX145" fmla="*/ 6858 w 10000"/>
              <a:gd name="connsiteY145" fmla="*/ 5736 h 10686"/>
              <a:gd name="connsiteX146" fmla="*/ 7046 w 10000"/>
              <a:gd name="connsiteY146" fmla="*/ 5742 h 10686"/>
              <a:gd name="connsiteX147" fmla="*/ 7246 w 10000"/>
              <a:gd name="connsiteY147" fmla="*/ 5748 h 10686"/>
              <a:gd name="connsiteX148" fmla="*/ 7425 w 10000"/>
              <a:gd name="connsiteY148" fmla="*/ 5748 h 10686"/>
              <a:gd name="connsiteX149" fmla="*/ 7600 w 10000"/>
              <a:gd name="connsiteY149" fmla="*/ 5733 h 10686"/>
              <a:gd name="connsiteX150" fmla="*/ 7950 w 10000"/>
              <a:gd name="connsiteY150" fmla="*/ 5673 h 10686"/>
              <a:gd name="connsiteX151" fmla="*/ 8275 w 10000"/>
              <a:gd name="connsiteY151" fmla="*/ 5596 h 10686"/>
              <a:gd name="connsiteX152" fmla="*/ 8579 w 10000"/>
              <a:gd name="connsiteY152" fmla="*/ 5504 h 10686"/>
              <a:gd name="connsiteX153" fmla="*/ 8858 w 10000"/>
              <a:gd name="connsiteY153" fmla="*/ 5390 h 10686"/>
              <a:gd name="connsiteX154" fmla="*/ 9117 w 10000"/>
              <a:gd name="connsiteY154" fmla="*/ 5265 h 10686"/>
              <a:gd name="connsiteX155" fmla="*/ 9350 w 10000"/>
              <a:gd name="connsiteY155" fmla="*/ 5119 h 10686"/>
              <a:gd name="connsiteX156" fmla="*/ 9563 w 10000"/>
              <a:gd name="connsiteY156" fmla="*/ 4967 h 10686"/>
              <a:gd name="connsiteX157" fmla="*/ 9758 w 10000"/>
              <a:gd name="connsiteY157" fmla="*/ 4794 h 10686"/>
              <a:gd name="connsiteX158" fmla="*/ 9933 w 10000"/>
              <a:gd name="connsiteY158" fmla="*/ 4610 h 10686"/>
              <a:gd name="connsiteX159" fmla="*/ 10000 w 10000"/>
              <a:gd name="connsiteY159" fmla="*/ 4648 h 10686"/>
              <a:gd name="connsiteX160" fmla="*/ 10000 w 10000"/>
              <a:gd name="connsiteY160" fmla="*/ 4660 h 10686"/>
              <a:gd name="connsiteX161" fmla="*/ 9904 w 10000"/>
              <a:gd name="connsiteY161" fmla="*/ 4827 h 10686"/>
              <a:gd name="connsiteX162" fmla="*/ 9767 w 10000"/>
              <a:gd name="connsiteY162" fmla="*/ 5000 h 10686"/>
              <a:gd name="connsiteX163" fmla="*/ 9600 w 10000"/>
              <a:gd name="connsiteY163" fmla="*/ 5173 h 10686"/>
              <a:gd name="connsiteX164" fmla="*/ 9404 w 10000"/>
              <a:gd name="connsiteY164" fmla="*/ 5343 h 10686"/>
              <a:gd name="connsiteX165" fmla="*/ 9183 w 10000"/>
              <a:gd name="connsiteY165" fmla="*/ 5504 h 10686"/>
              <a:gd name="connsiteX166" fmla="*/ 8950 w 10000"/>
              <a:gd name="connsiteY166" fmla="*/ 5662 h 10686"/>
              <a:gd name="connsiteX167" fmla="*/ 8704 w 10000"/>
              <a:gd name="connsiteY167" fmla="*/ 5802 h 10686"/>
              <a:gd name="connsiteX168" fmla="*/ 8463 w 10000"/>
              <a:gd name="connsiteY168" fmla="*/ 5927 h 10686"/>
              <a:gd name="connsiteX169" fmla="*/ 8229 w 10000"/>
              <a:gd name="connsiteY169" fmla="*/ 6025 h 10686"/>
              <a:gd name="connsiteX170" fmla="*/ 8000 w 10000"/>
              <a:gd name="connsiteY170" fmla="*/ 6105 h 10686"/>
              <a:gd name="connsiteX171" fmla="*/ 7879 w 10000"/>
              <a:gd name="connsiteY171" fmla="*/ 6132 h 10686"/>
              <a:gd name="connsiteX172" fmla="*/ 7729 w 10000"/>
              <a:gd name="connsiteY172" fmla="*/ 6153 h 10686"/>
              <a:gd name="connsiteX173" fmla="*/ 7563 w 10000"/>
              <a:gd name="connsiteY173" fmla="*/ 6177 h 10686"/>
              <a:gd name="connsiteX174" fmla="*/ 7388 w 10000"/>
              <a:gd name="connsiteY174" fmla="*/ 6198 h 10686"/>
              <a:gd name="connsiteX175" fmla="*/ 7204 w 10000"/>
              <a:gd name="connsiteY175" fmla="*/ 6219 h 10686"/>
              <a:gd name="connsiteX176" fmla="*/ 7017 w 10000"/>
              <a:gd name="connsiteY176" fmla="*/ 6240 h 10686"/>
              <a:gd name="connsiteX177" fmla="*/ 6842 w 10000"/>
              <a:gd name="connsiteY177" fmla="*/ 6263 h 10686"/>
              <a:gd name="connsiteX178" fmla="*/ 6675 w 10000"/>
              <a:gd name="connsiteY178" fmla="*/ 6290 h 10686"/>
              <a:gd name="connsiteX179" fmla="*/ 6517 w 10000"/>
              <a:gd name="connsiteY179" fmla="*/ 6329 h 10686"/>
              <a:gd name="connsiteX180" fmla="*/ 6388 w 10000"/>
              <a:gd name="connsiteY180" fmla="*/ 6365 h 10686"/>
              <a:gd name="connsiteX181" fmla="*/ 6288 w 10000"/>
              <a:gd name="connsiteY181" fmla="*/ 6415 h 10686"/>
              <a:gd name="connsiteX182" fmla="*/ 6213 w 10000"/>
              <a:gd name="connsiteY182" fmla="*/ 6475 h 10686"/>
              <a:gd name="connsiteX183" fmla="*/ 6092 w 10000"/>
              <a:gd name="connsiteY183" fmla="*/ 6648 h 10686"/>
              <a:gd name="connsiteX184" fmla="*/ 6008 w 10000"/>
              <a:gd name="connsiteY184" fmla="*/ 6836 h 10686"/>
              <a:gd name="connsiteX185" fmla="*/ 5942 w 10000"/>
              <a:gd name="connsiteY185" fmla="*/ 7032 h 10686"/>
              <a:gd name="connsiteX186" fmla="*/ 5904 w 10000"/>
              <a:gd name="connsiteY186" fmla="*/ 7232 h 10686"/>
              <a:gd name="connsiteX187" fmla="*/ 5888 w 10000"/>
              <a:gd name="connsiteY187" fmla="*/ 7443 h 10686"/>
              <a:gd name="connsiteX188" fmla="*/ 5879 w 10000"/>
              <a:gd name="connsiteY188" fmla="*/ 7655 h 10686"/>
              <a:gd name="connsiteX189" fmla="*/ 5888 w 10000"/>
              <a:gd name="connsiteY189" fmla="*/ 7867 h 10686"/>
              <a:gd name="connsiteX190" fmla="*/ 5904 w 10000"/>
              <a:gd name="connsiteY190" fmla="*/ 8084 h 10686"/>
              <a:gd name="connsiteX191" fmla="*/ 5925 w 10000"/>
              <a:gd name="connsiteY191" fmla="*/ 8299 h 10686"/>
              <a:gd name="connsiteX192" fmla="*/ 5950 w 10000"/>
              <a:gd name="connsiteY192" fmla="*/ 8510 h 10686"/>
              <a:gd name="connsiteX193" fmla="*/ 5954 w 10000"/>
              <a:gd name="connsiteY193" fmla="*/ 8820 h 10686"/>
              <a:gd name="connsiteX194" fmla="*/ 5933 w 10000"/>
              <a:gd name="connsiteY194" fmla="*/ 9130 h 10686"/>
              <a:gd name="connsiteX195" fmla="*/ 5896 w 10000"/>
              <a:gd name="connsiteY195" fmla="*/ 9428 h 10686"/>
              <a:gd name="connsiteX196" fmla="*/ 5850 w 10000"/>
              <a:gd name="connsiteY196" fmla="*/ 9720 h 10686"/>
              <a:gd name="connsiteX197" fmla="*/ 5794 w 10000"/>
              <a:gd name="connsiteY197" fmla="*/ 10686 h 10686"/>
              <a:gd name="connsiteX198" fmla="*/ 4117 w 10000"/>
              <a:gd name="connsiteY198" fmla="*/ 10686 h 10686"/>
              <a:gd name="connsiteX199" fmla="*/ 4309 w 10000"/>
              <a:gd name="connsiteY199" fmla="*/ 10293 h 10686"/>
              <a:gd name="connsiteX200" fmla="*/ 4546 w 10000"/>
              <a:gd name="connsiteY200" fmla="*/ 9848 h 10686"/>
              <a:gd name="connsiteX201" fmla="*/ 4629 w 10000"/>
              <a:gd name="connsiteY201" fmla="*/ 9687 h 10686"/>
              <a:gd name="connsiteX202" fmla="*/ 4700 w 10000"/>
              <a:gd name="connsiteY202" fmla="*/ 9508 h 10686"/>
              <a:gd name="connsiteX203" fmla="*/ 4767 w 10000"/>
              <a:gd name="connsiteY203" fmla="*/ 9309 h 10686"/>
              <a:gd name="connsiteX204" fmla="*/ 4829 w 10000"/>
              <a:gd name="connsiteY204" fmla="*/ 9097 h 10686"/>
              <a:gd name="connsiteX205" fmla="*/ 4879 w 10000"/>
              <a:gd name="connsiteY205" fmla="*/ 8868 h 10686"/>
              <a:gd name="connsiteX206" fmla="*/ 4917 w 10000"/>
              <a:gd name="connsiteY206" fmla="*/ 8635 h 10686"/>
              <a:gd name="connsiteX207" fmla="*/ 4954 w 10000"/>
              <a:gd name="connsiteY207" fmla="*/ 8391 h 10686"/>
              <a:gd name="connsiteX208" fmla="*/ 4979 w 10000"/>
              <a:gd name="connsiteY208" fmla="*/ 8144 h 10686"/>
              <a:gd name="connsiteX209" fmla="*/ 5000 w 10000"/>
              <a:gd name="connsiteY209" fmla="*/ 7887 h 10686"/>
              <a:gd name="connsiteX210" fmla="*/ 5000 w 10000"/>
              <a:gd name="connsiteY210" fmla="*/ 7634 h 10686"/>
              <a:gd name="connsiteX211" fmla="*/ 5000 w 10000"/>
              <a:gd name="connsiteY211" fmla="*/ 7384 h 10686"/>
              <a:gd name="connsiteX212" fmla="*/ 4979 w 10000"/>
              <a:gd name="connsiteY212" fmla="*/ 7133 h 10686"/>
              <a:gd name="connsiteX213" fmla="*/ 4950 w 10000"/>
              <a:gd name="connsiteY213" fmla="*/ 6892 h 10686"/>
              <a:gd name="connsiteX214" fmla="*/ 4913 w 10000"/>
              <a:gd name="connsiteY214" fmla="*/ 6657 h 10686"/>
              <a:gd name="connsiteX215" fmla="*/ 4858 w 10000"/>
              <a:gd name="connsiteY215" fmla="*/ 6430 h 10686"/>
              <a:gd name="connsiteX216" fmla="*/ 4783 w 10000"/>
              <a:gd name="connsiteY216" fmla="*/ 6219 h 10686"/>
              <a:gd name="connsiteX217" fmla="*/ 4700 w 10000"/>
              <a:gd name="connsiteY217" fmla="*/ 6019 h 10686"/>
              <a:gd name="connsiteX218" fmla="*/ 4600 w 10000"/>
              <a:gd name="connsiteY218" fmla="*/ 5840 h 10686"/>
              <a:gd name="connsiteX219" fmla="*/ 4488 w 10000"/>
              <a:gd name="connsiteY219" fmla="*/ 5682 h 10686"/>
              <a:gd name="connsiteX220" fmla="*/ 4358 w 10000"/>
              <a:gd name="connsiteY220" fmla="*/ 5542 h 10686"/>
              <a:gd name="connsiteX221" fmla="*/ 4213 w 10000"/>
              <a:gd name="connsiteY221" fmla="*/ 5429 h 10686"/>
              <a:gd name="connsiteX222" fmla="*/ 4046 w 10000"/>
              <a:gd name="connsiteY222" fmla="*/ 5343 h 10686"/>
              <a:gd name="connsiteX223" fmla="*/ 3904 w 10000"/>
              <a:gd name="connsiteY223" fmla="*/ 5292 h 10686"/>
              <a:gd name="connsiteX224" fmla="*/ 3746 w 10000"/>
              <a:gd name="connsiteY224" fmla="*/ 5271 h 10686"/>
              <a:gd name="connsiteX225" fmla="*/ 3583 w 10000"/>
              <a:gd name="connsiteY225" fmla="*/ 5271 h 10686"/>
              <a:gd name="connsiteX226" fmla="*/ 3413 w 10000"/>
              <a:gd name="connsiteY226" fmla="*/ 5286 h 10686"/>
              <a:gd name="connsiteX227" fmla="*/ 3246 w 10000"/>
              <a:gd name="connsiteY227" fmla="*/ 5310 h 10686"/>
              <a:gd name="connsiteX228" fmla="*/ 3079 w 10000"/>
              <a:gd name="connsiteY228" fmla="*/ 5343 h 10686"/>
              <a:gd name="connsiteX229" fmla="*/ 2913 w 10000"/>
              <a:gd name="connsiteY229" fmla="*/ 5369 h 10686"/>
              <a:gd name="connsiteX230" fmla="*/ 2750 w 10000"/>
              <a:gd name="connsiteY230" fmla="*/ 5396 h 10686"/>
              <a:gd name="connsiteX231" fmla="*/ 2600 w 10000"/>
              <a:gd name="connsiteY231" fmla="*/ 5411 h 10686"/>
              <a:gd name="connsiteX232" fmla="*/ 2258 w 10000"/>
              <a:gd name="connsiteY232" fmla="*/ 5423 h 10686"/>
              <a:gd name="connsiteX233" fmla="*/ 1925 w 10000"/>
              <a:gd name="connsiteY233" fmla="*/ 5411 h 10686"/>
              <a:gd name="connsiteX234" fmla="*/ 1617 w 10000"/>
              <a:gd name="connsiteY234" fmla="*/ 5384 h 10686"/>
              <a:gd name="connsiteX235" fmla="*/ 1321 w 10000"/>
              <a:gd name="connsiteY235" fmla="*/ 5346 h 10686"/>
              <a:gd name="connsiteX236" fmla="*/ 1033 w 10000"/>
              <a:gd name="connsiteY236" fmla="*/ 5298 h 10686"/>
              <a:gd name="connsiteX237" fmla="*/ 758 w 10000"/>
              <a:gd name="connsiteY237" fmla="*/ 5250 h 10686"/>
              <a:gd name="connsiteX238" fmla="*/ 500 w 10000"/>
              <a:gd name="connsiteY238" fmla="*/ 5197 h 10686"/>
              <a:gd name="connsiteX239" fmla="*/ 517 w 10000"/>
              <a:gd name="connsiteY239" fmla="*/ 5137 h 10686"/>
              <a:gd name="connsiteX240" fmla="*/ 871 w 10000"/>
              <a:gd name="connsiteY240" fmla="*/ 5173 h 10686"/>
              <a:gd name="connsiteX241" fmla="*/ 1221 w 10000"/>
              <a:gd name="connsiteY241" fmla="*/ 5197 h 10686"/>
              <a:gd name="connsiteX242" fmla="*/ 1563 w 10000"/>
              <a:gd name="connsiteY242" fmla="*/ 5206 h 10686"/>
              <a:gd name="connsiteX243" fmla="*/ 1896 w 10000"/>
              <a:gd name="connsiteY243" fmla="*/ 5197 h 10686"/>
              <a:gd name="connsiteX244" fmla="*/ 2221 w 10000"/>
              <a:gd name="connsiteY244" fmla="*/ 5164 h 10686"/>
              <a:gd name="connsiteX245" fmla="*/ 2538 w 10000"/>
              <a:gd name="connsiteY245" fmla="*/ 5113 h 10686"/>
              <a:gd name="connsiteX246" fmla="*/ 2842 w 10000"/>
              <a:gd name="connsiteY246" fmla="*/ 5045 h 10686"/>
              <a:gd name="connsiteX247" fmla="*/ 3129 w 10000"/>
              <a:gd name="connsiteY247" fmla="*/ 4946 h 10686"/>
              <a:gd name="connsiteX248" fmla="*/ 3500 w 10000"/>
              <a:gd name="connsiteY248" fmla="*/ 4815 h 10686"/>
              <a:gd name="connsiteX249" fmla="*/ 2821 w 10000"/>
              <a:gd name="connsiteY249" fmla="*/ 4389 h 10686"/>
              <a:gd name="connsiteX250" fmla="*/ 2213 w 10000"/>
              <a:gd name="connsiteY250" fmla="*/ 3912 h 10686"/>
              <a:gd name="connsiteX251" fmla="*/ 1879 w 10000"/>
              <a:gd name="connsiteY251" fmla="*/ 3939 h 10686"/>
              <a:gd name="connsiteX252" fmla="*/ 1554 w 10000"/>
              <a:gd name="connsiteY252" fmla="*/ 3939 h 10686"/>
              <a:gd name="connsiteX253" fmla="*/ 1258 w 10000"/>
              <a:gd name="connsiteY253" fmla="*/ 3912 h 10686"/>
              <a:gd name="connsiteX254" fmla="*/ 979 w 10000"/>
              <a:gd name="connsiteY254" fmla="*/ 3856 h 10686"/>
              <a:gd name="connsiteX255" fmla="*/ 721 w 10000"/>
              <a:gd name="connsiteY255" fmla="*/ 3775 h 10686"/>
              <a:gd name="connsiteX256" fmla="*/ 496 w 10000"/>
              <a:gd name="connsiteY256" fmla="*/ 3674 h 10686"/>
              <a:gd name="connsiteX257" fmla="*/ 296 w 10000"/>
              <a:gd name="connsiteY257" fmla="*/ 3549 h 10686"/>
              <a:gd name="connsiteX258" fmla="*/ 129 w 10000"/>
              <a:gd name="connsiteY258" fmla="*/ 3403 h 10686"/>
              <a:gd name="connsiteX259" fmla="*/ 0 w 10000"/>
              <a:gd name="connsiteY259" fmla="*/ 3245 h 10686"/>
              <a:gd name="connsiteX260" fmla="*/ 17 w 10000"/>
              <a:gd name="connsiteY260" fmla="*/ 3218 h 10686"/>
              <a:gd name="connsiteX261" fmla="*/ 71 w 10000"/>
              <a:gd name="connsiteY261" fmla="*/ 3245 h 10686"/>
              <a:gd name="connsiteX262" fmla="*/ 138 w 10000"/>
              <a:gd name="connsiteY262" fmla="*/ 3349 h 10686"/>
              <a:gd name="connsiteX263" fmla="*/ 246 w 10000"/>
              <a:gd name="connsiteY263" fmla="*/ 3439 h 10686"/>
              <a:gd name="connsiteX264" fmla="*/ 379 w 10000"/>
              <a:gd name="connsiteY264" fmla="*/ 3528 h 10686"/>
              <a:gd name="connsiteX265" fmla="*/ 538 w 10000"/>
              <a:gd name="connsiteY265" fmla="*/ 3597 h 10686"/>
              <a:gd name="connsiteX266" fmla="*/ 721 w 10000"/>
              <a:gd name="connsiteY266" fmla="*/ 3656 h 10686"/>
              <a:gd name="connsiteX267" fmla="*/ 913 w 10000"/>
              <a:gd name="connsiteY267" fmla="*/ 3701 h 10686"/>
              <a:gd name="connsiteX268" fmla="*/ 1117 w 10000"/>
              <a:gd name="connsiteY268" fmla="*/ 3728 h 10686"/>
              <a:gd name="connsiteX269" fmla="*/ 1329 w 10000"/>
              <a:gd name="connsiteY269" fmla="*/ 3737 h 10686"/>
              <a:gd name="connsiteX270" fmla="*/ 1533 w 10000"/>
              <a:gd name="connsiteY270" fmla="*/ 3734 h 10686"/>
              <a:gd name="connsiteX271" fmla="*/ 1646 w 10000"/>
              <a:gd name="connsiteY271" fmla="*/ 3722 h 10686"/>
              <a:gd name="connsiteX272" fmla="*/ 1746 w 10000"/>
              <a:gd name="connsiteY272" fmla="*/ 3722 h 10686"/>
              <a:gd name="connsiteX273" fmla="*/ 1833 w 10000"/>
              <a:gd name="connsiteY273" fmla="*/ 3710 h 10686"/>
              <a:gd name="connsiteX274" fmla="*/ 1917 w 10000"/>
              <a:gd name="connsiteY274" fmla="*/ 3695 h 10686"/>
              <a:gd name="connsiteX275" fmla="*/ 1988 w 10000"/>
              <a:gd name="connsiteY275" fmla="*/ 3662 h 10686"/>
              <a:gd name="connsiteX276" fmla="*/ 1788 w 10000"/>
              <a:gd name="connsiteY276" fmla="*/ 3391 h 10686"/>
              <a:gd name="connsiteX277" fmla="*/ 1617 w 10000"/>
              <a:gd name="connsiteY277" fmla="*/ 3126 h 10686"/>
              <a:gd name="connsiteX278" fmla="*/ 1454 w 10000"/>
              <a:gd name="connsiteY278" fmla="*/ 2849 h 10686"/>
              <a:gd name="connsiteX279" fmla="*/ 1313 w 10000"/>
              <a:gd name="connsiteY279" fmla="*/ 2563 h 10686"/>
              <a:gd name="connsiteX280" fmla="*/ 1175 w 10000"/>
              <a:gd name="connsiteY280" fmla="*/ 2253 h 10686"/>
              <a:gd name="connsiteX281" fmla="*/ 1046 w 10000"/>
              <a:gd name="connsiteY281" fmla="*/ 1919 h 10686"/>
              <a:gd name="connsiteX282" fmla="*/ 1033 w 10000"/>
              <a:gd name="connsiteY282" fmla="*/ 1859 h 10686"/>
              <a:gd name="connsiteX283" fmla="*/ 1000 w 10000"/>
              <a:gd name="connsiteY283" fmla="*/ 1776 h 10686"/>
              <a:gd name="connsiteX284" fmla="*/ 979 w 10000"/>
              <a:gd name="connsiteY284" fmla="*/ 1684 h 10686"/>
              <a:gd name="connsiteX285" fmla="*/ 950 w 10000"/>
              <a:gd name="connsiteY285" fmla="*/ 1591 h 10686"/>
              <a:gd name="connsiteX286" fmla="*/ 925 w 10000"/>
              <a:gd name="connsiteY286" fmla="*/ 1490 h 10686"/>
              <a:gd name="connsiteX287" fmla="*/ 917 w 10000"/>
              <a:gd name="connsiteY287" fmla="*/ 1397 h 10686"/>
              <a:gd name="connsiteX288" fmla="*/ 917 w 10000"/>
              <a:gd name="connsiteY288" fmla="*/ 1311 h 10686"/>
              <a:gd name="connsiteX289" fmla="*/ 933 w 10000"/>
              <a:gd name="connsiteY289" fmla="*/ 1234 h 10686"/>
              <a:gd name="connsiteX290" fmla="*/ 963 w 10000"/>
              <a:gd name="connsiteY290" fmla="*/ 1180 h 10686"/>
              <a:gd name="connsiteX291" fmla="*/ 1000 w 10000"/>
              <a:gd name="connsiteY291" fmla="*/ 1192 h 10686"/>
              <a:gd name="connsiteX292" fmla="*/ 1033 w 10000"/>
              <a:gd name="connsiteY292" fmla="*/ 1496 h 10686"/>
              <a:gd name="connsiteX293" fmla="*/ 1108 w 10000"/>
              <a:gd name="connsiteY293" fmla="*/ 1800 h 10686"/>
              <a:gd name="connsiteX294" fmla="*/ 1221 w 10000"/>
              <a:gd name="connsiteY294" fmla="*/ 2098 h 10686"/>
              <a:gd name="connsiteX295" fmla="*/ 1358 w 10000"/>
              <a:gd name="connsiteY295" fmla="*/ 2372 h 10686"/>
              <a:gd name="connsiteX296" fmla="*/ 1508 w 10000"/>
              <a:gd name="connsiteY296" fmla="*/ 2628 h 10686"/>
              <a:gd name="connsiteX297" fmla="*/ 1646 w 10000"/>
              <a:gd name="connsiteY297" fmla="*/ 2795 h 10686"/>
              <a:gd name="connsiteX298" fmla="*/ 1629 w 10000"/>
              <a:gd name="connsiteY298" fmla="*/ 2801 h 10686"/>
              <a:gd name="connsiteX299" fmla="*/ 1629 w 10000"/>
              <a:gd name="connsiteY299" fmla="*/ 2807 h 10686"/>
              <a:gd name="connsiteX300" fmla="*/ 1638 w 10000"/>
              <a:gd name="connsiteY300" fmla="*/ 2813 h 10686"/>
              <a:gd name="connsiteX301" fmla="*/ 1646 w 10000"/>
              <a:gd name="connsiteY301" fmla="*/ 2816 h 10686"/>
              <a:gd name="connsiteX302" fmla="*/ 1663 w 10000"/>
              <a:gd name="connsiteY302" fmla="*/ 2822 h 10686"/>
              <a:gd name="connsiteX303" fmla="*/ 1667 w 10000"/>
              <a:gd name="connsiteY303" fmla="*/ 2834 h 10686"/>
              <a:gd name="connsiteX304" fmla="*/ 1675 w 10000"/>
              <a:gd name="connsiteY304" fmla="*/ 2840 h 10686"/>
              <a:gd name="connsiteX305" fmla="*/ 1683 w 10000"/>
              <a:gd name="connsiteY305" fmla="*/ 2849 h 10686"/>
              <a:gd name="connsiteX306" fmla="*/ 1683 w 10000"/>
              <a:gd name="connsiteY306" fmla="*/ 2843 h 10686"/>
              <a:gd name="connsiteX307" fmla="*/ 1675 w 10000"/>
              <a:gd name="connsiteY307" fmla="*/ 2840 h 10686"/>
              <a:gd name="connsiteX308" fmla="*/ 1675 w 10000"/>
              <a:gd name="connsiteY308" fmla="*/ 2840 h 10686"/>
              <a:gd name="connsiteX309" fmla="*/ 1646 w 10000"/>
              <a:gd name="connsiteY309" fmla="*/ 2795 h 10686"/>
              <a:gd name="connsiteX310" fmla="*/ 1746 w 10000"/>
              <a:gd name="connsiteY310" fmla="*/ 2741 h 10686"/>
              <a:gd name="connsiteX311" fmla="*/ 1842 w 10000"/>
              <a:gd name="connsiteY311" fmla="*/ 2649 h 10686"/>
              <a:gd name="connsiteX312" fmla="*/ 1933 w 10000"/>
              <a:gd name="connsiteY312" fmla="*/ 2542 h 10686"/>
              <a:gd name="connsiteX313" fmla="*/ 2017 w 10000"/>
              <a:gd name="connsiteY313" fmla="*/ 2411 h 10686"/>
              <a:gd name="connsiteX314" fmla="*/ 2092 w 10000"/>
              <a:gd name="connsiteY314" fmla="*/ 2265 h 10686"/>
              <a:gd name="connsiteX315" fmla="*/ 2163 w 10000"/>
              <a:gd name="connsiteY315" fmla="*/ 2113 h 10686"/>
              <a:gd name="connsiteX316" fmla="*/ 2221 w 10000"/>
              <a:gd name="connsiteY316" fmla="*/ 1955 h 10686"/>
              <a:gd name="connsiteX317" fmla="*/ 2275 w 10000"/>
              <a:gd name="connsiteY317" fmla="*/ 1803 h 10686"/>
              <a:gd name="connsiteX318" fmla="*/ 2321 w 10000"/>
              <a:gd name="connsiteY318" fmla="*/ 1657 h 10686"/>
              <a:gd name="connsiteX319" fmla="*/ 2329 w 10000"/>
              <a:gd name="connsiteY319" fmla="*/ 1853 h 10686"/>
              <a:gd name="connsiteX320" fmla="*/ 2321 w 10000"/>
              <a:gd name="connsiteY320" fmla="*/ 2032 h 10686"/>
              <a:gd name="connsiteX321" fmla="*/ 2283 w 10000"/>
              <a:gd name="connsiteY321" fmla="*/ 2199 h 10686"/>
              <a:gd name="connsiteX322" fmla="*/ 2229 w 10000"/>
              <a:gd name="connsiteY322" fmla="*/ 2366 h 10686"/>
              <a:gd name="connsiteX323" fmla="*/ 2154 w 10000"/>
              <a:gd name="connsiteY323" fmla="*/ 2524 h 10686"/>
              <a:gd name="connsiteX324" fmla="*/ 2046 w 10000"/>
              <a:gd name="connsiteY324" fmla="*/ 2682 h 10686"/>
              <a:gd name="connsiteX325" fmla="*/ 1796 w 10000"/>
              <a:gd name="connsiteY325" fmla="*/ 3027 h 10686"/>
              <a:gd name="connsiteX326" fmla="*/ 2054 w 10000"/>
              <a:gd name="connsiteY326" fmla="*/ 3305 h 10686"/>
              <a:gd name="connsiteX327" fmla="*/ 2333 w 10000"/>
              <a:gd name="connsiteY327" fmla="*/ 3564 h 10686"/>
              <a:gd name="connsiteX328" fmla="*/ 2638 w 10000"/>
              <a:gd name="connsiteY328" fmla="*/ 3808 h 10686"/>
              <a:gd name="connsiteX329" fmla="*/ 2963 w 10000"/>
              <a:gd name="connsiteY329" fmla="*/ 4032 h 10686"/>
              <a:gd name="connsiteX330" fmla="*/ 4129 w 10000"/>
              <a:gd name="connsiteY330" fmla="*/ 4610 h 10686"/>
              <a:gd name="connsiteX331" fmla="*/ 4167 w 10000"/>
              <a:gd name="connsiteY331" fmla="*/ 4589 h 10686"/>
              <a:gd name="connsiteX332" fmla="*/ 4071 w 10000"/>
              <a:gd name="connsiteY332" fmla="*/ 4333 h 10686"/>
              <a:gd name="connsiteX333" fmla="*/ 3996 w 10000"/>
              <a:gd name="connsiteY333" fmla="*/ 4058 h 10686"/>
              <a:gd name="connsiteX334" fmla="*/ 3933 w 10000"/>
              <a:gd name="connsiteY334" fmla="*/ 3760 h 10686"/>
              <a:gd name="connsiteX335" fmla="*/ 3904 w 10000"/>
              <a:gd name="connsiteY335" fmla="*/ 3456 h 10686"/>
              <a:gd name="connsiteX336" fmla="*/ 3879 w 10000"/>
              <a:gd name="connsiteY336" fmla="*/ 3138 h 10686"/>
              <a:gd name="connsiteX337" fmla="*/ 3879 w 10000"/>
              <a:gd name="connsiteY337" fmla="*/ 2813 h 10686"/>
              <a:gd name="connsiteX338" fmla="*/ 3896 w 10000"/>
              <a:gd name="connsiteY338" fmla="*/ 2485 h 10686"/>
              <a:gd name="connsiteX339" fmla="*/ 3933 w 10000"/>
              <a:gd name="connsiteY339" fmla="*/ 2160 h 10686"/>
              <a:gd name="connsiteX340" fmla="*/ 3988 w 10000"/>
              <a:gd name="connsiteY340" fmla="*/ 1836 h 10686"/>
              <a:gd name="connsiteX341" fmla="*/ 4046 w 10000"/>
              <a:gd name="connsiteY341" fmla="*/ 1523 h 10686"/>
              <a:gd name="connsiteX342" fmla="*/ 4129 w 10000"/>
              <a:gd name="connsiteY342" fmla="*/ 1219 h 10686"/>
              <a:gd name="connsiteX343" fmla="*/ 4229 w 10000"/>
              <a:gd name="connsiteY343" fmla="*/ 933 h 10686"/>
              <a:gd name="connsiteX344" fmla="*/ 4333 w 10000"/>
              <a:gd name="connsiteY344" fmla="*/ 662 h 10686"/>
              <a:gd name="connsiteX345" fmla="*/ 4454 w 10000"/>
              <a:gd name="connsiteY345" fmla="*/ 417 h 10686"/>
              <a:gd name="connsiteX346" fmla="*/ 4583 w 10000"/>
              <a:gd name="connsiteY346" fmla="*/ 194 h 10686"/>
              <a:gd name="connsiteX347" fmla="*/ 4738 w 10000"/>
              <a:gd name="connsiteY347" fmla="*/ 0 h 1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</a:cxnLst>
            <a:rect l="l" t="t" r="r" b="b"/>
            <a:pathLst>
              <a:path w="10000" h="10686">
                <a:moveTo>
                  <a:pt x="4738" y="0"/>
                </a:moveTo>
                <a:cubicBezTo>
                  <a:pt x="4732" y="16"/>
                  <a:pt x="4727" y="32"/>
                  <a:pt x="4721" y="48"/>
                </a:cubicBezTo>
                <a:cubicBezTo>
                  <a:pt x="4718" y="59"/>
                  <a:pt x="4716" y="69"/>
                  <a:pt x="4713" y="80"/>
                </a:cubicBezTo>
                <a:lnTo>
                  <a:pt x="4704" y="101"/>
                </a:lnTo>
                <a:lnTo>
                  <a:pt x="4704" y="113"/>
                </a:lnTo>
                <a:lnTo>
                  <a:pt x="4713" y="119"/>
                </a:lnTo>
                <a:lnTo>
                  <a:pt x="4713" y="125"/>
                </a:lnTo>
                <a:lnTo>
                  <a:pt x="4721" y="125"/>
                </a:lnTo>
                <a:lnTo>
                  <a:pt x="4721" y="125"/>
                </a:lnTo>
                <a:lnTo>
                  <a:pt x="4721" y="134"/>
                </a:lnTo>
                <a:cubicBezTo>
                  <a:pt x="4718" y="140"/>
                  <a:pt x="4716" y="146"/>
                  <a:pt x="4713" y="152"/>
                </a:cubicBezTo>
                <a:lnTo>
                  <a:pt x="4704" y="179"/>
                </a:lnTo>
                <a:lnTo>
                  <a:pt x="4692" y="221"/>
                </a:lnTo>
                <a:cubicBezTo>
                  <a:pt x="4684" y="241"/>
                  <a:pt x="4675" y="260"/>
                  <a:pt x="4667" y="280"/>
                </a:cubicBezTo>
                <a:cubicBezTo>
                  <a:pt x="4654" y="308"/>
                  <a:pt x="4642" y="336"/>
                  <a:pt x="4629" y="364"/>
                </a:cubicBezTo>
                <a:cubicBezTo>
                  <a:pt x="4617" y="398"/>
                  <a:pt x="4604" y="431"/>
                  <a:pt x="4592" y="465"/>
                </a:cubicBezTo>
                <a:cubicBezTo>
                  <a:pt x="4572" y="509"/>
                  <a:pt x="4553" y="552"/>
                  <a:pt x="4533" y="596"/>
                </a:cubicBezTo>
                <a:cubicBezTo>
                  <a:pt x="4510" y="649"/>
                  <a:pt x="4486" y="701"/>
                  <a:pt x="4463" y="754"/>
                </a:cubicBezTo>
                <a:cubicBezTo>
                  <a:pt x="4435" y="836"/>
                  <a:pt x="4407" y="919"/>
                  <a:pt x="4379" y="1001"/>
                </a:cubicBezTo>
                <a:cubicBezTo>
                  <a:pt x="4360" y="1089"/>
                  <a:pt x="4340" y="1178"/>
                  <a:pt x="4321" y="1266"/>
                </a:cubicBezTo>
                <a:cubicBezTo>
                  <a:pt x="4306" y="1357"/>
                  <a:pt x="4290" y="1447"/>
                  <a:pt x="4275" y="1538"/>
                </a:cubicBezTo>
                <a:cubicBezTo>
                  <a:pt x="4254" y="1634"/>
                  <a:pt x="4234" y="1731"/>
                  <a:pt x="4213" y="1827"/>
                </a:cubicBezTo>
                <a:cubicBezTo>
                  <a:pt x="4210" y="1848"/>
                  <a:pt x="4207" y="1868"/>
                  <a:pt x="4204" y="1889"/>
                </a:cubicBezTo>
                <a:lnTo>
                  <a:pt x="4192" y="1982"/>
                </a:lnTo>
                <a:cubicBezTo>
                  <a:pt x="4189" y="2015"/>
                  <a:pt x="4186" y="2047"/>
                  <a:pt x="4183" y="2080"/>
                </a:cubicBezTo>
                <a:cubicBezTo>
                  <a:pt x="4180" y="2116"/>
                  <a:pt x="4178" y="2151"/>
                  <a:pt x="4175" y="2187"/>
                </a:cubicBezTo>
                <a:lnTo>
                  <a:pt x="4175" y="2297"/>
                </a:lnTo>
                <a:cubicBezTo>
                  <a:pt x="4181" y="2330"/>
                  <a:pt x="4186" y="2363"/>
                  <a:pt x="4192" y="2396"/>
                </a:cubicBezTo>
                <a:cubicBezTo>
                  <a:pt x="4199" y="2425"/>
                  <a:pt x="4206" y="2453"/>
                  <a:pt x="4213" y="2482"/>
                </a:cubicBezTo>
                <a:cubicBezTo>
                  <a:pt x="4225" y="2502"/>
                  <a:pt x="4238" y="2522"/>
                  <a:pt x="4250" y="2542"/>
                </a:cubicBezTo>
                <a:lnTo>
                  <a:pt x="4450" y="2530"/>
                </a:lnTo>
                <a:lnTo>
                  <a:pt x="4646" y="2482"/>
                </a:lnTo>
                <a:lnTo>
                  <a:pt x="4833" y="2405"/>
                </a:lnTo>
                <a:lnTo>
                  <a:pt x="5025" y="2297"/>
                </a:lnTo>
                <a:lnTo>
                  <a:pt x="5200" y="2172"/>
                </a:lnTo>
                <a:lnTo>
                  <a:pt x="5371" y="2020"/>
                </a:lnTo>
                <a:lnTo>
                  <a:pt x="5533" y="1859"/>
                </a:lnTo>
                <a:lnTo>
                  <a:pt x="5683" y="1690"/>
                </a:lnTo>
                <a:lnTo>
                  <a:pt x="5829" y="1511"/>
                </a:lnTo>
                <a:lnTo>
                  <a:pt x="5954" y="1326"/>
                </a:lnTo>
                <a:lnTo>
                  <a:pt x="6071" y="1147"/>
                </a:lnTo>
                <a:cubicBezTo>
                  <a:pt x="6103" y="1089"/>
                  <a:pt x="6135" y="1032"/>
                  <a:pt x="6167" y="974"/>
                </a:cubicBezTo>
                <a:lnTo>
                  <a:pt x="6213" y="974"/>
                </a:lnTo>
                <a:lnTo>
                  <a:pt x="6213" y="992"/>
                </a:lnTo>
                <a:cubicBezTo>
                  <a:pt x="6188" y="1050"/>
                  <a:pt x="6163" y="1107"/>
                  <a:pt x="6138" y="1165"/>
                </a:cubicBezTo>
                <a:cubicBezTo>
                  <a:pt x="6110" y="1225"/>
                  <a:pt x="6082" y="1284"/>
                  <a:pt x="6054" y="1344"/>
                </a:cubicBezTo>
                <a:cubicBezTo>
                  <a:pt x="6024" y="1402"/>
                  <a:pt x="5993" y="1459"/>
                  <a:pt x="5963" y="1517"/>
                </a:cubicBezTo>
                <a:lnTo>
                  <a:pt x="5871" y="1684"/>
                </a:lnTo>
                <a:cubicBezTo>
                  <a:pt x="5839" y="1738"/>
                  <a:pt x="5807" y="1793"/>
                  <a:pt x="5775" y="1847"/>
                </a:cubicBezTo>
                <a:lnTo>
                  <a:pt x="5667" y="1999"/>
                </a:lnTo>
                <a:lnTo>
                  <a:pt x="5554" y="2145"/>
                </a:lnTo>
                <a:lnTo>
                  <a:pt x="5417" y="2279"/>
                </a:lnTo>
                <a:lnTo>
                  <a:pt x="5275" y="2411"/>
                </a:lnTo>
                <a:lnTo>
                  <a:pt x="5108" y="2518"/>
                </a:lnTo>
                <a:lnTo>
                  <a:pt x="4917" y="2616"/>
                </a:lnTo>
                <a:lnTo>
                  <a:pt x="4704" y="2703"/>
                </a:lnTo>
                <a:lnTo>
                  <a:pt x="4479" y="2768"/>
                </a:lnTo>
                <a:lnTo>
                  <a:pt x="4213" y="2813"/>
                </a:lnTo>
                <a:cubicBezTo>
                  <a:pt x="4216" y="2917"/>
                  <a:pt x="4218" y="3022"/>
                  <a:pt x="4221" y="3126"/>
                </a:cubicBezTo>
                <a:cubicBezTo>
                  <a:pt x="4233" y="3225"/>
                  <a:pt x="4246" y="3325"/>
                  <a:pt x="4258" y="3424"/>
                </a:cubicBezTo>
                <a:cubicBezTo>
                  <a:pt x="4279" y="3518"/>
                  <a:pt x="4300" y="3613"/>
                  <a:pt x="4321" y="3707"/>
                </a:cubicBezTo>
                <a:cubicBezTo>
                  <a:pt x="4349" y="3796"/>
                  <a:pt x="4376" y="3886"/>
                  <a:pt x="4404" y="3975"/>
                </a:cubicBezTo>
                <a:cubicBezTo>
                  <a:pt x="4439" y="4060"/>
                  <a:pt x="4473" y="4146"/>
                  <a:pt x="4508" y="4231"/>
                </a:cubicBezTo>
                <a:cubicBezTo>
                  <a:pt x="4546" y="4313"/>
                  <a:pt x="4583" y="4394"/>
                  <a:pt x="4621" y="4476"/>
                </a:cubicBezTo>
                <a:lnTo>
                  <a:pt x="4750" y="4708"/>
                </a:lnTo>
                <a:lnTo>
                  <a:pt x="4879" y="4934"/>
                </a:lnTo>
                <a:cubicBezTo>
                  <a:pt x="4892" y="4952"/>
                  <a:pt x="4904" y="4970"/>
                  <a:pt x="4917" y="4988"/>
                </a:cubicBezTo>
                <a:lnTo>
                  <a:pt x="4950" y="5054"/>
                </a:lnTo>
                <a:cubicBezTo>
                  <a:pt x="4965" y="5078"/>
                  <a:pt x="4981" y="5101"/>
                  <a:pt x="4996" y="5125"/>
                </a:cubicBezTo>
                <a:lnTo>
                  <a:pt x="5038" y="5200"/>
                </a:lnTo>
                <a:cubicBezTo>
                  <a:pt x="5056" y="5224"/>
                  <a:pt x="5074" y="5247"/>
                  <a:pt x="5092" y="5271"/>
                </a:cubicBezTo>
                <a:cubicBezTo>
                  <a:pt x="5113" y="5291"/>
                  <a:pt x="5133" y="5311"/>
                  <a:pt x="5154" y="5331"/>
                </a:cubicBezTo>
                <a:cubicBezTo>
                  <a:pt x="5179" y="5349"/>
                  <a:pt x="5204" y="5366"/>
                  <a:pt x="5229" y="5384"/>
                </a:cubicBezTo>
                <a:lnTo>
                  <a:pt x="5313" y="5423"/>
                </a:lnTo>
                <a:lnTo>
                  <a:pt x="5413" y="5438"/>
                </a:lnTo>
                <a:lnTo>
                  <a:pt x="5517" y="5435"/>
                </a:lnTo>
                <a:lnTo>
                  <a:pt x="5704" y="5390"/>
                </a:lnTo>
                <a:lnTo>
                  <a:pt x="5871" y="5316"/>
                </a:lnTo>
                <a:lnTo>
                  <a:pt x="6033" y="5223"/>
                </a:lnTo>
                <a:lnTo>
                  <a:pt x="6167" y="5113"/>
                </a:lnTo>
                <a:lnTo>
                  <a:pt x="6296" y="4994"/>
                </a:lnTo>
                <a:cubicBezTo>
                  <a:pt x="6336" y="4952"/>
                  <a:pt x="6377" y="4911"/>
                  <a:pt x="6417" y="4869"/>
                </a:cubicBezTo>
                <a:lnTo>
                  <a:pt x="6525" y="4750"/>
                </a:lnTo>
                <a:cubicBezTo>
                  <a:pt x="6556" y="4712"/>
                  <a:pt x="6586" y="4674"/>
                  <a:pt x="6617" y="4636"/>
                </a:cubicBezTo>
                <a:lnTo>
                  <a:pt x="6821" y="4377"/>
                </a:lnTo>
                <a:lnTo>
                  <a:pt x="7017" y="4085"/>
                </a:lnTo>
                <a:lnTo>
                  <a:pt x="7213" y="3766"/>
                </a:lnTo>
                <a:lnTo>
                  <a:pt x="7396" y="3418"/>
                </a:lnTo>
                <a:cubicBezTo>
                  <a:pt x="7452" y="3296"/>
                  <a:pt x="7507" y="3173"/>
                  <a:pt x="7563" y="3051"/>
                </a:cubicBezTo>
                <a:lnTo>
                  <a:pt x="7713" y="2661"/>
                </a:lnTo>
                <a:cubicBezTo>
                  <a:pt x="7759" y="2525"/>
                  <a:pt x="7804" y="2389"/>
                  <a:pt x="7850" y="2253"/>
                </a:cubicBezTo>
                <a:cubicBezTo>
                  <a:pt x="7883" y="2112"/>
                  <a:pt x="7917" y="1971"/>
                  <a:pt x="7950" y="1830"/>
                </a:cubicBezTo>
                <a:cubicBezTo>
                  <a:pt x="7975" y="1686"/>
                  <a:pt x="8000" y="1541"/>
                  <a:pt x="8025" y="1397"/>
                </a:cubicBezTo>
                <a:cubicBezTo>
                  <a:pt x="8040" y="1249"/>
                  <a:pt x="8056" y="1102"/>
                  <a:pt x="8071" y="954"/>
                </a:cubicBezTo>
                <a:cubicBezTo>
                  <a:pt x="8083" y="961"/>
                  <a:pt x="8096" y="967"/>
                  <a:pt x="8108" y="974"/>
                </a:cubicBezTo>
                <a:lnTo>
                  <a:pt x="8138" y="1025"/>
                </a:lnTo>
                <a:cubicBezTo>
                  <a:pt x="8146" y="1050"/>
                  <a:pt x="8155" y="1075"/>
                  <a:pt x="8163" y="1100"/>
                </a:cubicBezTo>
                <a:cubicBezTo>
                  <a:pt x="8167" y="1133"/>
                  <a:pt x="8171" y="1165"/>
                  <a:pt x="8175" y="1198"/>
                </a:cubicBezTo>
                <a:cubicBezTo>
                  <a:pt x="8178" y="1236"/>
                  <a:pt x="8180" y="1273"/>
                  <a:pt x="8183" y="1311"/>
                </a:cubicBezTo>
                <a:lnTo>
                  <a:pt x="8183" y="1442"/>
                </a:lnTo>
                <a:lnTo>
                  <a:pt x="8183" y="1582"/>
                </a:lnTo>
                <a:cubicBezTo>
                  <a:pt x="8180" y="1633"/>
                  <a:pt x="8178" y="1683"/>
                  <a:pt x="8175" y="1734"/>
                </a:cubicBezTo>
                <a:cubicBezTo>
                  <a:pt x="8171" y="1786"/>
                  <a:pt x="8167" y="1837"/>
                  <a:pt x="8163" y="1889"/>
                </a:cubicBezTo>
                <a:cubicBezTo>
                  <a:pt x="8157" y="1942"/>
                  <a:pt x="8152" y="1994"/>
                  <a:pt x="8146" y="2047"/>
                </a:cubicBezTo>
                <a:cubicBezTo>
                  <a:pt x="8138" y="2100"/>
                  <a:pt x="8129" y="2152"/>
                  <a:pt x="8121" y="2205"/>
                </a:cubicBezTo>
                <a:cubicBezTo>
                  <a:pt x="8117" y="2256"/>
                  <a:pt x="8112" y="2306"/>
                  <a:pt x="8108" y="2357"/>
                </a:cubicBezTo>
                <a:cubicBezTo>
                  <a:pt x="8100" y="2404"/>
                  <a:pt x="8091" y="2450"/>
                  <a:pt x="8083" y="2497"/>
                </a:cubicBezTo>
                <a:cubicBezTo>
                  <a:pt x="8076" y="2541"/>
                  <a:pt x="8070" y="2584"/>
                  <a:pt x="8063" y="2628"/>
                </a:cubicBezTo>
                <a:cubicBezTo>
                  <a:pt x="8055" y="2666"/>
                  <a:pt x="8046" y="2703"/>
                  <a:pt x="8038" y="2741"/>
                </a:cubicBezTo>
                <a:lnTo>
                  <a:pt x="8017" y="2834"/>
                </a:lnTo>
                <a:cubicBezTo>
                  <a:pt x="8011" y="2859"/>
                  <a:pt x="8006" y="2883"/>
                  <a:pt x="8000" y="2908"/>
                </a:cubicBezTo>
                <a:lnTo>
                  <a:pt x="7700" y="3754"/>
                </a:lnTo>
                <a:lnTo>
                  <a:pt x="7942" y="3737"/>
                </a:lnTo>
                <a:lnTo>
                  <a:pt x="8167" y="3695"/>
                </a:lnTo>
                <a:lnTo>
                  <a:pt x="8379" y="3635"/>
                </a:lnTo>
                <a:lnTo>
                  <a:pt x="8583" y="3558"/>
                </a:lnTo>
                <a:lnTo>
                  <a:pt x="8767" y="3471"/>
                </a:lnTo>
                <a:lnTo>
                  <a:pt x="8933" y="3376"/>
                </a:lnTo>
                <a:lnTo>
                  <a:pt x="9092" y="3278"/>
                </a:lnTo>
                <a:lnTo>
                  <a:pt x="9238" y="3185"/>
                </a:lnTo>
                <a:lnTo>
                  <a:pt x="9250" y="3230"/>
                </a:lnTo>
                <a:cubicBezTo>
                  <a:pt x="9206" y="3279"/>
                  <a:pt x="9161" y="3327"/>
                  <a:pt x="9117" y="3376"/>
                </a:cubicBezTo>
                <a:cubicBezTo>
                  <a:pt x="9063" y="3423"/>
                  <a:pt x="9008" y="3469"/>
                  <a:pt x="8954" y="3516"/>
                </a:cubicBezTo>
                <a:lnTo>
                  <a:pt x="8758" y="3641"/>
                </a:lnTo>
                <a:lnTo>
                  <a:pt x="8538" y="3754"/>
                </a:lnTo>
                <a:lnTo>
                  <a:pt x="8304" y="3856"/>
                </a:lnTo>
                <a:lnTo>
                  <a:pt x="8054" y="3945"/>
                </a:lnTo>
                <a:lnTo>
                  <a:pt x="7796" y="4014"/>
                </a:lnTo>
                <a:lnTo>
                  <a:pt x="7533" y="4064"/>
                </a:lnTo>
                <a:lnTo>
                  <a:pt x="7479" y="4184"/>
                </a:lnTo>
                <a:cubicBezTo>
                  <a:pt x="7454" y="4231"/>
                  <a:pt x="7429" y="4277"/>
                  <a:pt x="7404" y="4324"/>
                </a:cubicBezTo>
                <a:lnTo>
                  <a:pt x="7321" y="4470"/>
                </a:lnTo>
                <a:lnTo>
                  <a:pt x="7213" y="4628"/>
                </a:lnTo>
                <a:cubicBezTo>
                  <a:pt x="7175" y="4683"/>
                  <a:pt x="7138" y="4739"/>
                  <a:pt x="7100" y="4794"/>
                </a:cubicBezTo>
                <a:cubicBezTo>
                  <a:pt x="7060" y="4849"/>
                  <a:pt x="7019" y="4903"/>
                  <a:pt x="6979" y="4958"/>
                </a:cubicBezTo>
                <a:lnTo>
                  <a:pt x="6850" y="5113"/>
                </a:lnTo>
                <a:lnTo>
                  <a:pt x="6721" y="5265"/>
                </a:lnTo>
                <a:cubicBezTo>
                  <a:pt x="6681" y="5312"/>
                  <a:pt x="6640" y="5358"/>
                  <a:pt x="6600" y="5405"/>
                </a:cubicBezTo>
                <a:lnTo>
                  <a:pt x="6471" y="5530"/>
                </a:lnTo>
                <a:lnTo>
                  <a:pt x="6358" y="5641"/>
                </a:lnTo>
                <a:lnTo>
                  <a:pt x="6250" y="5721"/>
                </a:lnTo>
                <a:cubicBezTo>
                  <a:pt x="6256" y="5741"/>
                  <a:pt x="6261" y="5761"/>
                  <a:pt x="6267" y="5781"/>
                </a:cubicBezTo>
                <a:cubicBezTo>
                  <a:pt x="6277" y="5785"/>
                  <a:pt x="6286" y="5789"/>
                  <a:pt x="6296" y="5793"/>
                </a:cubicBezTo>
                <a:lnTo>
                  <a:pt x="6479" y="5754"/>
                </a:lnTo>
                <a:lnTo>
                  <a:pt x="6663" y="5736"/>
                </a:lnTo>
                <a:lnTo>
                  <a:pt x="6858" y="5736"/>
                </a:lnTo>
                <a:lnTo>
                  <a:pt x="7046" y="5742"/>
                </a:lnTo>
                <a:lnTo>
                  <a:pt x="7246" y="5748"/>
                </a:lnTo>
                <a:lnTo>
                  <a:pt x="7425" y="5748"/>
                </a:lnTo>
                <a:lnTo>
                  <a:pt x="7600" y="5733"/>
                </a:lnTo>
                <a:lnTo>
                  <a:pt x="7950" y="5673"/>
                </a:lnTo>
                <a:lnTo>
                  <a:pt x="8275" y="5596"/>
                </a:lnTo>
                <a:lnTo>
                  <a:pt x="8579" y="5504"/>
                </a:lnTo>
                <a:lnTo>
                  <a:pt x="8858" y="5390"/>
                </a:lnTo>
                <a:lnTo>
                  <a:pt x="9117" y="5265"/>
                </a:lnTo>
                <a:lnTo>
                  <a:pt x="9350" y="5119"/>
                </a:lnTo>
                <a:lnTo>
                  <a:pt x="9563" y="4967"/>
                </a:lnTo>
                <a:lnTo>
                  <a:pt x="9758" y="4794"/>
                </a:lnTo>
                <a:lnTo>
                  <a:pt x="9933" y="4610"/>
                </a:lnTo>
                <a:cubicBezTo>
                  <a:pt x="9955" y="4623"/>
                  <a:pt x="9978" y="4635"/>
                  <a:pt x="10000" y="4648"/>
                </a:cubicBezTo>
                <a:lnTo>
                  <a:pt x="10000" y="4660"/>
                </a:lnTo>
                <a:cubicBezTo>
                  <a:pt x="9968" y="4716"/>
                  <a:pt x="9936" y="4771"/>
                  <a:pt x="9904" y="4827"/>
                </a:cubicBezTo>
                <a:lnTo>
                  <a:pt x="9767" y="5000"/>
                </a:lnTo>
                <a:lnTo>
                  <a:pt x="9600" y="5173"/>
                </a:lnTo>
                <a:lnTo>
                  <a:pt x="9404" y="5343"/>
                </a:lnTo>
                <a:lnTo>
                  <a:pt x="9183" y="5504"/>
                </a:lnTo>
                <a:lnTo>
                  <a:pt x="8950" y="5662"/>
                </a:lnTo>
                <a:lnTo>
                  <a:pt x="8704" y="5802"/>
                </a:lnTo>
                <a:lnTo>
                  <a:pt x="8463" y="5927"/>
                </a:lnTo>
                <a:lnTo>
                  <a:pt x="8229" y="6025"/>
                </a:lnTo>
                <a:lnTo>
                  <a:pt x="8000" y="6105"/>
                </a:lnTo>
                <a:lnTo>
                  <a:pt x="7879" y="6132"/>
                </a:lnTo>
                <a:lnTo>
                  <a:pt x="7729" y="6153"/>
                </a:lnTo>
                <a:lnTo>
                  <a:pt x="7563" y="6177"/>
                </a:lnTo>
                <a:lnTo>
                  <a:pt x="7388" y="6198"/>
                </a:lnTo>
                <a:lnTo>
                  <a:pt x="7204" y="6219"/>
                </a:lnTo>
                <a:lnTo>
                  <a:pt x="7017" y="6240"/>
                </a:lnTo>
                <a:lnTo>
                  <a:pt x="6842" y="6263"/>
                </a:lnTo>
                <a:lnTo>
                  <a:pt x="6675" y="6290"/>
                </a:lnTo>
                <a:lnTo>
                  <a:pt x="6517" y="6329"/>
                </a:lnTo>
                <a:lnTo>
                  <a:pt x="6388" y="6365"/>
                </a:lnTo>
                <a:cubicBezTo>
                  <a:pt x="6355" y="6382"/>
                  <a:pt x="6321" y="6398"/>
                  <a:pt x="6288" y="6415"/>
                </a:cubicBezTo>
                <a:lnTo>
                  <a:pt x="6213" y="6475"/>
                </a:lnTo>
                <a:cubicBezTo>
                  <a:pt x="6173" y="6533"/>
                  <a:pt x="6132" y="6590"/>
                  <a:pt x="6092" y="6648"/>
                </a:cubicBezTo>
                <a:cubicBezTo>
                  <a:pt x="6064" y="6711"/>
                  <a:pt x="6036" y="6773"/>
                  <a:pt x="6008" y="6836"/>
                </a:cubicBezTo>
                <a:cubicBezTo>
                  <a:pt x="5986" y="6901"/>
                  <a:pt x="5964" y="6967"/>
                  <a:pt x="5942" y="7032"/>
                </a:cubicBezTo>
                <a:cubicBezTo>
                  <a:pt x="5929" y="7099"/>
                  <a:pt x="5917" y="7165"/>
                  <a:pt x="5904" y="7232"/>
                </a:cubicBezTo>
                <a:cubicBezTo>
                  <a:pt x="5899" y="7302"/>
                  <a:pt x="5893" y="7373"/>
                  <a:pt x="5888" y="7443"/>
                </a:cubicBezTo>
                <a:cubicBezTo>
                  <a:pt x="5885" y="7514"/>
                  <a:pt x="5882" y="7584"/>
                  <a:pt x="5879" y="7655"/>
                </a:cubicBezTo>
                <a:cubicBezTo>
                  <a:pt x="5882" y="7726"/>
                  <a:pt x="5885" y="7796"/>
                  <a:pt x="5888" y="7867"/>
                </a:cubicBezTo>
                <a:cubicBezTo>
                  <a:pt x="5893" y="7939"/>
                  <a:pt x="5899" y="8012"/>
                  <a:pt x="5904" y="8084"/>
                </a:cubicBezTo>
                <a:cubicBezTo>
                  <a:pt x="5911" y="8156"/>
                  <a:pt x="5918" y="8227"/>
                  <a:pt x="5925" y="8299"/>
                </a:cubicBezTo>
                <a:cubicBezTo>
                  <a:pt x="5933" y="8369"/>
                  <a:pt x="5942" y="8440"/>
                  <a:pt x="5950" y="8510"/>
                </a:cubicBezTo>
                <a:cubicBezTo>
                  <a:pt x="5951" y="8613"/>
                  <a:pt x="5953" y="8717"/>
                  <a:pt x="5954" y="8820"/>
                </a:cubicBezTo>
                <a:cubicBezTo>
                  <a:pt x="5947" y="8923"/>
                  <a:pt x="5940" y="9027"/>
                  <a:pt x="5933" y="9130"/>
                </a:cubicBezTo>
                <a:cubicBezTo>
                  <a:pt x="5921" y="9229"/>
                  <a:pt x="5908" y="9329"/>
                  <a:pt x="5896" y="9428"/>
                </a:cubicBezTo>
                <a:cubicBezTo>
                  <a:pt x="5881" y="9525"/>
                  <a:pt x="5865" y="9623"/>
                  <a:pt x="5850" y="9720"/>
                </a:cubicBezTo>
                <a:cubicBezTo>
                  <a:pt x="5819" y="10051"/>
                  <a:pt x="5825" y="10355"/>
                  <a:pt x="5794" y="10686"/>
                </a:cubicBezTo>
                <a:lnTo>
                  <a:pt x="4117" y="10686"/>
                </a:lnTo>
                <a:lnTo>
                  <a:pt x="4309" y="10293"/>
                </a:lnTo>
                <a:lnTo>
                  <a:pt x="4546" y="9848"/>
                </a:lnTo>
                <a:cubicBezTo>
                  <a:pt x="4574" y="9794"/>
                  <a:pt x="4601" y="9741"/>
                  <a:pt x="4629" y="9687"/>
                </a:cubicBezTo>
                <a:cubicBezTo>
                  <a:pt x="4653" y="9627"/>
                  <a:pt x="4676" y="9568"/>
                  <a:pt x="4700" y="9508"/>
                </a:cubicBezTo>
                <a:cubicBezTo>
                  <a:pt x="4722" y="9442"/>
                  <a:pt x="4745" y="9375"/>
                  <a:pt x="4767" y="9309"/>
                </a:cubicBezTo>
                <a:cubicBezTo>
                  <a:pt x="4788" y="9238"/>
                  <a:pt x="4808" y="9168"/>
                  <a:pt x="4829" y="9097"/>
                </a:cubicBezTo>
                <a:cubicBezTo>
                  <a:pt x="4846" y="9021"/>
                  <a:pt x="4862" y="8944"/>
                  <a:pt x="4879" y="8868"/>
                </a:cubicBezTo>
                <a:cubicBezTo>
                  <a:pt x="4892" y="8790"/>
                  <a:pt x="4904" y="8713"/>
                  <a:pt x="4917" y="8635"/>
                </a:cubicBezTo>
                <a:cubicBezTo>
                  <a:pt x="4929" y="8554"/>
                  <a:pt x="4942" y="8472"/>
                  <a:pt x="4954" y="8391"/>
                </a:cubicBezTo>
                <a:cubicBezTo>
                  <a:pt x="4962" y="8309"/>
                  <a:pt x="4971" y="8226"/>
                  <a:pt x="4979" y="8144"/>
                </a:cubicBezTo>
                <a:cubicBezTo>
                  <a:pt x="4986" y="8058"/>
                  <a:pt x="4993" y="7973"/>
                  <a:pt x="5000" y="7887"/>
                </a:cubicBezTo>
                <a:lnTo>
                  <a:pt x="5000" y="7634"/>
                </a:lnTo>
                <a:lnTo>
                  <a:pt x="5000" y="7384"/>
                </a:lnTo>
                <a:cubicBezTo>
                  <a:pt x="4993" y="7300"/>
                  <a:pt x="4986" y="7217"/>
                  <a:pt x="4979" y="7133"/>
                </a:cubicBezTo>
                <a:cubicBezTo>
                  <a:pt x="4969" y="7053"/>
                  <a:pt x="4960" y="6972"/>
                  <a:pt x="4950" y="6892"/>
                </a:cubicBezTo>
                <a:cubicBezTo>
                  <a:pt x="4938" y="6814"/>
                  <a:pt x="4925" y="6735"/>
                  <a:pt x="4913" y="6657"/>
                </a:cubicBezTo>
                <a:cubicBezTo>
                  <a:pt x="4895" y="6581"/>
                  <a:pt x="4876" y="6506"/>
                  <a:pt x="4858" y="6430"/>
                </a:cubicBezTo>
                <a:cubicBezTo>
                  <a:pt x="4833" y="6360"/>
                  <a:pt x="4808" y="6289"/>
                  <a:pt x="4783" y="6219"/>
                </a:cubicBezTo>
                <a:cubicBezTo>
                  <a:pt x="4755" y="6152"/>
                  <a:pt x="4728" y="6086"/>
                  <a:pt x="4700" y="6019"/>
                </a:cubicBezTo>
                <a:cubicBezTo>
                  <a:pt x="4667" y="5959"/>
                  <a:pt x="4633" y="5900"/>
                  <a:pt x="4600" y="5840"/>
                </a:cubicBezTo>
                <a:cubicBezTo>
                  <a:pt x="4563" y="5787"/>
                  <a:pt x="4525" y="5735"/>
                  <a:pt x="4488" y="5682"/>
                </a:cubicBezTo>
                <a:cubicBezTo>
                  <a:pt x="4445" y="5635"/>
                  <a:pt x="4401" y="5589"/>
                  <a:pt x="4358" y="5542"/>
                </a:cubicBezTo>
                <a:cubicBezTo>
                  <a:pt x="4310" y="5504"/>
                  <a:pt x="4261" y="5467"/>
                  <a:pt x="4213" y="5429"/>
                </a:cubicBezTo>
                <a:lnTo>
                  <a:pt x="4046" y="5343"/>
                </a:lnTo>
                <a:lnTo>
                  <a:pt x="3904" y="5292"/>
                </a:lnTo>
                <a:lnTo>
                  <a:pt x="3746" y="5271"/>
                </a:lnTo>
                <a:lnTo>
                  <a:pt x="3583" y="5271"/>
                </a:lnTo>
                <a:lnTo>
                  <a:pt x="3413" y="5286"/>
                </a:lnTo>
                <a:lnTo>
                  <a:pt x="3246" y="5310"/>
                </a:lnTo>
                <a:lnTo>
                  <a:pt x="3079" y="5343"/>
                </a:lnTo>
                <a:lnTo>
                  <a:pt x="2913" y="5369"/>
                </a:lnTo>
                <a:lnTo>
                  <a:pt x="2750" y="5396"/>
                </a:lnTo>
                <a:lnTo>
                  <a:pt x="2600" y="5411"/>
                </a:lnTo>
                <a:lnTo>
                  <a:pt x="2258" y="5423"/>
                </a:lnTo>
                <a:lnTo>
                  <a:pt x="1925" y="5411"/>
                </a:lnTo>
                <a:lnTo>
                  <a:pt x="1617" y="5384"/>
                </a:lnTo>
                <a:lnTo>
                  <a:pt x="1321" y="5346"/>
                </a:lnTo>
                <a:lnTo>
                  <a:pt x="1033" y="5298"/>
                </a:lnTo>
                <a:lnTo>
                  <a:pt x="758" y="5250"/>
                </a:lnTo>
                <a:lnTo>
                  <a:pt x="500" y="5197"/>
                </a:lnTo>
                <a:cubicBezTo>
                  <a:pt x="506" y="5177"/>
                  <a:pt x="511" y="5157"/>
                  <a:pt x="517" y="5137"/>
                </a:cubicBezTo>
                <a:lnTo>
                  <a:pt x="871" y="5173"/>
                </a:lnTo>
                <a:lnTo>
                  <a:pt x="1221" y="5197"/>
                </a:lnTo>
                <a:lnTo>
                  <a:pt x="1563" y="5206"/>
                </a:lnTo>
                <a:lnTo>
                  <a:pt x="1896" y="5197"/>
                </a:lnTo>
                <a:lnTo>
                  <a:pt x="2221" y="5164"/>
                </a:lnTo>
                <a:lnTo>
                  <a:pt x="2538" y="5113"/>
                </a:lnTo>
                <a:lnTo>
                  <a:pt x="2842" y="5045"/>
                </a:lnTo>
                <a:lnTo>
                  <a:pt x="3129" y="4946"/>
                </a:lnTo>
                <a:lnTo>
                  <a:pt x="3500" y="4815"/>
                </a:lnTo>
                <a:lnTo>
                  <a:pt x="2821" y="4389"/>
                </a:lnTo>
                <a:lnTo>
                  <a:pt x="2213" y="3912"/>
                </a:lnTo>
                <a:lnTo>
                  <a:pt x="1879" y="3939"/>
                </a:lnTo>
                <a:lnTo>
                  <a:pt x="1554" y="3939"/>
                </a:lnTo>
                <a:lnTo>
                  <a:pt x="1258" y="3912"/>
                </a:lnTo>
                <a:lnTo>
                  <a:pt x="979" y="3856"/>
                </a:lnTo>
                <a:lnTo>
                  <a:pt x="721" y="3775"/>
                </a:lnTo>
                <a:lnTo>
                  <a:pt x="496" y="3674"/>
                </a:lnTo>
                <a:lnTo>
                  <a:pt x="296" y="3549"/>
                </a:lnTo>
                <a:lnTo>
                  <a:pt x="129" y="3403"/>
                </a:lnTo>
                <a:lnTo>
                  <a:pt x="0" y="3245"/>
                </a:lnTo>
                <a:cubicBezTo>
                  <a:pt x="6" y="3236"/>
                  <a:pt x="11" y="3227"/>
                  <a:pt x="17" y="3218"/>
                </a:cubicBezTo>
                <a:lnTo>
                  <a:pt x="71" y="3245"/>
                </a:lnTo>
                <a:cubicBezTo>
                  <a:pt x="93" y="3280"/>
                  <a:pt x="116" y="3314"/>
                  <a:pt x="138" y="3349"/>
                </a:cubicBezTo>
                <a:lnTo>
                  <a:pt x="246" y="3439"/>
                </a:lnTo>
                <a:cubicBezTo>
                  <a:pt x="290" y="3469"/>
                  <a:pt x="335" y="3498"/>
                  <a:pt x="379" y="3528"/>
                </a:cubicBezTo>
                <a:lnTo>
                  <a:pt x="538" y="3597"/>
                </a:lnTo>
                <a:lnTo>
                  <a:pt x="721" y="3656"/>
                </a:lnTo>
                <a:lnTo>
                  <a:pt x="913" y="3701"/>
                </a:lnTo>
                <a:lnTo>
                  <a:pt x="1117" y="3728"/>
                </a:lnTo>
                <a:lnTo>
                  <a:pt x="1329" y="3737"/>
                </a:lnTo>
                <a:lnTo>
                  <a:pt x="1533" y="3734"/>
                </a:lnTo>
                <a:lnTo>
                  <a:pt x="1646" y="3722"/>
                </a:lnTo>
                <a:lnTo>
                  <a:pt x="1746" y="3722"/>
                </a:lnTo>
                <a:lnTo>
                  <a:pt x="1833" y="3710"/>
                </a:lnTo>
                <a:lnTo>
                  <a:pt x="1917" y="3695"/>
                </a:lnTo>
                <a:lnTo>
                  <a:pt x="1988" y="3662"/>
                </a:lnTo>
                <a:cubicBezTo>
                  <a:pt x="1921" y="3572"/>
                  <a:pt x="1855" y="3481"/>
                  <a:pt x="1788" y="3391"/>
                </a:cubicBezTo>
                <a:lnTo>
                  <a:pt x="1617" y="3126"/>
                </a:lnTo>
                <a:lnTo>
                  <a:pt x="1454" y="2849"/>
                </a:lnTo>
                <a:lnTo>
                  <a:pt x="1313" y="2563"/>
                </a:lnTo>
                <a:lnTo>
                  <a:pt x="1175" y="2253"/>
                </a:lnTo>
                <a:lnTo>
                  <a:pt x="1046" y="1919"/>
                </a:lnTo>
                <a:cubicBezTo>
                  <a:pt x="1042" y="1899"/>
                  <a:pt x="1037" y="1879"/>
                  <a:pt x="1033" y="1859"/>
                </a:cubicBezTo>
                <a:cubicBezTo>
                  <a:pt x="1022" y="1831"/>
                  <a:pt x="1011" y="1804"/>
                  <a:pt x="1000" y="1776"/>
                </a:cubicBezTo>
                <a:cubicBezTo>
                  <a:pt x="993" y="1745"/>
                  <a:pt x="986" y="1715"/>
                  <a:pt x="979" y="1684"/>
                </a:cubicBezTo>
                <a:cubicBezTo>
                  <a:pt x="969" y="1653"/>
                  <a:pt x="960" y="1622"/>
                  <a:pt x="950" y="1591"/>
                </a:cubicBezTo>
                <a:cubicBezTo>
                  <a:pt x="942" y="1557"/>
                  <a:pt x="933" y="1524"/>
                  <a:pt x="925" y="1490"/>
                </a:cubicBezTo>
                <a:cubicBezTo>
                  <a:pt x="922" y="1459"/>
                  <a:pt x="920" y="1428"/>
                  <a:pt x="917" y="1397"/>
                </a:cubicBezTo>
                <a:lnTo>
                  <a:pt x="917" y="1311"/>
                </a:lnTo>
                <a:cubicBezTo>
                  <a:pt x="922" y="1285"/>
                  <a:pt x="928" y="1260"/>
                  <a:pt x="933" y="1234"/>
                </a:cubicBezTo>
                <a:lnTo>
                  <a:pt x="963" y="1180"/>
                </a:lnTo>
                <a:lnTo>
                  <a:pt x="1000" y="1192"/>
                </a:lnTo>
                <a:cubicBezTo>
                  <a:pt x="1011" y="1293"/>
                  <a:pt x="1022" y="1395"/>
                  <a:pt x="1033" y="1496"/>
                </a:cubicBezTo>
                <a:cubicBezTo>
                  <a:pt x="1058" y="1597"/>
                  <a:pt x="1083" y="1699"/>
                  <a:pt x="1108" y="1800"/>
                </a:cubicBezTo>
                <a:cubicBezTo>
                  <a:pt x="1146" y="1899"/>
                  <a:pt x="1183" y="1999"/>
                  <a:pt x="1221" y="2098"/>
                </a:cubicBezTo>
                <a:cubicBezTo>
                  <a:pt x="1267" y="2189"/>
                  <a:pt x="1312" y="2281"/>
                  <a:pt x="1358" y="2372"/>
                </a:cubicBezTo>
                <a:lnTo>
                  <a:pt x="1508" y="2628"/>
                </a:lnTo>
                <a:lnTo>
                  <a:pt x="1646" y="2795"/>
                </a:lnTo>
                <a:cubicBezTo>
                  <a:pt x="1640" y="2797"/>
                  <a:pt x="1635" y="2799"/>
                  <a:pt x="1629" y="2801"/>
                </a:cubicBezTo>
                <a:lnTo>
                  <a:pt x="1629" y="2807"/>
                </a:lnTo>
                <a:lnTo>
                  <a:pt x="1638" y="2813"/>
                </a:lnTo>
                <a:cubicBezTo>
                  <a:pt x="1641" y="2814"/>
                  <a:pt x="1643" y="2815"/>
                  <a:pt x="1646" y="2816"/>
                </a:cubicBezTo>
                <a:cubicBezTo>
                  <a:pt x="1652" y="2818"/>
                  <a:pt x="1657" y="2820"/>
                  <a:pt x="1663" y="2822"/>
                </a:cubicBezTo>
                <a:cubicBezTo>
                  <a:pt x="1664" y="2826"/>
                  <a:pt x="1666" y="2830"/>
                  <a:pt x="1667" y="2834"/>
                </a:cubicBezTo>
                <a:cubicBezTo>
                  <a:pt x="1670" y="2836"/>
                  <a:pt x="1672" y="2838"/>
                  <a:pt x="1675" y="2840"/>
                </a:cubicBezTo>
                <a:cubicBezTo>
                  <a:pt x="1678" y="2843"/>
                  <a:pt x="1680" y="2846"/>
                  <a:pt x="1683" y="2849"/>
                </a:cubicBezTo>
                <a:lnTo>
                  <a:pt x="1683" y="2843"/>
                </a:lnTo>
                <a:cubicBezTo>
                  <a:pt x="1680" y="2842"/>
                  <a:pt x="1678" y="2841"/>
                  <a:pt x="1675" y="2840"/>
                </a:cubicBezTo>
                <a:lnTo>
                  <a:pt x="1675" y="2840"/>
                </a:lnTo>
                <a:cubicBezTo>
                  <a:pt x="1665" y="2825"/>
                  <a:pt x="1656" y="2810"/>
                  <a:pt x="1646" y="2795"/>
                </a:cubicBezTo>
                <a:lnTo>
                  <a:pt x="1746" y="2741"/>
                </a:lnTo>
                <a:cubicBezTo>
                  <a:pt x="1778" y="2710"/>
                  <a:pt x="1810" y="2680"/>
                  <a:pt x="1842" y="2649"/>
                </a:cubicBezTo>
                <a:cubicBezTo>
                  <a:pt x="1872" y="2613"/>
                  <a:pt x="1903" y="2578"/>
                  <a:pt x="1933" y="2542"/>
                </a:cubicBezTo>
                <a:cubicBezTo>
                  <a:pt x="1961" y="2498"/>
                  <a:pt x="1989" y="2455"/>
                  <a:pt x="2017" y="2411"/>
                </a:cubicBezTo>
                <a:cubicBezTo>
                  <a:pt x="2042" y="2362"/>
                  <a:pt x="2067" y="2314"/>
                  <a:pt x="2092" y="2265"/>
                </a:cubicBezTo>
                <a:cubicBezTo>
                  <a:pt x="2116" y="2214"/>
                  <a:pt x="2139" y="2164"/>
                  <a:pt x="2163" y="2113"/>
                </a:cubicBezTo>
                <a:cubicBezTo>
                  <a:pt x="2182" y="2060"/>
                  <a:pt x="2202" y="2008"/>
                  <a:pt x="2221" y="1955"/>
                </a:cubicBezTo>
                <a:cubicBezTo>
                  <a:pt x="2239" y="1904"/>
                  <a:pt x="2257" y="1854"/>
                  <a:pt x="2275" y="1803"/>
                </a:cubicBezTo>
                <a:cubicBezTo>
                  <a:pt x="2290" y="1754"/>
                  <a:pt x="2306" y="1706"/>
                  <a:pt x="2321" y="1657"/>
                </a:cubicBezTo>
                <a:cubicBezTo>
                  <a:pt x="2324" y="1722"/>
                  <a:pt x="2326" y="1788"/>
                  <a:pt x="2329" y="1853"/>
                </a:cubicBezTo>
                <a:cubicBezTo>
                  <a:pt x="2326" y="1913"/>
                  <a:pt x="2324" y="1972"/>
                  <a:pt x="2321" y="2032"/>
                </a:cubicBezTo>
                <a:cubicBezTo>
                  <a:pt x="2308" y="2088"/>
                  <a:pt x="2296" y="2143"/>
                  <a:pt x="2283" y="2199"/>
                </a:cubicBezTo>
                <a:cubicBezTo>
                  <a:pt x="2265" y="2255"/>
                  <a:pt x="2247" y="2310"/>
                  <a:pt x="2229" y="2366"/>
                </a:cubicBezTo>
                <a:cubicBezTo>
                  <a:pt x="2204" y="2419"/>
                  <a:pt x="2179" y="2471"/>
                  <a:pt x="2154" y="2524"/>
                </a:cubicBezTo>
                <a:lnTo>
                  <a:pt x="2046" y="2682"/>
                </a:lnTo>
                <a:lnTo>
                  <a:pt x="1796" y="3027"/>
                </a:lnTo>
                <a:lnTo>
                  <a:pt x="2054" y="3305"/>
                </a:lnTo>
                <a:lnTo>
                  <a:pt x="2333" y="3564"/>
                </a:lnTo>
                <a:lnTo>
                  <a:pt x="2638" y="3808"/>
                </a:lnTo>
                <a:lnTo>
                  <a:pt x="2963" y="4032"/>
                </a:lnTo>
                <a:lnTo>
                  <a:pt x="4129" y="4610"/>
                </a:lnTo>
                <a:cubicBezTo>
                  <a:pt x="4142" y="4603"/>
                  <a:pt x="4154" y="4596"/>
                  <a:pt x="4167" y="4589"/>
                </a:cubicBezTo>
                <a:cubicBezTo>
                  <a:pt x="4135" y="4504"/>
                  <a:pt x="4103" y="4418"/>
                  <a:pt x="4071" y="4333"/>
                </a:cubicBezTo>
                <a:cubicBezTo>
                  <a:pt x="4046" y="4241"/>
                  <a:pt x="4021" y="4150"/>
                  <a:pt x="3996" y="4058"/>
                </a:cubicBezTo>
                <a:cubicBezTo>
                  <a:pt x="3975" y="3959"/>
                  <a:pt x="3954" y="3859"/>
                  <a:pt x="3933" y="3760"/>
                </a:cubicBezTo>
                <a:cubicBezTo>
                  <a:pt x="3923" y="3659"/>
                  <a:pt x="3914" y="3557"/>
                  <a:pt x="3904" y="3456"/>
                </a:cubicBezTo>
                <a:cubicBezTo>
                  <a:pt x="3896" y="3350"/>
                  <a:pt x="3887" y="3244"/>
                  <a:pt x="3879" y="3138"/>
                </a:cubicBezTo>
                <a:lnTo>
                  <a:pt x="3879" y="2813"/>
                </a:lnTo>
                <a:cubicBezTo>
                  <a:pt x="3885" y="2704"/>
                  <a:pt x="3890" y="2594"/>
                  <a:pt x="3896" y="2485"/>
                </a:cubicBezTo>
                <a:cubicBezTo>
                  <a:pt x="3908" y="2377"/>
                  <a:pt x="3921" y="2268"/>
                  <a:pt x="3933" y="2160"/>
                </a:cubicBezTo>
                <a:cubicBezTo>
                  <a:pt x="3951" y="2052"/>
                  <a:pt x="3970" y="1944"/>
                  <a:pt x="3988" y="1836"/>
                </a:cubicBezTo>
                <a:cubicBezTo>
                  <a:pt x="4007" y="1732"/>
                  <a:pt x="4027" y="1627"/>
                  <a:pt x="4046" y="1523"/>
                </a:cubicBezTo>
                <a:cubicBezTo>
                  <a:pt x="4074" y="1422"/>
                  <a:pt x="4101" y="1320"/>
                  <a:pt x="4129" y="1219"/>
                </a:cubicBezTo>
                <a:cubicBezTo>
                  <a:pt x="4162" y="1124"/>
                  <a:pt x="4196" y="1028"/>
                  <a:pt x="4229" y="933"/>
                </a:cubicBezTo>
                <a:cubicBezTo>
                  <a:pt x="4264" y="843"/>
                  <a:pt x="4298" y="752"/>
                  <a:pt x="4333" y="662"/>
                </a:cubicBezTo>
                <a:cubicBezTo>
                  <a:pt x="4373" y="580"/>
                  <a:pt x="4414" y="499"/>
                  <a:pt x="4454" y="417"/>
                </a:cubicBezTo>
                <a:lnTo>
                  <a:pt x="4583" y="194"/>
                </a:lnTo>
                <a:lnTo>
                  <a:pt x="4738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55FD9F-FBF4-4C4F-B6C9-909BC808C493}"/>
              </a:ext>
            </a:extLst>
          </p:cNvPr>
          <p:cNvSpPr/>
          <p:nvPr/>
        </p:nvSpPr>
        <p:spPr>
          <a:xfrm>
            <a:off x="1807606" y="3197496"/>
            <a:ext cx="348146" cy="34814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5A25AA4-0EB2-43CB-9ABA-03C229BECDEE}"/>
              </a:ext>
            </a:extLst>
          </p:cNvPr>
          <p:cNvSpPr/>
          <p:nvPr/>
        </p:nvSpPr>
        <p:spPr>
          <a:xfrm>
            <a:off x="2472378" y="1604487"/>
            <a:ext cx="756085" cy="75608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88F185-E8D7-486C-BB6D-00F990D0B9DA}"/>
              </a:ext>
            </a:extLst>
          </p:cNvPr>
          <p:cNvSpPr/>
          <p:nvPr/>
        </p:nvSpPr>
        <p:spPr>
          <a:xfrm>
            <a:off x="582618" y="3292604"/>
            <a:ext cx="378042" cy="37804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28882A5-4BE4-4168-AE60-8BEB47BC783D}"/>
              </a:ext>
            </a:extLst>
          </p:cNvPr>
          <p:cNvSpPr/>
          <p:nvPr/>
        </p:nvSpPr>
        <p:spPr>
          <a:xfrm>
            <a:off x="4378243" y="3175937"/>
            <a:ext cx="621680" cy="6216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73E044-8BA3-4EE0-BE3D-CC7062243268}"/>
              </a:ext>
            </a:extLst>
          </p:cNvPr>
          <p:cNvSpPr/>
          <p:nvPr/>
        </p:nvSpPr>
        <p:spPr>
          <a:xfrm>
            <a:off x="3941138" y="3879012"/>
            <a:ext cx="952157" cy="9521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416E0CA-6536-4A2A-A8DA-780DD984ECFF}"/>
              </a:ext>
            </a:extLst>
          </p:cNvPr>
          <p:cNvSpPr/>
          <p:nvPr/>
        </p:nvSpPr>
        <p:spPr>
          <a:xfrm>
            <a:off x="3239752" y="1543721"/>
            <a:ext cx="1748880" cy="17488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E19B927-304A-4E8A-9B7C-BC33B4434F8F}"/>
              </a:ext>
            </a:extLst>
          </p:cNvPr>
          <p:cNvSpPr/>
          <p:nvPr/>
        </p:nvSpPr>
        <p:spPr>
          <a:xfrm>
            <a:off x="528475" y="1704592"/>
            <a:ext cx="1268288" cy="12682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1CD3EC-1E80-424C-82D2-C90B9B3C4280}"/>
              </a:ext>
            </a:extLst>
          </p:cNvPr>
          <p:cNvSpPr/>
          <p:nvPr/>
        </p:nvSpPr>
        <p:spPr>
          <a:xfrm>
            <a:off x="907665" y="3967596"/>
            <a:ext cx="1421600" cy="1421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7C5B0C2-374B-4C8F-ACE0-EC3A84F55F42}"/>
              </a:ext>
            </a:extLst>
          </p:cNvPr>
          <p:cNvSpPr/>
          <p:nvPr/>
        </p:nvSpPr>
        <p:spPr>
          <a:xfrm>
            <a:off x="2773139" y="3486777"/>
            <a:ext cx="621680" cy="62168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5060784-8ACD-4620-8D29-8597105A955F}"/>
              </a:ext>
            </a:extLst>
          </p:cNvPr>
          <p:cNvSpPr/>
          <p:nvPr/>
        </p:nvSpPr>
        <p:spPr>
          <a:xfrm>
            <a:off x="2627396" y="2804756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9D3AF68-D570-461C-ACEC-278F2D6852F8}"/>
              </a:ext>
            </a:extLst>
          </p:cNvPr>
          <p:cNvSpPr/>
          <p:nvPr/>
        </p:nvSpPr>
        <p:spPr>
          <a:xfrm>
            <a:off x="3317921" y="1807505"/>
            <a:ext cx="1296144" cy="129614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22D6EF5-6A97-4868-9CDD-16084DD2474A}"/>
              </a:ext>
            </a:extLst>
          </p:cNvPr>
          <p:cNvSpPr/>
          <p:nvPr/>
        </p:nvSpPr>
        <p:spPr>
          <a:xfrm>
            <a:off x="627514" y="1940269"/>
            <a:ext cx="968618" cy="9686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AE344E4-7E1B-407C-ACD2-5EA4BD2EE13D}"/>
              </a:ext>
            </a:extLst>
          </p:cNvPr>
          <p:cNvSpPr/>
          <p:nvPr/>
        </p:nvSpPr>
        <p:spPr>
          <a:xfrm>
            <a:off x="1176208" y="4066592"/>
            <a:ext cx="1080120" cy="10801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6F24D9-39E8-493C-8122-0601E2A92983}"/>
              </a:ext>
            </a:extLst>
          </p:cNvPr>
          <p:cNvSpPr/>
          <p:nvPr/>
        </p:nvSpPr>
        <p:spPr>
          <a:xfrm>
            <a:off x="4004266" y="3946194"/>
            <a:ext cx="747965" cy="74796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76200" dist="508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C56E9666-1011-4218-B201-5B17A1251DE5}"/>
              </a:ext>
            </a:extLst>
          </p:cNvPr>
          <p:cNvSpPr/>
          <p:nvPr/>
        </p:nvSpPr>
        <p:spPr>
          <a:xfrm>
            <a:off x="1626244" y="2788842"/>
            <a:ext cx="265330" cy="2653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2C06BFD1-F273-4799-A428-A04604402AA7}"/>
              </a:ext>
            </a:extLst>
          </p:cNvPr>
          <p:cNvSpPr/>
          <p:nvPr/>
        </p:nvSpPr>
        <p:spPr>
          <a:xfrm rot="20700000">
            <a:off x="3630470" y="2223578"/>
            <a:ext cx="570451" cy="49996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89E0685A-16F8-4716-AB24-1FFE9179204F}"/>
              </a:ext>
            </a:extLst>
          </p:cNvPr>
          <p:cNvSpPr/>
          <p:nvPr/>
        </p:nvSpPr>
        <p:spPr>
          <a:xfrm rot="14270044">
            <a:off x="1503477" y="4362764"/>
            <a:ext cx="468254" cy="487775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Graphic 41">
            <a:extLst>
              <a:ext uri="{FF2B5EF4-FFF2-40B4-BE49-F238E27FC236}">
                <a16:creationId xmlns:a16="http://schemas.microsoft.com/office/drawing/2014/main" id="{294FCB2A-1924-48EE-8DCD-50AEAA76B5D6}"/>
              </a:ext>
            </a:extLst>
          </p:cNvPr>
          <p:cNvSpPr/>
          <p:nvPr/>
        </p:nvSpPr>
        <p:spPr>
          <a:xfrm>
            <a:off x="-26127" y="5878286"/>
            <a:ext cx="12304294" cy="979714"/>
          </a:xfrm>
          <a:custGeom>
            <a:avLst/>
            <a:gdLst>
              <a:gd name="connsiteX0" fmla="*/ 7144 w 6400800"/>
              <a:gd name="connsiteY0" fmla="*/ 511016 h 514350"/>
              <a:gd name="connsiteX1" fmla="*/ 6354604 w 6400800"/>
              <a:gd name="connsiteY1" fmla="*/ 511016 h 514350"/>
              <a:gd name="connsiteX2" fmla="*/ 6354604 w 6400800"/>
              <a:gd name="connsiteY2" fmla="*/ 409099 h 514350"/>
              <a:gd name="connsiteX3" fmla="*/ 6327934 w 6400800"/>
              <a:gd name="connsiteY3" fmla="*/ 415766 h 514350"/>
              <a:gd name="connsiteX4" fmla="*/ 6327934 w 6400800"/>
              <a:gd name="connsiteY4" fmla="*/ 404336 h 514350"/>
              <a:gd name="connsiteX5" fmla="*/ 6328887 w 6400800"/>
              <a:gd name="connsiteY5" fmla="*/ 383381 h 514350"/>
              <a:gd name="connsiteX6" fmla="*/ 6329839 w 6400800"/>
              <a:gd name="connsiteY6" fmla="*/ 365284 h 514350"/>
              <a:gd name="connsiteX7" fmla="*/ 6324124 w 6400800"/>
              <a:gd name="connsiteY7" fmla="*/ 383381 h 514350"/>
              <a:gd name="connsiteX8" fmla="*/ 6319362 w 6400800"/>
              <a:gd name="connsiteY8" fmla="*/ 404336 h 514350"/>
              <a:gd name="connsiteX9" fmla="*/ 6316504 w 6400800"/>
              <a:gd name="connsiteY9" fmla="*/ 419576 h 514350"/>
              <a:gd name="connsiteX10" fmla="*/ 6303169 w 6400800"/>
              <a:gd name="connsiteY10" fmla="*/ 423386 h 514350"/>
              <a:gd name="connsiteX11" fmla="*/ 6304121 w 6400800"/>
              <a:gd name="connsiteY11" fmla="*/ 405289 h 514350"/>
              <a:gd name="connsiteX12" fmla="*/ 6319362 w 6400800"/>
              <a:gd name="connsiteY12" fmla="*/ 358616 h 514350"/>
              <a:gd name="connsiteX13" fmla="*/ 6322219 w 6400800"/>
              <a:gd name="connsiteY13" fmla="*/ 349091 h 514350"/>
              <a:gd name="connsiteX14" fmla="*/ 6334601 w 6400800"/>
              <a:gd name="connsiteY14" fmla="*/ 312896 h 514350"/>
              <a:gd name="connsiteX15" fmla="*/ 6349842 w 6400800"/>
              <a:gd name="connsiteY15" fmla="*/ 269081 h 514350"/>
              <a:gd name="connsiteX16" fmla="*/ 6363176 w 6400800"/>
              <a:gd name="connsiteY16" fmla="*/ 228124 h 514350"/>
              <a:gd name="connsiteX17" fmla="*/ 6375559 w 6400800"/>
              <a:gd name="connsiteY17" fmla="*/ 190976 h 514350"/>
              <a:gd name="connsiteX18" fmla="*/ 6393656 w 6400800"/>
              <a:gd name="connsiteY18" fmla="*/ 134779 h 514350"/>
              <a:gd name="connsiteX19" fmla="*/ 6400324 w 6400800"/>
              <a:gd name="connsiteY19" fmla="*/ 113824 h 514350"/>
              <a:gd name="connsiteX20" fmla="*/ 6389846 w 6400800"/>
              <a:gd name="connsiteY20" fmla="*/ 133826 h 514350"/>
              <a:gd name="connsiteX21" fmla="*/ 6380321 w 6400800"/>
              <a:gd name="connsiteY21" fmla="*/ 153829 h 514350"/>
              <a:gd name="connsiteX22" fmla="*/ 6392704 w 6400800"/>
              <a:gd name="connsiteY22" fmla="*/ 110966 h 514350"/>
              <a:gd name="connsiteX23" fmla="*/ 6399371 w 6400800"/>
              <a:gd name="connsiteY23" fmla="*/ 87154 h 514350"/>
              <a:gd name="connsiteX24" fmla="*/ 6388894 w 6400800"/>
              <a:gd name="connsiteY24" fmla="*/ 109061 h 514350"/>
              <a:gd name="connsiteX25" fmla="*/ 6377464 w 6400800"/>
              <a:gd name="connsiteY25" fmla="*/ 134779 h 514350"/>
              <a:gd name="connsiteX26" fmla="*/ 6364129 w 6400800"/>
              <a:gd name="connsiteY26" fmla="*/ 168116 h 514350"/>
              <a:gd name="connsiteX27" fmla="*/ 6332696 w 6400800"/>
              <a:gd name="connsiteY27" fmla="*/ 253841 h 514350"/>
              <a:gd name="connsiteX28" fmla="*/ 6316504 w 6400800"/>
              <a:gd name="connsiteY28" fmla="*/ 302419 h 514350"/>
              <a:gd name="connsiteX29" fmla="*/ 6314599 w 6400800"/>
              <a:gd name="connsiteY29" fmla="*/ 308134 h 514350"/>
              <a:gd name="connsiteX30" fmla="*/ 6317456 w 6400800"/>
              <a:gd name="connsiteY30" fmla="*/ 287179 h 514350"/>
              <a:gd name="connsiteX31" fmla="*/ 6319362 w 6400800"/>
              <a:gd name="connsiteY31" fmla="*/ 267176 h 514350"/>
              <a:gd name="connsiteX32" fmla="*/ 6320314 w 6400800"/>
              <a:gd name="connsiteY32" fmla="*/ 250031 h 514350"/>
              <a:gd name="connsiteX33" fmla="*/ 6314599 w 6400800"/>
              <a:gd name="connsiteY33" fmla="*/ 266224 h 514350"/>
              <a:gd name="connsiteX34" fmla="*/ 6302217 w 6400800"/>
              <a:gd name="connsiteY34" fmla="*/ 310039 h 514350"/>
              <a:gd name="connsiteX35" fmla="*/ 6293644 w 6400800"/>
              <a:gd name="connsiteY35" fmla="*/ 339566 h 514350"/>
              <a:gd name="connsiteX36" fmla="*/ 6286976 w 6400800"/>
              <a:gd name="connsiteY36" fmla="*/ 362426 h 514350"/>
              <a:gd name="connsiteX37" fmla="*/ 6284119 w 6400800"/>
              <a:gd name="connsiteY37" fmla="*/ 335756 h 514350"/>
              <a:gd name="connsiteX38" fmla="*/ 6288881 w 6400800"/>
              <a:gd name="connsiteY38" fmla="*/ 318611 h 514350"/>
              <a:gd name="connsiteX39" fmla="*/ 6302217 w 6400800"/>
              <a:gd name="connsiteY39" fmla="*/ 274796 h 514350"/>
              <a:gd name="connsiteX40" fmla="*/ 6307931 w 6400800"/>
              <a:gd name="connsiteY40" fmla="*/ 255746 h 514350"/>
              <a:gd name="connsiteX41" fmla="*/ 6313646 w 6400800"/>
              <a:gd name="connsiteY41" fmla="*/ 238601 h 514350"/>
              <a:gd name="connsiteX42" fmla="*/ 6323171 w 6400800"/>
              <a:gd name="connsiteY42" fmla="*/ 210026 h 514350"/>
              <a:gd name="connsiteX43" fmla="*/ 6330792 w 6400800"/>
              <a:gd name="connsiteY43" fmla="*/ 185261 h 514350"/>
              <a:gd name="connsiteX44" fmla="*/ 6319362 w 6400800"/>
              <a:gd name="connsiteY44" fmla="*/ 208121 h 514350"/>
              <a:gd name="connsiteX45" fmla="*/ 6306026 w 6400800"/>
              <a:gd name="connsiteY45" fmla="*/ 234791 h 514350"/>
              <a:gd name="connsiteX46" fmla="*/ 6298406 w 6400800"/>
              <a:gd name="connsiteY46" fmla="*/ 250984 h 514350"/>
              <a:gd name="connsiteX47" fmla="*/ 6290787 w 6400800"/>
              <a:gd name="connsiteY47" fmla="*/ 270034 h 514350"/>
              <a:gd name="connsiteX48" fmla="*/ 6278404 w 6400800"/>
              <a:gd name="connsiteY48" fmla="*/ 301466 h 514350"/>
              <a:gd name="connsiteX49" fmla="*/ 6277451 w 6400800"/>
              <a:gd name="connsiteY49" fmla="*/ 292894 h 514350"/>
              <a:gd name="connsiteX50" fmla="*/ 6276499 w 6400800"/>
              <a:gd name="connsiteY50" fmla="*/ 306229 h 514350"/>
              <a:gd name="connsiteX51" fmla="*/ 6273642 w 6400800"/>
              <a:gd name="connsiteY51" fmla="*/ 312896 h 514350"/>
              <a:gd name="connsiteX52" fmla="*/ 6269831 w 6400800"/>
              <a:gd name="connsiteY52" fmla="*/ 322421 h 514350"/>
              <a:gd name="connsiteX53" fmla="*/ 6273642 w 6400800"/>
              <a:gd name="connsiteY53" fmla="*/ 300514 h 514350"/>
              <a:gd name="connsiteX54" fmla="*/ 6283167 w 6400800"/>
              <a:gd name="connsiteY54" fmla="*/ 252889 h 514350"/>
              <a:gd name="connsiteX55" fmla="*/ 6287929 w 6400800"/>
              <a:gd name="connsiteY55" fmla="*/ 231934 h 514350"/>
              <a:gd name="connsiteX56" fmla="*/ 6292692 w 6400800"/>
              <a:gd name="connsiteY56" fmla="*/ 212884 h 514350"/>
              <a:gd name="connsiteX57" fmla="*/ 6300312 w 6400800"/>
              <a:gd name="connsiteY57" fmla="*/ 181451 h 514350"/>
              <a:gd name="connsiteX58" fmla="*/ 6306026 w 6400800"/>
              <a:gd name="connsiteY58" fmla="*/ 153829 h 514350"/>
              <a:gd name="connsiteX59" fmla="*/ 6296501 w 6400800"/>
              <a:gd name="connsiteY59" fmla="*/ 180499 h 514350"/>
              <a:gd name="connsiteX60" fmla="*/ 6286024 w 6400800"/>
              <a:gd name="connsiteY60" fmla="*/ 210979 h 514350"/>
              <a:gd name="connsiteX61" fmla="*/ 6279356 w 6400800"/>
              <a:gd name="connsiteY61" fmla="*/ 230029 h 514350"/>
              <a:gd name="connsiteX62" fmla="*/ 6273642 w 6400800"/>
              <a:gd name="connsiteY62" fmla="*/ 250984 h 514350"/>
              <a:gd name="connsiteX63" fmla="*/ 6260306 w 6400800"/>
              <a:gd name="connsiteY63" fmla="*/ 298609 h 514350"/>
              <a:gd name="connsiteX64" fmla="*/ 6246971 w 6400800"/>
              <a:gd name="connsiteY64" fmla="*/ 351949 h 514350"/>
              <a:gd name="connsiteX65" fmla="*/ 6236494 w 6400800"/>
              <a:gd name="connsiteY65" fmla="*/ 396716 h 514350"/>
              <a:gd name="connsiteX66" fmla="*/ 6235542 w 6400800"/>
              <a:gd name="connsiteY66" fmla="*/ 394811 h 514350"/>
              <a:gd name="connsiteX67" fmla="*/ 6234589 w 6400800"/>
              <a:gd name="connsiteY67" fmla="*/ 370046 h 514350"/>
              <a:gd name="connsiteX68" fmla="*/ 6230779 w 6400800"/>
              <a:gd name="connsiteY68" fmla="*/ 389096 h 514350"/>
              <a:gd name="connsiteX69" fmla="*/ 6227921 w 6400800"/>
              <a:gd name="connsiteY69" fmla="*/ 384334 h 514350"/>
              <a:gd name="connsiteX70" fmla="*/ 6216492 w 6400800"/>
              <a:gd name="connsiteY70" fmla="*/ 367189 h 514350"/>
              <a:gd name="connsiteX71" fmla="*/ 6223159 w 6400800"/>
              <a:gd name="connsiteY71" fmla="*/ 348139 h 514350"/>
              <a:gd name="connsiteX72" fmla="*/ 6236494 w 6400800"/>
              <a:gd name="connsiteY72" fmla="*/ 310991 h 514350"/>
              <a:gd name="connsiteX73" fmla="*/ 6247924 w 6400800"/>
              <a:gd name="connsiteY73" fmla="*/ 279559 h 514350"/>
              <a:gd name="connsiteX74" fmla="*/ 6256496 w 6400800"/>
              <a:gd name="connsiteY74" fmla="*/ 254794 h 514350"/>
              <a:gd name="connsiteX75" fmla="*/ 6264117 w 6400800"/>
              <a:gd name="connsiteY75" fmla="*/ 233839 h 514350"/>
              <a:gd name="connsiteX76" fmla="*/ 6252687 w 6400800"/>
              <a:gd name="connsiteY76" fmla="*/ 253841 h 514350"/>
              <a:gd name="connsiteX77" fmla="*/ 6240304 w 6400800"/>
              <a:gd name="connsiteY77" fmla="*/ 276701 h 514350"/>
              <a:gd name="connsiteX78" fmla="*/ 6225064 w 6400800"/>
              <a:gd name="connsiteY78" fmla="*/ 307181 h 514350"/>
              <a:gd name="connsiteX79" fmla="*/ 6208871 w 6400800"/>
              <a:gd name="connsiteY79" fmla="*/ 343376 h 514350"/>
              <a:gd name="connsiteX80" fmla="*/ 6205062 w 6400800"/>
              <a:gd name="connsiteY80" fmla="*/ 351949 h 514350"/>
              <a:gd name="connsiteX81" fmla="*/ 6204109 w 6400800"/>
              <a:gd name="connsiteY81" fmla="*/ 350996 h 514350"/>
              <a:gd name="connsiteX82" fmla="*/ 6210776 w 6400800"/>
              <a:gd name="connsiteY82" fmla="*/ 320516 h 514350"/>
              <a:gd name="connsiteX83" fmla="*/ 6222206 w 6400800"/>
              <a:gd name="connsiteY83" fmla="*/ 268129 h 514350"/>
              <a:gd name="connsiteX84" fmla="*/ 6226017 w 6400800"/>
              <a:gd name="connsiteY84" fmla="*/ 248126 h 514350"/>
              <a:gd name="connsiteX85" fmla="*/ 6218396 w 6400800"/>
              <a:gd name="connsiteY85" fmla="*/ 267176 h 514350"/>
              <a:gd name="connsiteX86" fmla="*/ 6209824 w 6400800"/>
              <a:gd name="connsiteY86" fmla="*/ 289084 h 514350"/>
              <a:gd name="connsiteX87" fmla="*/ 6199346 w 6400800"/>
              <a:gd name="connsiteY87" fmla="*/ 317659 h 514350"/>
              <a:gd name="connsiteX88" fmla="*/ 6193631 w 6400800"/>
              <a:gd name="connsiteY88" fmla="*/ 335756 h 514350"/>
              <a:gd name="connsiteX89" fmla="*/ 6184106 w 6400800"/>
              <a:gd name="connsiteY89" fmla="*/ 322421 h 514350"/>
              <a:gd name="connsiteX90" fmla="*/ 6181249 w 6400800"/>
              <a:gd name="connsiteY90" fmla="*/ 318611 h 514350"/>
              <a:gd name="connsiteX91" fmla="*/ 6184106 w 6400800"/>
              <a:gd name="connsiteY91" fmla="*/ 302419 h 514350"/>
              <a:gd name="connsiteX92" fmla="*/ 6189821 w 6400800"/>
              <a:gd name="connsiteY92" fmla="*/ 274796 h 514350"/>
              <a:gd name="connsiteX93" fmla="*/ 6195537 w 6400800"/>
              <a:gd name="connsiteY93" fmla="*/ 250984 h 514350"/>
              <a:gd name="connsiteX94" fmla="*/ 6186012 w 6400800"/>
              <a:gd name="connsiteY94" fmla="*/ 273844 h 514350"/>
              <a:gd name="connsiteX95" fmla="*/ 6176487 w 6400800"/>
              <a:gd name="connsiteY95" fmla="*/ 300514 h 514350"/>
              <a:gd name="connsiteX96" fmla="*/ 6173629 w 6400800"/>
              <a:gd name="connsiteY96" fmla="*/ 309086 h 514350"/>
              <a:gd name="connsiteX97" fmla="*/ 6172676 w 6400800"/>
              <a:gd name="connsiteY97" fmla="*/ 308134 h 514350"/>
              <a:gd name="connsiteX98" fmla="*/ 6174581 w 6400800"/>
              <a:gd name="connsiteY98" fmla="*/ 294799 h 514350"/>
              <a:gd name="connsiteX99" fmla="*/ 6180296 w 6400800"/>
              <a:gd name="connsiteY99" fmla="*/ 263366 h 514350"/>
              <a:gd name="connsiteX100" fmla="*/ 6185059 w 6400800"/>
              <a:gd name="connsiteY100" fmla="*/ 236696 h 514350"/>
              <a:gd name="connsiteX101" fmla="*/ 6188869 w 6400800"/>
              <a:gd name="connsiteY101" fmla="*/ 215741 h 514350"/>
              <a:gd name="connsiteX102" fmla="*/ 6192679 w 6400800"/>
              <a:gd name="connsiteY102" fmla="*/ 197644 h 514350"/>
              <a:gd name="connsiteX103" fmla="*/ 6185059 w 6400800"/>
              <a:gd name="connsiteY103" fmla="*/ 214789 h 514350"/>
              <a:gd name="connsiteX104" fmla="*/ 6168867 w 6400800"/>
              <a:gd name="connsiteY104" fmla="*/ 260509 h 514350"/>
              <a:gd name="connsiteX105" fmla="*/ 6163151 w 6400800"/>
              <a:gd name="connsiteY105" fmla="*/ 280511 h 514350"/>
              <a:gd name="connsiteX106" fmla="*/ 6159342 w 6400800"/>
              <a:gd name="connsiteY106" fmla="*/ 253841 h 514350"/>
              <a:gd name="connsiteX107" fmla="*/ 6154579 w 6400800"/>
              <a:gd name="connsiteY107" fmla="*/ 225266 h 514350"/>
              <a:gd name="connsiteX108" fmla="*/ 6156484 w 6400800"/>
              <a:gd name="connsiteY108" fmla="*/ 285274 h 514350"/>
              <a:gd name="connsiteX109" fmla="*/ 6143149 w 6400800"/>
              <a:gd name="connsiteY109" fmla="*/ 268129 h 514350"/>
              <a:gd name="connsiteX110" fmla="*/ 6143149 w 6400800"/>
              <a:gd name="connsiteY110" fmla="*/ 267176 h 514350"/>
              <a:gd name="connsiteX111" fmla="*/ 6146006 w 6400800"/>
              <a:gd name="connsiteY111" fmla="*/ 256699 h 514350"/>
              <a:gd name="connsiteX112" fmla="*/ 6161246 w 6400800"/>
              <a:gd name="connsiteY112" fmla="*/ 178594 h 514350"/>
              <a:gd name="connsiteX113" fmla="*/ 6152674 w 6400800"/>
              <a:gd name="connsiteY113" fmla="*/ 200501 h 514350"/>
              <a:gd name="connsiteX114" fmla="*/ 6152674 w 6400800"/>
              <a:gd name="connsiteY114" fmla="*/ 197644 h 514350"/>
              <a:gd name="connsiteX115" fmla="*/ 6156484 w 6400800"/>
              <a:gd name="connsiteY115" fmla="*/ 172879 h 514350"/>
              <a:gd name="connsiteX116" fmla="*/ 6160294 w 6400800"/>
              <a:gd name="connsiteY116" fmla="*/ 150971 h 514350"/>
              <a:gd name="connsiteX117" fmla="*/ 6152674 w 6400800"/>
              <a:gd name="connsiteY117" fmla="*/ 171926 h 514350"/>
              <a:gd name="connsiteX118" fmla="*/ 6145054 w 6400800"/>
              <a:gd name="connsiteY118" fmla="*/ 196691 h 514350"/>
              <a:gd name="connsiteX119" fmla="*/ 6138387 w 6400800"/>
              <a:gd name="connsiteY119" fmla="*/ 220504 h 514350"/>
              <a:gd name="connsiteX120" fmla="*/ 6135529 w 6400800"/>
              <a:gd name="connsiteY120" fmla="*/ 202406 h 514350"/>
              <a:gd name="connsiteX121" fmla="*/ 6134576 w 6400800"/>
              <a:gd name="connsiteY121" fmla="*/ 221456 h 514350"/>
              <a:gd name="connsiteX122" fmla="*/ 6132671 w 6400800"/>
              <a:gd name="connsiteY122" fmla="*/ 242411 h 514350"/>
              <a:gd name="connsiteX123" fmla="*/ 6131719 w 6400800"/>
              <a:gd name="connsiteY123" fmla="*/ 249079 h 514350"/>
              <a:gd name="connsiteX124" fmla="*/ 6130767 w 6400800"/>
              <a:gd name="connsiteY124" fmla="*/ 253841 h 514350"/>
              <a:gd name="connsiteX125" fmla="*/ 6129814 w 6400800"/>
              <a:gd name="connsiteY125" fmla="*/ 251936 h 514350"/>
              <a:gd name="connsiteX126" fmla="*/ 6130767 w 6400800"/>
              <a:gd name="connsiteY126" fmla="*/ 254794 h 514350"/>
              <a:gd name="connsiteX127" fmla="*/ 6129814 w 6400800"/>
              <a:gd name="connsiteY127" fmla="*/ 261461 h 514350"/>
              <a:gd name="connsiteX128" fmla="*/ 6129814 w 6400800"/>
              <a:gd name="connsiteY128" fmla="*/ 243364 h 514350"/>
              <a:gd name="connsiteX129" fmla="*/ 6126004 w 6400800"/>
              <a:gd name="connsiteY129" fmla="*/ 274796 h 514350"/>
              <a:gd name="connsiteX130" fmla="*/ 6125051 w 6400800"/>
              <a:gd name="connsiteY130" fmla="*/ 281464 h 514350"/>
              <a:gd name="connsiteX131" fmla="*/ 6122194 w 6400800"/>
              <a:gd name="connsiteY131" fmla="*/ 267176 h 514350"/>
              <a:gd name="connsiteX132" fmla="*/ 6117431 w 6400800"/>
              <a:gd name="connsiteY132" fmla="*/ 243364 h 514350"/>
              <a:gd name="connsiteX133" fmla="*/ 6118384 w 6400800"/>
              <a:gd name="connsiteY133" fmla="*/ 267176 h 514350"/>
              <a:gd name="connsiteX134" fmla="*/ 6119337 w 6400800"/>
              <a:gd name="connsiteY134" fmla="*/ 300514 h 514350"/>
              <a:gd name="connsiteX135" fmla="*/ 6114574 w 6400800"/>
              <a:gd name="connsiteY135" fmla="*/ 317659 h 514350"/>
              <a:gd name="connsiteX136" fmla="*/ 6114574 w 6400800"/>
              <a:gd name="connsiteY136" fmla="*/ 307181 h 514350"/>
              <a:gd name="connsiteX137" fmla="*/ 6112669 w 6400800"/>
              <a:gd name="connsiteY137" fmla="*/ 286226 h 514350"/>
              <a:gd name="connsiteX138" fmla="*/ 6109812 w 6400800"/>
              <a:gd name="connsiteY138" fmla="*/ 270986 h 514350"/>
              <a:gd name="connsiteX139" fmla="*/ 6105049 w 6400800"/>
              <a:gd name="connsiteY139" fmla="*/ 258604 h 514350"/>
              <a:gd name="connsiteX140" fmla="*/ 6106001 w 6400800"/>
              <a:gd name="connsiteY140" fmla="*/ 272891 h 514350"/>
              <a:gd name="connsiteX141" fmla="*/ 6106001 w 6400800"/>
              <a:gd name="connsiteY141" fmla="*/ 282416 h 514350"/>
              <a:gd name="connsiteX142" fmla="*/ 6104096 w 6400800"/>
              <a:gd name="connsiteY142" fmla="*/ 273844 h 514350"/>
              <a:gd name="connsiteX143" fmla="*/ 6102192 w 6400800"/>
              <a:gd name="connsiteY143" fmla="*/ 268129 h 514350"/>
              <a:gd name="connsiteX144" fmla="*/ 6101239 w 6400800"/>
              <a:gd name="connsiteY144" fmla="*/ 253841 h 514350"/>
              <a:gd name="connsiteX145" fmla="*/ 6103144 w 6400800"/>
              <a:gd name="connsiteY145" fmla="*/ 247174 h 514350"/>
              <a:gd name="connsiteX146" fmla="*/ 6107906 w 6400800"/>
              <a:gd name="connsiteY146" fmla="*/ 225266 h 514350"/>
              <a:gd name="connsiteX147" fmla="*/ 6111717 w 6400800"/>
              <a:gd name="connsiteY147" fmla="*/ 205264 h 514350"/>
              <a:gd name="connsiteX148" fmla="*/ 6104096 w 6400800"/>
              <a:gd name="connsiteY148" fmla="*/ 223361 h 514350"/>
              <a:gd name="connsiteX149" fmla="*/ 6099334 w 6400800"/>
              <a:gd name="connsiteY149" fmla="*/ 234791 h 514350"/>
              <a:gd name="connsiteX150" fmla="*/ 6096476 w 6400800"/>
              <a:gd name="connsiteY150" fmla="*/ 206216 h 514350"/>
              <a:gd name="connsiteX151" fmla="*/ 6097429 w 6400800"/>
              <a:gd name="connsiteY151" fmla="*/ 199549 h 514350"/>
              <a:gd name="connsiteX152" fmla="*/ 6101239 w 6400800"/>
              <a:gd name="connsiteY152" fmla="*/ 177641 h 514350"/>
              <a:gd name="connsiteX153" fmla="*/ 6104096 w 6400800"/>
              <a:gd name="connsiteY153" fmla="*/ 157639 h 514350"/>
              <a:gd name="connsiteX154" fmla="*/ 6107906 w 6400800"/>
              <a:gd name="connsiteY154" fmla="*/ 124301 h 514350"/>
              <a:gd name="connsiteX155" fmla="*/ 6110764 w 6400800"/>
              <a:gd name="connsiteY155" fmla="*/ 95726 h 514350"/>
              <a:gd name="connsiteX156" fmla="*/ 6104096 w 6400800"/>
              <a:gd name="connsiteY156" fmla="*/ 124301 h 514350"/>
              <a:gd name="connsiteX157" fmla="*/ 6096476 w 6400800"/>
              <a:gd name="connsiteY157" fmla="*/ 156686 h 514350"/>
              <a:gd name="connsiteX158" fmla="*/ 6091714 w 6400800"/>
              <a:gd name="connsiteY158" fmla="*/ 176689 h 514350"/>
              <a:gd name="connsiteX159" fmla="*/ 6085999 w 6400800"/>
              <a:gd name="connsiteY159" fmla="*/ 198596 h 514350"/>
              <a:gd name="connsiteX160" fmla="*/ 6081237 w 6400800"/>
              <a:gd name="connsiteY160" fmla="*/ 214789 h 514350"/>
              <a:gd name="connsiteX161" fmla="*/ 6074569 w 6400800"/>
              <a:gd name="connsiteY161" fmla="*/ 201454 h 514350"/>
              <a:gd name="connsiteX162" fmla="*/ 6079331 w 6400800"/>
              <a:gd name="connsiteY162" fmla="*/ 219551 h 514350"/>
              <a:gd name="connsiteX163" fmla="*/ 6073617 w 6400800"/>
              <a:gd name="connsiteY163" fmla="*/ 230029 h 514350"/>
              <a:gd name="connsiteX164" fmla="*/ 6069806 w 6400800"/>
              <a:gd name="connsiteY164" fmla="*/ 237649 h 514350"/>
              <a:gd name="connsiteX165" fmla="*/ 6069806 w 6400800"/>
              <a:gd name="connsiteY165" fmla="*/ 228124 h 514350"/>
              <a:gd name="connsiteX166" fmla="*/ 6069806 w 6400800"/>
              <a:gd name="connsiteY166" fmla="*/ 205264 h 514350"/>
              <a:gd name="connsiteX167" fmla="*/ 6065996 w 6400800"/>
              <a:gd name="connsiteY167" fmla="*/ 228124 h 514350"/>
              <a:gd name="connsiteX168" fmla="*/ 6061234 w 6400800"/>
              <a:gd name="connsiteY168" fmla="*/ 253841 h 514350"/>
              <a:gd name="connsiteX169" fmla="*/ 6059329 w 6400800"/>
              <a:gd name="connsiteY169" fmla="*/ 263366 h 514350"/>
              <a:gd name="connsiteX170" fmla="*/ 6057424 w 6400800"/>
              <a:gd name="connsiteY170" fmla="*/ 268129 h 514350"/>
              <a:gd name="connsiteX171" fmla="*/ 6048851 w 6400800"/>
              <a:gd name="connsiteY171" fmla="*/ 294799 h 514350"/>
              <a:gd name="connsiteX172" fmla="*/ 6041231 w 6400800"/>
              <a:gd name="connsiteY172" fmla="*/ 324326 h 514350"/>
              <a:gd name="connsiteX173" fmla="*/ 6041231 w 6400800"/>
              <a:gd name="connsiteY173" fmla="*/ 325279 h 514350"/>
              <a:gd name="connsiteX174" fmla="*/ 6033612 w 6400800"/>
              <a:gd name="connsiteY174" fmla="*/ 306229 h 514350"/>
              <a:gd name="connsiteX175" fmla="*/ 6029801 w 6400800"/>
              <a:gd name="connsiteY175" fmla="*/ 296704 h 514350"/>
              <a:gd name="connsiteX176" fmla="*/ 6029801 w 6400800"/>
              <a:gd name="connsiteY176" fmla="*/ 295751 h 514350"/>
              <a:gd name="connsiteX177" fmla="*/ 6031706 w 6400800"/>
              <a:gd name="connsiteY177" fmla="*/ 281464 h 514350"/>
              <a:gd name="connsiteX178" fmla="*/ 6033612 w 6400800"/>
              <a:gd name="connsiteY178" fmla="*/ 269081 h 514350"/>
              <a:gd name="connsiteX179" fmla="*/ 6027896 w 6400800"/>
              <a:gd name="connsiteY179" fmla="*/ 280511 h 514350"/>
              <a:gd name="connsiteX180" fmla="*/ 6025039 w 6400800"/>
              <a:gd name="connsiteY180" fmla="*/ 286226 h 514350"/>
              <a:gd name="connsiteX181" fmla="*/ 6020276 w 6400800"/>
              <a:gd name="connsiteY181" fmla="*/ 272891 h 514350"/>
              <a:gd name="connsiteX182" fmla="*/ 6008846 w 6400800"/>
              <a:gd name="connsiteY182" fmla="*/ 244316 h 514350"/>
              <a:gd name="connsiteX183" fmla="*/ 6016467 w 6400800"/>
              <a:gd name="connsiteY183" fmla="*/ 273844 h 514350"/>
              <a:gd name="connsiteX184" fmla="*/ 6022181 w 6400800"/>
              <a:gd name="connsiteY184" fmla="*/ 293846 h 514350"/>
              <a:gd name="connsiteX185" fmla="*/ 6019324 w 6400800"/>
              <a:gd name="connsiteY185" fmla="*/ 302419 h 514350"/>
              <a:gd name="connsiteX186" fmla="*/ 6016467 w 6400800"/>
              <a:gd name="connsiteY186" fmla="*/ 311944 h 514350"/>
              <a:gd name="connsiteX187" fmla="*/ 6010751 w 6400800"/>
              <a:gd name="connsiteY187" fmla="*/ 333851 h 514350"/>
              <a:gd name="connsiteX188" fmla="*/ 6010751 w 6400800"/>
              <a:gd name="connsiteY188" fmla="*/ 334804 h 514350"/>
              <a:gd name="connsiteX189" fmla="*/ 6003131 w 6400800"/>
              <a:gd name="connsiteY189" fmla="*/ 320516 h 514350"/>
              <a:gd name="connsiteX190" fmla="*/ 5996464 w 6400800"/>
              <a:gd name="connsiteY190" fmla="*/ 308134 h 514350"/>
              <a:gd name="connsiteX191" fmla="*/ 5999321 w 6400800"/>
              <a:gd name="connsiteY191" fmla="*/ 302419 h 514350"/>
              <a:gd name="connsiteX192" fmla="*/ 6007894 w 6400800"/>
              <a:gd name="connsiteY192" fmla="*/ 283369 h 514350"/>
              <a:gd name="connsiteX193" fmla="*/ 6014562 w 6400800"/>
              <a:gd name="connsiteY193" fmla="*/ 267176 h 514350"/>
              <a:gd name="connsiteX194" fmla="*/ 6004084 w 6400800"/>
              <a:gd name="connsiteY194" fmla="*/ 281464 h 514350"/>
              <a:gd name="connsiteX195" fmla="*/ 5993606 w 6400800"/>
              <a:gd name="connsiteY195" fmla="*/ 297656 h 514350"/>
              <a:gd name="connsiteX196" fmla="*/ 5989796 w 6400800"/>
              <a:gd name="connsiteY196" fmla="*/ 273844 h 514350"/>
              <a:gd name="connsiteX197" fmla="*/ 5991701 w 6400800"/>
              <a:gd name="connsiteY197" fmla="*/ 250984 h 514350"/>
              <a:gd name="connsiteX198" fmla="*/ 5997417 w 6400800"/>
              <a:gd name="connsiteY198" fmla="*/ 212884 h 514350"/>
              <a:gd name="connsiteX199" fmla="*/ 6003131 w 6400800"/>
              <a:gd name="connsiteY199" fmla="*/ 179546 h 514350"/>
              <a:gd name="connsiteX200" fmla="*/ 5993606 w 6400800"/>
              <a:gd name="connsiteY200" fmla="*/ 211931 h 514350"/>
              <a:gd name="connsiteX201" fmla="*/ 5985034 w 6400800"/>
              <a:gd name="connsiteY201" fmla="*/ 248126 h 514350"/>
              <a:gd name="connsiteX202" fmla="*/ 5974556 w 6400800"/>
              <a:gd name="connsiteY202" fmla="*/ 206216 h 514350"/>
              <a:gd name="connsiteX203" fmla="*/ 5974556 w 6400800"/>
              <a:gd name="connsiteY203" fmla="*/ 206216 h 514350"/>
              <a:gd name="connsiteX204" fmla="*/ 5977414 w 6400800"/>
              <a:gd name="connsiteY204" fmla="*/ 178594 h 514350"/>
              <a:gd name="connsiteX205" fmla="*/ 5979319 w 6400800"/>
              <a:gd name="connsiteY205" fmla="*/ 153829 h 514350"/>
              <a:gd name="connsiteX206" fmla="*/ 5973604 w 6400800"/>
              <a:gd name="connsiteY206" fmla="*/ 177641 h 514350"/>
              <a:gd name="connsiteX207" fmla="*/ 5969794 w 6400800"/>
              <a:gd name="connsiteY207" fmla="*/ 191929 h 514350"/>
              <a:gd name="connsiteX208" fmla="*/ 5959317 w 6400800"/>
              <a:gd name="connsiteY208" fmla="*/ 160496 h 514350"/>
              <a:gd name="connsiteX209" fmla="*/ 5946934 w 6400800"/>
              <a:gd name="connsiteY209" fmla="*/ 130016 h 514350"/>
              <a:gd name="connsiteX210" fmla="*/ 5934551 w 6400800"/>
              <a:gd name="connsiteY210" fmla="*/ 104299 h 514350"/>
              <a:gd name="connsiteX211" fmla="*/ 5943124 w 6400800"/>
              <a:gd name="connsiteY211" fmla="*/ 131921 h 514350"/>
              <a:gd name="connsiteX212" fmla="*/ 5951696 w 6400800"/>
              <a:gd name="connsiteY212" fmla="*/ 163354 h 514350"/>
              <a:gd name="connsiteX213" fmla="*/ 5961221 w 6400800"/>
              <a:gd name="connsiteY213" fmla="*/ 204311 h 514350"/>
              <a:gd name="connsiteX214" fmla="*/ 5964079 w 6400800"/>
              <a:gd name="connsiteY214" fmla="*/ 216694 h 514350"/>
              <a:gd name="connsiteX215" fmla="*/ 5962174 w 6400800"/>
              <a:gd name="connsiteY215" fmla="*/ 222409 h 514350"/>
              <a:gd name="connsiteX216" fmla="*/ 5958364 w 6400800"/>
              <a:gd name="connsiteY216" fmla="*/ 235744 h 514350"/>
              <a:gd name="connsiteX217" fmla="*/ 5956459 w 6400800"/>
              <a:gd name="connsiteY217" fmla="*/ 232886 h 514350"/>
              <a:gd name="connsiteX218" fmla="*/ 5956459 w 6400800"/>
              <a:gd name="connsiteY218" fmla="*/ 231934 h 514350"/>
              <a:gd name="connsiteX219" fmla="*/ 5956459 w 6400800"/>
              <a:gd name="connsiteY219" fmla="*/ 232886 h 514350"/>
              <a:gd name="connsiteX220" fmla="*/ 5938362 w 6400800"/>
              <a:gd name="connsiteY220" fmla="*/ 199549 h 514350"/>
              <a:gd name="connsiteX221" fmla="*/ 5927884 w 6400800"/>
              <a:gd name="connsiteY221" fmla="*/ 180499 h 514350"/>
              <a:gd name="connsiteX222" fmla="*/ 5953601 w 6400800"/>
              <a:gd name="connsiteY222" fmla="*/ 250984 h 514350"/>
              <a:gd name="connsiteX223" fmla="*/ 5952649 w 6400800"/>
              <a:gd name="connsiteY223" fmla="*/ 255746 h 514350"/>
              <a:gd name="connsiteX224" fmla="*/ 5945029 w 6400800"/>
              <a:gd name="connsiteY224" fmla="*/ 282416 h 514350"/>
              <a:gd name="connsiteX225" fmla="*/ 5944076 w 6400800"/>
              <a:gd name="connsiteY225" fmla="*/ 285274 h 514350"/>
              <a:gd name="connsiteX226" fmla="*/ 5940267 w 6400800"/>
              <a:gd name="connsiteY226" fmla="*/ 271939 h 514350"/>
              <a:gd name="connsiteX227" fmla="*/ 5928837 w 6400800"/>
              <a:gd name="connsiteY227" fmla="*/ 237649 h 514350"/>
              <a:gd name="connsiteX228" fmla="*/ 5922169 w 6400800"/>
              <a:gd name="connsiteY228" fmla="*/ 220504 h 514350"/>
              <a:gd name="connsiteX229" fmla="*/ 5923121 w 6400800"/>
              <a:gd name="connsiteY229" fmla="*/ 216694 h 514350"/>
              <a:gd name="connsiteX230" fmla="*/ 5921217 w 6400800"/>
              <a:gd name="connsiteY230" fmla="*/ 219551 h 514350"/>
              <a:gd name="connsiteX231" fmla="*/ 5917406 w 6400800"/>
              <a:gd name="connsiteY231" fmla="*/ 211931 h 514350"/>
              <a:gd name="connsiteX232" fmla="*/ 5908834 w 6400800"/>
              <a:gd name="connsiteY232" fmla="*/ 194786 h 514350"/>
              <a:gd name="connsiteX233" fmla="*/ 5907881 w 6400800"/>
              <a:gd name="connsiteY233" fmla="*/ 183356 h 514350"/>
              <a:gd name="connsiteX234" fmla="*/ 5905024 w 6400800"/>
              <a:gd name="connsiteY234" fmla="*/ 159544 h 514350"/>
              <a:gd name="connsiteX235" fmla="*/ 5904071 w 6400800"/>
              <a:gd name="connsiteY235" fmla="*/ 184309 h 514350"/>
              <a:gd name="connsiteX236" fmla="*/ 5903119 w 6400800"/>
              <a:gd name="connsiteY236" fmla="*/ 211931 h 514350"/>
              <a:gd name="connsiteX237" fmla="*/ 5902167 w 6400800"/>
              <a:gd name="connsiteY237" fmla="*/ 229076 h 514350"/>
              <a:gd name="connsiteX238" fmla="*/ 5902167 w 6400800"/>
              <a:gd name="connsiteY238" fmla="*/ 248126 h 514350"/>
              <a:gd name="connsiteX239" fmla="*/ 5903119 w 6400800"/>
              <a:gd name="connsiteY239" fmla="*/ 270034 h 514350"/>
              <a:gd name="connsiteX240" fmla="*/ 5900262 w 6400800"/>
              <a:gd name="connsiteY240" fmla="*/ 285274 h 514350"/>
              <a:gd name="connsiteX241" fmla="*/ 5899309 w 6400800"/>
              <a:gd name="connsiteY241" fmla="*/ 282416 h 514350"/>
              <a:gd name="connsiteX242" fmla="*/ 5895499 w 6400800"/>
              <a:gd name="connsiteY242" fmla="*/ 263366 h 514350"/>
              <a:gd name="connsiteX243" fmla="*/ 5891689 w 6400800"/>
              <a:gd name="connsiteY243" fmla="*/ 248126 h 514350"/>
              <a:gd name="connsiteX244" fmla="*/ 5891689 w 6400800"/>
              <a:gd name="connsiteY244" fmla="*/ 245269 h 514350"/>
              <a:gd name="connsiteX245" fmla="*/ 5890737 w 6400800"/>
              <a:gd name="connsiteY245" fmla="*/ 247174 h 514350"/>
              <a:gd name="connsiteX246" fmla="*/ 5890737 w 6400800"/>
              <a:gd name="connsiteY246" fmla="*/ 247174 h 514350"/>
              <a:gd name="connsiteX247" fmla="*/ 5890737 w 6400800"/>
              <a:gd name="connsiteY247" fmla="*/ 248126 h 514350"/>
              <a:gd name="connsiteX248" fmla="*/ 5881212 w 6400800"/>
              <a:gd name="connsiteY248" fmla="*/ 275749 h 514350"/>
              <a:gd name="connsiteX249" fmla="*/ 5878354 w 6400800"/>
              <a:gd name="connsiteY249" fmla="*/ 262414 h 514350"/>
              <a:gd name="connsiteX250" fmla="*/ 5874544 w 6400800"/>
              <a:gd name="connsiteY250" fmla="*/ 240506 h 514350"/>
              <a:gd name="connsiteX251" fmla="*/ 5874544 w 6400800"/>
              <a:gd name="connsiteY251" fmla="*/ 262414 h 514350"/>
              <a:gd name="connsiteX252" fmla="*/ 5875496 w 6400800"/>
              <a:gd name="connsiteY252" fmla="*/ 290989 h 514350"/>
              <a:gd name="connsiteX253" fmla="*/ 5873592 w 6400800"/>
              <a:gd name="connsiteY253" fmla="*/ 298609 h 514350"/>
              <a:gd name="connsiteX254" fmla="*/ 5870734 w 6400800"/>
              <a:gd name="connsiteY254" fmla="*/ 271939 h 514350"/>
              <a:gd name="connsiteX255" fmla="*/ 5867876 w 6400800"/>
              <a:gd name="connsiteY255" fmla="*/ 292894 h 514350"/>
              <a:gd name="connsiteX256" fmla="*/ 5866924 w 6400800"/>
              <a:gd name="connsiteY256" fmla="*/ 269081 h 514350"/>
              <a:gd name="connsiteX257" fmla="*/ 5865971 w 6400800"/>
              <a:gd name="connsiteY257" fmla="*/ 243364 h 514350"/>
              <a:gd name="connsiteX258" fmla="*/ 5873592 w 6400800"/>
              <a:gd name="connsiteY258" fmla="*/ 225266 h 514350"/>
              <a:gd name="connsiteX259" fmla="*/ 5865971 w 6400800"/>
              <a:gd name="connsiteY259" fmla="*/ 237649 h 514350"/>
              <a:gd name="connsiteX260" fmla="*/ 5865971 w 6400800"/>
              <a:gd name="connsiteY260" fmla="*/ 230029 h 514350"/>
              <a:gd name="connsiteX261" fmla="*/ 5865019 w 6400800"/>
              <a:gd name="connsiteY261" fmla="*/ 194786 h 514350"/>
              <a:gd name="connsiteX262" fmla="*/ 5863114 w 6400800"/>
              <a:gd name="connsiteY262" fmla="*/ 141446 h 514350"/>
              <a:gd name="connsiteX263" fmla="*/ 5862162 w 6400800"/>
              <a:gd name="connsiteY263" fmla="*/ 121444 h 514350"/>
              <a:gd name="connsiteX264" fmla="*/ 5859304 w 6400800"/>
              <a:gd name="connsiteY264" fmla="*/ 141446 h 514350"/>
              <a:gd name="connsiteX265" fmla="*/ 5856446 w 6400800"/>
              <a:gd name="connsiteY265" fmla="*/ 161449 h 514350"/>
              <a:gd name="connsiteX266" fmla="*/ 5853589 w 6400800"/>
              <a:gd name="connsiteY266" fmla="*/ 120491 h 514350"/>
              <a:gd name="connsiteX267" fmla="*/ 5851684 w 6400800"/>
              <a:gd name="connsiteY267" fmla="*/ 98584 h 514350"/>
              <a:gd name="connsiteX268" fmla="*/ 5849779 w 6400800"/>
              <a:gd name="connsiteY268" fmla="*/ 120491 h 514350"/>
              <a:gd name="connsiteX269" fmla="*/ 5847874 w 6400800"/>
              <a:gd name="connsiteY269" fmla="*/ 146209 h 514350"/>
              <a:gd name="connsiteX270" fmla="*/ 5846921 w 6400800"/>
              <a:gd name="connsiteY270" fmla="*/ 179546 h 514350"/>
              <a:gd name="connsiteX271" fmla="*/ 5846921 w 6400800"/>
              <a:gd name="connsiteY271" fmla="*/ 262414 h 514350"/>
              <a:gd name="connsiteX272" fmla="*/ 5846921 w 6400800"/>
              <a:gd name="connsiteY272" fmla="*/ 269081 h 514350"/>
              <a:gd name="connsiteX273" fmla="*/ 5843112 w 6400800"/>
              <a:gd name="connsiteY273" fmla="*/ 274796 h 514350"/>
              <a:gd name="connsiteX274" fmla="*/ 5840254 w 6400800"/>
              <a:gd name="connsiteY274" fmla="*/ 261461 h 514350"/>
              <a:gd name="connsiteX275" fmla="*/ 5841206 w 6400800"/>
              <a:gd name="connsiteY275" fmla="*/ 242411 h 514350"/>
              <a:gd name="connsiteX276" fmla="*/ 5841206 w 6400800"/>
              <a:gd name="connsiteY276" fmla="*/ 223361 h 514350"/>
              <a:gd name="connsiteX277" fmla="*/ 5837396 w 6400800"/>
              <a:gd name="connsiteY277" fmla="*/ 242411 h 514350"/>
              <a:gd name="connsiteX278" fmla="*/ 5836444 w 6400800"/>
              <a:gd name="connsiteY278" fmla="*/ 245269 h 514350"/>
              <a:gd name="connsiteX279" fmla="*/ 5829776 w 6400800"/>
              <a:gd name="connsiteY279" fmla="*/ 215741 h 514350"/>
              <a:gd name="connsiteX280" fmla="*/ 5824062 w 6400800"/>
              <a:gd name="connsiteY280" fmla="*/ 189071 h 514350"/>
              <a:gd name="connsiteX281" fmla="*/ 5825967 w 6400800"/>
              <a:gd name="connsiteY281" fmla="*/ 215741 h 514350"/>
              <a:gd name="connsiteX282" fmla="*/ 5828824 w 6400800"/>
              <a:gd name="connsiteY282" fmla="*/ 246221 h 514350"/>
              <a:gd name="connsiteX283" fmla="*/ 5831681 w 6400800"/>
              <a:gd name="connsiteY283" fmla="*/ 268129 h 514350"/>
              <a:gd name="connsiteX284" fmla="*/ 5826919 w 6400800"/>
              <a:gd name="connsiteY284" fmla="*/ 276701 h 514350"/>
              <a:gd name="connsiteX285" fmla="*/ 5825967 w 6400800"/>
              <a:gd name="connsiteY285" fmla="*/ 270986 h 514350"/>
              <a:gd name="connsiteX286" fmla="*/ 5822156 w 6400800"/>
              <a:gd name="connsiteY286" fmla="*/ 250031 h 514350"/>
              <a:gd name="connsiteX287" fmla="*/ 5818346 w 6400800"/>
              <a:gd name="connsiteY287" fmla="*/ 231934 h 514350"/>
              <a:gd name="connsiteX288" fmla="*/ 5818346 w 6400800"/>
              <a:gd name="connsiteY288" fmla="*/ 250031 h 514350"/>
              <a:gd name="connsiteX289" fmla="*/ 5818346 w 6400800"/>
              <a:gd name="connsiteY289" fmla="*/ 270986 h 514350"/>
              <a:gd name="connsiteX290" fmla="*/ 5812631 w 6400800"/>
              <a:gd name="connsiteY290" fmla="*/ 262414 h 514350"/>
              <a:gd name="connsiteX291" fmla="*/ 5812631 w 6400800"/>
              <a:gd name="connsiteY291" fmla="*/ 246221 h 514350"/>
              <a:gd name="connsiteX292" fmla="*/ 5814537 w 6400800"/>
              <a:gd name="connsiteY292" fmla="*/ 220504 h 514350"/>
              <a:gd name="connsiteX293" fmla="*/ 5816442 w 6400800"/>
              <a:gd name="connsiteY293" fmla="*/ 221456 h 514350"/>
              <a:gd name="connsiteX294" fmla="*/ 5819299 w 6400800"/>
              <a:gd name="connsiteY294" fmla="*/ 224314 h 514350"/>
              <a:gd name="connsiteX295" fmla="*/ 5822156 w 6400800"/>
              <a:gd name="connsiteY295" fmla="*/ 231934 h 514350"/>
              <a:gd name="connsiteX296" fmla="*/ 5821204 w 6400800"/>
              <a:gd name="connsiteY296" fmla="*/ 223361 h 514350"/>
              <a:gd name="connsiteX297" fmla="*/ 5818346 w 6400800"/>
              <a:gd name="connsiteY297" fmla="*/ 219551 h 514350"/>
              <a:gd name="connsiteX298" fmla="*/ 5813584 w 6400800"/>
              <a:gd name="connsiteY298" fmla="*/ 217646 h 514350"/>
              <a:gd name="connsiteX299" fmla="*/ 5811679 w 6400800"/>
              <a:gd name="connsiteY299" fmla="*/ 217646 h 514350"/>
              <a:gd name="connsiteX300" fmla="*/ 5811679 w 6400800"/>
              <a:gd name="connsiteY300" fmla="*/ 219551 h 514350"/>
              <a:gd name="connsiteX301" fmla="*/ 5805012 w 6400800"/>
              <a:gd name="connsiteY301" fmla="*/ 246221 h 514350"/>
              <a:gd name="connsiteX302" fmla="*/ 5803106 w 6400800"/>
              <a:gd name="connsiteY302" fmla="*/ 256699 h 514350"/>
              <a:gd name="connsiteX303" fmla="*/ 5796439 w 6400800"/>
              <a:gd name="connsiteY303" fmla="*/ 264319 h 514350"/>
              <a:gd name="connsiteX304" fmla="*/ 5795487 w 6400800"/>
              <a:gd name="connsiteY304" fmla="*/ 253841 h 514350"/>
              <a:gd name="connsiteX305" fmla="*/ 5794534 w 6400800"/>
              <a:gd name="connsiteY305" fmla="*/ 248126 h 514350"/>
              <a:gd name="connsiteX306" fmla="*/ 5794534 w 6400800"/>
              <a:gd name="connsiteY306" fmla="*/ 253841 h 514350"/>
              <a:gd name="connsiteX307" fmla="*/ 5793581 w 6400800"/>
              <a:gd name="connsiteY307" fmla="*/ 268129 h 514350"/>
              <a:gd name="connsiteX308" fmla="*/ 5791676 w 6400800"/>
              <a:gd name="connsiteY308" fmla="*/ 270034 h 514350"/>
              <a:gd name="connsiteX309" fmla="*/ 5791676 w 6400800"/>
              <a:gd name="connsiteY309" fmla="*/ 270034 h 514350"/>
              <a:gd name="connsiteX310" fmla="*/ 5787867 w 6400800"/>
              <a:gd name="connsiteY310" fmla="*/ 239554 h 514350"/>
              <a:gd name="connsiteX311" fmla="*/ 5793581 w 6400800"/>
              <a:gd name="connsiteY311" fmla="*/ 224314 h 514350"/>
              <a:gd name="connsiteX312" fmla="*/ 5786914 w 6400800"/>
              <a:gd name="connsiteY312" fmla="*/ 234791 h 514350"/>
              <a:gd name="connsiteX313" fmla="*/ 5785009 w 6400800"/>
              <a:gd name="connsiteY313" fmla="*/ 205264 h 514350"/>
              <a:gd name="connsiteX314" fmla="*/ 5795487 w 6400800"/>
              <a:gd name="connsiteY314" fmla="*/ 183356 h 514350"/>
              <a:gd name="connsiteX315" fmla="*/ 5795487 w 6400800"/>
              <a:gd name="connsiteY315" fmla="*/ 184309 h 514350"/>
              <a:gd name="connsiteX316" fmla="*/ 5795487 w 6400800"/>
              <a:gd name="connsiteY316" fmla="*/ 183356 h 514350"/>
              <a:gd name="connsiteX317" fmla="*/ 5797392 w 6400800"/>
              <a:gd name="connsiteY317" fmla="*/ 178594 h 514350"/>
              <a:gd name="connsiteX318" fmla="*/ 5812631 w 6400800"/>
              <a:gd name="connsiteY318" fmla="*/ 145256 h 514350"/>
              <a:gd name="connsiteX319" fmla="*/ 5825967 w 6400800"/>
              <a:gd name="connsiteY319" fmla="*/ 115729 h 514350"/>
              <a:gd name="connsiteX320" fmla="*/ 5809774 w 6400800"/>
              <a:gd name="connsiteY320" fmla="*/ 143351 h 514350"/>
              <a:gd name="connsiteX321" fmla="*/ 5791676 w 6400800"/>
              <a:gd name="connsiteY321" fmla="*/ 173831 h 514350"/>
              <a:gd name="connsiteX322" fmla="*/ 5788819 w 6400800"/>
              <a:gd name="connsiteY322" fmla="*/ 170974 h 514350"/>
              <a:gd name="connsiteX323" fmla="*/ 5783104 w 6400800"/>
              <a:gd name="connsiteY323" fmla="*/ 169069 h 514350"/>
              <a:gd name="connsiteX324" fmla="*/ 5781199 w 6400800"/>
              <a:gd name="connsiteY324" fmla="*/ 169069 h 514350"/>
              <a:gd name="connsiteX325" fmla="*/ 5781199 w 6400800"/>
              <a:gd name="connsiteY325" fmla="*/ 170974 h 514350"/>
              <a:gd name="connsiteX326" fmla="*/ 5777389 w 6400800"/>
              <a:gd name="connsiteY326" fmla="*/ 197644 h 514350"/>
              <a:gd name="connsiteX327" fmla="*/ 5766912 w 6400800"/>
              <a:gd name="connsiteY327" fmla="*/ 217646 h 514350"/>
              <a:gd name="connsiteX328" fmla="*/ 5752624 w 6400800"/>
              <a:gd name="connsiteY328" fmla="*/ 244316 h 514350"/>
              <a:gd name="connsiteX329" fmla="*/ 5751671 w 6400800"/>
              <a:gd name="connsiteY329" fmla="*/ 233839 h 514350"/>
              <a:gd name="connsiteX330" fmla="*/ 5749767 w 6400800"/>
              <a:gd name="connsiteY330" fmla="*/ 216694 h 514350"/>
              <a:gd name="connsiteX331" fmla="*/ 5757387 w 6400800"/>
              <a:gd name="connsiteY331" fmla="*/ 190024 h 514350"/>
              <a:gd name="connsiteX332" fmla="*/ 5749767 w 6400800"/>
              <a:gd name="connsiteY332" fmla="*/ 210979 h 514350"/>
              <a:gd name="connsiteX333" fmla="*/ 5748814 w 6400800"/>
              <a:gd name="connsiteY333" fmla="*/ 204311 h 514350"/>
              <a:gd name="connsiteX334" fmla="*/ 5745004 w 6400800"/>
              <a:gd name="connsiteY334" fmla="*/ 178594 h 514350"/>
              <a:gd name="connsiteX335" fmla="*/ 5745004 w 6400800"/>
              <a:gd name="connsiteY335" fmla="*/ 204311 h 514350"/>
              <a:gd name="connsiteX336" fmla="*/ 5745004 w 6400800"/>
              <a:gd name="connsiteY336" fmla="*/ 222409 h 514350"/>
              <a:gd name="connsiteX337" fmla="*/ 5744051 w 6400800"/>
              <a:gd name="connsiteY337" fmla="*/ 225266 h 514350"/>
              <a:gd name="connsiteX338" fmla="*/ 5731669 w 6400800"/>
              <a:gd name="connsiteY338" fmla="*/ 259556 h 514350"/>
              <a:gd name="connsiteX339" fmla="*/ 5731669 w 6400800"/>
              <a:gd name="connsiteY339" fmla="*/ 258604 h 514350"/>
              <a:gd name="connsiteX340" fmla="*/ 5734526 w 6400800"/>
              <a:gd name="connsiteY340" fmla="*/ 238601 h 514350"/>
              <a:gd name="connsiteX341" fmla="*/ 5727859 w 6400800"/>
              <a:gd name="connsiteY341" fmla="*/ 258604 h 514350"/>
              <a:gd name="connsiteX342" fmla="*/ 5725954 w 6400800"/>
              <a:gd name="connsiteY342" fmla="*/ 264319 h 514350"/>
              <a:gd name="connsiteX343" fmla="*/ 5725954 w 6400800"/>
              <a:gd name="connsiteY343" fmla="*/ 263366 h 514350"/>
              <a:gd name="connsiteX344" fmla="*/ 5725954 w 6400800"/>
              <a:gd name="connsiteY344" fmla="*/ 262414 h 514350"/>
              <a:gd name="connsiteX345" fmla="*/ 5726906 w 6400800"/>
              <a:gd name="connsiteY345" fmla="*/ 256699 h 514350"/>
              <a:gd name="connsiteX346" fmla="*/ 5729764 w 6400800"/>
              <a:gd name="connsiteY346" fmla="*/ 242411 h 514350"/>
              <a:gd name="connsiteX347" fmla="*/ 5732621 w 6400800"/>
              <a:gd name="connsiteY347" fmla="*/ 230029 h 514350"/>
              <a:gd name="connsiteX348" fmla="*/ 5737384 w 6400800"/>
              <a:gd name="connsiteY348" fmla="*/ 210026 h 514350"/>
              <a:gd name="connsiteX349" fmla="*/ 5741194 w 6400800"/>
              <a:gd name="connsiteY349" fmla="*/ 191929 h 514350"/>
              <a:gd name="connsiteX350" fmla="*/ 5739289 w 6400800"/>
              <a:gd name="connsiteY350" fmla="*/ 196691 h 514350"/>
              <a:gd name="connsiteX351" fmla="*/ 5740242 w 6400800"/>
              <a:gd name="connsiteY351" fmla="*/ 190024 h 514350"/>
              <a:gd name="connsiteX352" fmla="*/ 5731669 w 6400800"/>
              <a:gd name="connsiteY352" fmla="*/ 211931 h 514350"/>
              <a:gd name="connsiteX353" fmla="*/ 5726906 w 6400800"/>
              <a:gd name="connsiteY353" fmla="*/ 224314 h 514350"/>
              <a:gd name="connsiteX354" fmla="*/ 5725001 w 6400800"/>
              <a:gd name="connsiteY354" fmla="*/ 228124 h 514350"/>
              <a:gd name="connsiteX355" fmla="*/ 5720239 w 6400800"/>
              <a:gd name="connsiteY355" fmla="*/ 240506 h 514350"/>
              <a:gd name="connsiteX356" fmla="*/ 5717381 w 6400800"/>
              <a:gd name="connsiteY356" fmla="*/ 250031 h 514350"/>
              <a:gd name="connsiteX357" fmla="*/ 5715476 w 6400800"/>
              <a:gd name="connsiteY357" fmla="*/ 254794 h 514350"/>
              <a:gd name="connsiteX358" fmla="*/ 5709762 w 6400800"/>
              <a:gd name="connsiteY358" fmla="*/ 272891 h 514350"/>
              <a:gd name="connsiteX359" fmla="*/ 5704046 w 6400800"/>
              <a:gd name="connsiteY359" fmla="*/ 290989 h 514350"/>
              <a:gd name="connsiteX360" fmla="*/ 5696426 w 6400800"/>
              <a:gd name="connsiteY360" fmla="*/ 275749 h 514350"/>
              <a:gd name="connsiteX361" fmla="*/ 5695474 w 6400800"/>
              <a:gd name="connsiteY361" fmla="*/ 269081 h 514350"/>
              <a:gd name="connsiteX362" fmla="*/ 5695474 w 6400800"/>
              <a:gd name="connsiteY362" fmla="*/ 272891 h 514350"/>
              <a:gd name="connsiteX363" fmla="*/ 5688806 w 6400800"/>
              <a:gd name="connsiteY363" fmla="*/ 259556 h 514350"/>
              <a:gd name="connsiteX364" fmla="*/ 5680234 w 6400800"/>
              <a:gd name="connsiteY364" fmla="*/ 243364 h 514350"/>
              <a:gd name="connsiteX365" fmla="*/ 5684996 w 6400800"/>
              <a:gd name="connsiteY365" fmla="*/ 260509 h 514350"/>
              <a:gd name="connsiteX366" fmla="*/ 5694521 w 6400800"/>
              <a:gd name="connsiteY366" fmla="*/ 292894 h 514350"/>
              <a:gd name="connsiteX367" fmla="*/ 5694521 w 6400800"/>
              <a:gd name="connsiteY367" fmla="*/ 309086 h 514350"/>
              <a:gd name="connsiteX368" fmla="*/ 5694521 w 6400800"/>
              <a:gd name="connsiteY368" fmla="*/ 323374 h 514350"/>
              <a:gd name="connsiteX369" fmla="*/ 5691664 w 6400800"/>
              <a:gd name="connsiteY369" fmla="*/ 331946 h 514350"/>
              <a:gd name="connsiteX370" fmla="*/ 5689759 w 6400800"/>
              <a:gd name="connsiteY370" fmla="*/ 329089 h 514350"/>
              <a:gd name="connsiteX371" fmla="*/ 5689759 w 6400800"/>
              <a:gd name="connsiteY371" fmla="*/ 320516 h 514350"/>
              <a:gd name="connsiteX372" fmla="*/ 5687854 w 6400800"/>
              <a:gd name="connsiteY372" fmla="*/ 286226 h 514350"/>
              <a:gd name="connsiteX373" fmla="*/ 5684996 w 6400800"/>
              <a:gd name="connsiteY373" fmla="*/ 319564 h 514350"/>
              <a:gd name="connsiteX374" fmla="*/ 5681187 w 6400800"/>
              <a:gd name="connsiteY374" fmla="*/ 312896 h 514350"/>
              <a:gd name="connsiteX375" fmla="*/ 5675471 w 6400800"/>
              <a:gd name="connsiteY375" fmla="*/ 273844 h 514350"/>
              <a:gd name="connsiteX376" fmla="*/ 5672614 w 6400800"/>
              <a:gd name="connsiteY376" fmla="*/ 253841 h 514350"/>
              <a:gd name="connsiteX377" fmla="*/ 5670709 w 6400800"/>
              <a:gd name="connsiteY377" fmla="*/ 235744 h 514350"/>
              <a:gd name="connsiteX378" fmla="*/ 5667851 w 6400800"/>
              <a:gd name="connsiteY378" fmla="*/ 207169 h 514350"/>
              <a:gd name="connsiteX379" fmla="*/ 5665946 w 6400800"/>
              <a:gd name="connsiteY379" fmla="*/ 188119 h 514350"/>
              <a:gd name="connsiteX380" fmla="*/ 5666899 w 6400800"/>
              <a:gd name="connsiteY380" fmla="*/ 183356 h 514350"/>
              <a:gd name="connsiteX381" fmla="*/ 5665946 w 6400800"/>
              <a:gd name="connsiteY381" fmla="*/ 186214 h 514350"/>
              <a:gd name="connsiteX382" fmla="*/ 5664994 w 6400800"/>
              <a:gd name="connsiteY382" fmla="*/ 181451 h 514350"/>
              <a:gd name="connsiteX383" fmla="*/ 5664994 w 6400800"/>
              <a:gd name="connsiteY383" fmla="*/ 188119 h 514350"/>
              <a:gd name="connsiteX384" fmla="*/ 5654517 w 6400800"/>
              <a:gd name="connsiteY384" fmla="*/ 211931 h 514350"/>
              <a:gd name="connsiteX385" fmla="*/ 5653564 w 6400800"/>
              <a:gd name="connsiteY385" fmla="*/ 205264 h 514350"/>
              <a:gd name="connsiteX386" fmla="*/ 5652612 w 6400800"/>
              <a:gd name="connsiteY386" fmla="*/ 189071 h 514350"/>
              <a:gd name="connsiteX387" fmla="*/ 5657374 w 6400800"/>
              <a:gd name="connsiteY387" fmla="*/ 179546 h 514350"/>
              <a:gd name="connsiteX388" fmla="*/ 5652612 w 6400800"/>
              <a:gd name="connsiteY388" fmla="*/ 187166 h 514350"/>
              <a:gd name="connsiteX389" fmla="*/ 5652612 w 6400800"/>
              <a:gd name="connsiteY389" fmla="*/ 185261 h 514350"/>
              <a:gd name="connsiteX390" fmla="*/ 5651659 w 6400800"/>
              <a:gd name="connsiteY390" fmla="*/ 167164 h 514350"/>
              <a:gd name="connsiteX391" fmla="*/ 5649754 w 6400800"/>
              <a:gd name="connsiteY391" fmla="*/ 179546 h 514350"/>
              <a:gd name="connsiteX392" fmla="*/ 5649754 w 6400800"/>
              <a:gd name="connsiteY392" fmla="*/ 178594 h 514350"/>
              <a:gd name="connsiteX393" fmla="*/ 5647849 w 6400800"/>
              <a:gd name="connsiteY393" fmla="*/ 159544 h 514350"/>
              <a:gd name="connsiteX394" fmla="*/ 5646896 w 6400800"/>
              <a:gd name="connsiteY394" fmla="*/ 142399 h 514350"/>
              <a:gd name="connsiteX395" fmla="*/ 5645944 w 6400800"/>
              <a:gd name="connsiteY395" fmla="*/ 114776 h 514350"/>
              <a:gd name="connsiteX396" fmla="*/ 5644992 w 6400800"/>
              <a:gd name="connsiteY396" fmla="*/ 90011 h 514350"/>
              <a:gd name="connsiteX397" fmla="*/ 5641181 w 6400800"/>
              <a:gd name="connsiteY397" fmla="*/ 113824 h 514350"/>
              <a:gd name="connsiteX398" fmla="*/ 5639276 w 6400800"/>
              <a:gd name="connsiteY398" fmla="*/ 141446 h 514350"/>
              <a:gd name="connsiteX399" fmla="*/ 5638324 w 6400800"/>
              <a:gd name="connsiteY399" fmla="*/ 158591 h 514350"/>
              <a:gd name="connsiteX400" fmla="*/ 5638324 w 6400800"/>
              <a:gd name="connsiteY400" fmla="*/ 177641 h 514350"/>
              <a:gd name="connsiteX401" fmla="*/ 5639276 w 6400800"/>
              <a:gd name="connsiteY401" fmla="*/ 205264 h 514350"/>
              <a:gd name="connsiteX402" fmla="*/ 5637371 w 6400800"/>
              <a:gd name="connsiteY402" fmla="*/ 208121 h 514350"/>
              <a:gd name="connsiteX403" fmla="*/ 5636419 w 6400800"/>
              <a:gd name="connsiteY403" fmla="*/ 209074 h 514350"/>
              <a:gd name="connsiteX404" fmla="*/ 5636419 w 6400800"/>
              <a:gd name="connsiteY404" fmla="*/ 208121 h 514350"/>
              <a:gd name="connsiteX405" fmla="*/ 5636419 w 6400800"/>
              <a:gd name="connsiteY405" fmla="*/ 209074 h 514350"/>
              <a:gd name="connsiteX406" fmla="*/ 5631656 w 6400800"/>
              <a:gd name="connsiteY406" fmla="*/ 215741 h 514350"/>
              <a:gd name="connsiteX407" fmla="*/ 5626894 w 6400800"/>
              <a:gd name="connsiteY407" fmla="*/ 192881 h 514350"/>
              <a:gd name="connsiteX408" fmla="*/ 5626894 w 6400800"/>
              <a:gd name="connsiteY408" fmla="*/ 222409 h 514350"/>
              <a:gd name="connsiteX409" fmla="*/ 5626894 w 6400800"/>
              <a:gd name="connsiteY409" fmla="*/ 223361 h 514350"/>
              <a:gd name="connsiteX410" fmla="*/ 5618321 w 6400800"/>
              <a:gd name="connsiteY410" fmla="*/ 211931 h 514350"/>
              <a:gd name="connsiteX411" fmla="*/ 5593556 w 6400800"/>
              <a:gd name="connsiteY411" fmla="*/ 181451 h 514350"/>
              <a:gd name="connsiteX412" fmla="*/ 5570696 w 6400800"/>
              <a:gd name="connsiteY412" fmla="*/ 155734 h 514350"/>
              <a:gd name="connsiteX413" fmla="*/ 5590699 w 6400800"/>
              <a:gd name="connsiteY413" fmla="*/ 184309 h 514350"/>
              <a:gd name="connsiteX414" fmla="*/ 5612606 w 6400800"/>
              <a:gd name="connsiteY414" fmla="*/ 217646 h 514350"/>
              <a:gd name="connsiteX415" fmla="*/ 5616417 w 6400800"/>
              <a:gd name="connsiteY415" fmla="*/ 223361 h 514350"/>
              <a:gd name="connsiteX416" fmla="*/ 5620226 w 6400800"/>
              <a:gd name="connsiteY416" fmla="*/ 233839 h 514350"/>
              <a:gd name="connsiteX417" fmla="*/ 5620226 w 6400800"/>
              <a:gd name="connsiteY417" fmla="*/ 234791 h 514350"/>
              <a:gd name="connsiteX418" fmla="*/ 5616417 w 6400800"/>
              <a:gd name="connsiteY418" fmla="*/ 241459 h 514350"/>
              <a:gd name="connsiteX419" fmla="*/ 5616417 w 6400800"/>
              <a:gd name="connsiteY419" fmla="*/ 240506 h 514350"/>
              <a:gd name="connsiteX420" fmla="*/ 5616417 w 6400800"/>
              <a:gd name="connsiteY420" fmla="*/ 241459 h 514350"/>
              <a:gd name="connsiteX421" fmla="*/ 5614512 w 6400800"/>
              <a:gd name="connsiteY421" fmla="*/ 245269 h 514350"/>
              <a:gd name="connsiteX422" fmla="*/ 5594509 w 6400800"/>
              <a:gd name="connsiteY422" fmla="*/ 280511 h 514350"/>
              <a:gd name="connsiteX423" fmla="*/ 5594509 w 6400800"/>
              <a:gd name="connsiteY423" fmla="*/ 275749 h 514350"/>
              <a:gd name="connsiteX424" fmla="*/ 5594509 w 6400800"/>
              <a:gd name="connsiteY424" fmla="*/ 268129 h 514350"/>
              <a:gd name="connsiteX425" fmla="*/ 5596414 w 6400800"/>
              <a:gd name="connsiteY425" fmla="*/ 256699 h 514350"/>
              <a:gd name="connsiteX426" fmla="*/ 5594509 w 6400800"/>
              <a:gd name="connsiteY426" fmla="*/ 263366 h 514350"/>
              <a:gd name="connsiteX427" fmla="*/ 5594509 w 6400800"/>
              <a:gd name="connsiteY427" fmla="*/ 262414 h 514350"/>
              <a:gd name="connsiteX428" fmla="*/ 5592604 w 6400800"/>
              <a:gd name="connsiteY428" fmla="*/ 250031 h 514350"/>
              <a:gd name="connsiteX429" fmla="*/ 5590699 w 6400800"/>
              <a:gd name="connsiteY429" fmla="*/ 232886 h 514350"/>
              <a:gd name="connsiteX430" fmla="*/ 5596414 w 6400800"/>
              <a:gd name="connsiteY430" fmla="*/ 217646 h 514350"/>
              <a:gd name="connsiteX431" fmla="*/ 5589746 w 6400800"/>
              <a:gd name="connsiteY431" fmla="*/ 230029 h 514350"/>
              <a:gd name="connsiteX432" fmla="*/ 5589746 w 6400800"/>
              <a:gd name="connsiteY432" fmla="*/ 230029 h 514350"/>
              <a:gd name="connsiteX433" fmla="*/ 5586889 w 6400800"/>
              <a:gd name="connsiteY433" fmla="*/ 211931 h 514350"/>
              <a:gd name="connsiteX434" fmla="*/ 5585937 w 6400800"/>
              <a:gd name="connsiteY434" fmla="*/ 230029 h 514350"/>
              <a:gd name="connsiteX435" fmla="*/ 5585937 w 6400800"/>
              <a:gd name="connsiteY435" fmla="*/ 230981 h 514350"/>
              <a:gd name="connsiteX436" fmla="*/ 5583079 w 6400800"/>
              <a:gd name="connsiteY436" fmla="*/ 213836 h 514350"/>
              <a:gd name="connsiteX437" fmla="*/ 5583079 w 6400800"/>
              <a:gd name="connsiteY437" fmla="*/ 242411 h 514350"/>
              <a:gd name="connsiteX438" fmla="*/ 5581174 w 6400800"/>
              <a:gd name="connsiteY438" fmla="*/ 246221 h 514350"/>
              <a:gd name="connsiteX439" fmla="*/ 5579269 w 6400800"/>
              <a:gd name="connsiteY439" fmla="*/ 250031 h 514350"/>
              <a:gd name="connsiteX440" fmla="*/ 5571649 w 6400800"/>
              <a:gd name="connsiteY440" fmla="*/ 209074 h 514350"/>
              <a:gd name="connsiteX441" fmla="*/ 5567839 w 6400800"/>
              <a:gd name="connsiteY441" fmla="*/ 189071 h 514350"/>
              <a:gd name="connsiteX442" fmla="*/ 5563076 w 6400800"/>
              <a:gd name="connsiteY442" fmla="*/ 170974 h 514350"/>
              <a:gd name="connsiteX443" fmla="*/ 5555456 w 6400800"/>
              <a:gd name="connsiteY443" fmla="*/ 141446 h 514350"/>
              <a:gd name="connsiteX444" fmla="*/ 5548789 w 6400800"/>
              <a:gd name="connsiteY444" fmla="*/ 115729 h 514350"/>
              <a:gd name="connsiteX445" fmla="*/ 5551646 w 6400800"/>
              <a:gd name="connsiteY445" fmla="*/ 142399 h 514350"/>
              <a:gd name="connsiteX446" fmla="*/ 5555456 w 6400800"/>
              <a:gd name="connsiteY446" fmla="*/ 172879 h 514350"/>
              <a:gd name="connsiteX447" fmla="*/ 5558314 w 6400800"/>
              <a:gd name="connsiteY447" fmla="*/ 190976 h 514350"/>
              <a:gd name="connsiteX448" fmla="*/ 5560219 w 6400800"/>
              <a:gd name="connsiteY448" fmla="*/ 211931 h 514350"/>
              <a:gd name="connsiteX449" fmla="*/ 5564981 w 6400800"/>
              <a:gd name="connsiteY449" fmla="*/ 257651 h 514350"/>
              <a:gd name="connsiteX450" fmla="*/ 5565934 w 6400800"/>
              <a:gd name="connsiteY450" fmla="*/ 274796 h 514350"/>
              <a:gd name="connsiteX451" fmla="*/ 5564029 w 6400800"/>
              <a:gd name="connsiteY451" fmla="*/ 278606 h 514350"/>
              <a:gd name="connsiteX452" fmla="*/ 5561171 w 6400800"/>
              <a:gd name="connsiteY452" fmla="*/ 284321 h 514350"/>
              <a:gd name="connsiteX453" fmla="*/ 5549742 w 6400800"/>
              <a:gd name="connsiteY453" fmla="*/ 264319 h 514350"/>
              <a:gd name="connsiteX454" fmla="*/ 5548789 w 6400800"/>
              <a:gd name="connsiteY454" fmla="*/ 261461 h 514350"/>
              <a:gd name="connsiteX455" fmla="*/ 5544026 w 6400800"/>
              <a:gd name="connsiteY455" fmla="*/ 247174 h 514350"/>
              <a:gd name="connsiteX456" fmla="*/ 5547837 w 6400800"/>
              <a:gd name="connsiteY456" fmla="*/ 228124 h 514350"/>
              <a:gd name="connsiteX457" fmla="*/ 5542121 w 6400800"/>
              <a:gd name="connsiteY457" fmla="*/ 241459 h 514350"/>
              <a:gd name="connsiteX458" fmla="*/ 5541169 w 6400800"/>
              <a:gd name="connsiteY458" fmla="*/ 238601 h 514350"/>
              <a:gd name="connsiteX459" fmla="*/ 5538312 w 6400800"/>
              <a:gd name="connsiteY459" fmla="*/ 230029 h 514350"/>
              <a:gd name="connsiteX460" fmla="*/ 5551646 w 6400800"/>
              <a:gd name="connsiteY460" fmla="*/ 167164 h 514350"/>
              <a:gd name="connsiteX461" fmla="*/ 5528787 w 6400800"/>
              <a:gd name="connsiteY461" fmla="*/ 225266 h 514350"/>
              <a:gd name="connsiteX462" fmla="*/ 5524976 w 6400800"/>
              <a:gd name="connsiteY462" fmla="*/ 217646 h 514350"/>
              <a:gd name="connsiteX463" fmla="*/ 5524024 w 6400800"/>
              <a:gd name="connsiteY463" fmla="*/ 207169 h 514350"/>
              <a:gd name="connsiteX464" fmla="*/ 5521167 w 6400800"/>
              <a:gd name="connsiteY464" fmla="*/ 185261 h 514350"/>
              <a:gd name="connsiteX465" fmla="*/ 5520214 w 6400800"/>
              <a:gd name="connsiteY465" fmla="*/ 207169 h 514350"/>
              <a:gd name="connsiteX466" fmla="*/ 5520214 w 6400800"/>
              <a:gd name="connsiteY466" fmla="*/ 232886 h 514350"/>
              <a:gd name="connsiteX467" fmla="*/ 5520214 w 6400800"/>
              <a:gd name="connsiteY467" fmla="*/ 248126 h 514350"/>
              <a:gd name="connsiteX468" fmla="*/ 5520214 w 6400800"/>
              <a:gd name="connsiteY468" fmla="*/ 250984 h 514350"/>
              <a:gd name="connsiteX469" fmla="*/ 5505926 w 6400800"/>
              <a:gd name="connsiteY469" fmla="*/ 291941 h 514350"/>
              <a:gd name="connsiteX470" fmla="*/ 5503069 w 6400800"/>
              <a:gd name="connsiteY470" fmla="*/ 300514 h 514350"/>
              <a:gd name="connsiteX471" fmla="*/ 5498306 w 6400800"/>
              <a:gd name="connsiteY471" fmla="*/ 290989 h 514350"/>
              <a:gd name="connsiteX472" fmla="*/ 5498306 w 6400800"/>
              <a:gd name="connsiteY472" fmla="*/ 285274 h 514350"/>
              <a:gd name="connsiteX473" fmla="*/ 5499259 w 6400800"/>
              <a:gd name="connsiteY473" fmla="*/ 269081 h 514350"/>
              <a:gd name="connsiteX474" fmla="*/ 5494496 w 6400800"/>
              <a:gd name="connsiteY474" fmla="*/ 284321 h 514350"/>
              <a:gd name="connsiteX475" fmla="*/ 5481162 w 6400800"/>
              <a:gd name="connsiteY475" fmla="*/ 257651 h 514350"/>
              <a:gd name="connsiteX476" fmla="*/ 5483067 w 6400800"/>
              <a:gd name="connsiteY476" fmla="*/ 251936 h 514350"/>
              <a:gd name="connsiteX477" fmla="*/ 5492592 w 6400800"/>
              <a:gd name="connsiteY477" fmla="*/ 224314 h 514350"/>
              <a:gd name="connsiteX478" fmla="*/ 5500212 w 6400800"/>
              <a:gd name="connsiteY478" fmla="*/ 200501 h 514350"/>
              <a:gd name="connsiteX479" fmla="*/ 5493544 w 6400800"/>
              <a:gd name="connsiteY479" fmla="*/ 212884 h 514350"/>
              <a:gd name="connsiteX480" fmla="*/ 5502117 w 6400800"/>
              <a:gd name="connsiteY480" fmla="*/ 188119 h 514350"/>
              <a:gd name="connsiteX481" fmla="*/ 5511642 w 6400800"/>
              <a:gd name="connsiteY481" fmla="*/ 160496 h 514350"/>
              <a:gd name="connsiteX482" fmla="*/ 5498306 w 6400800"/>
              <a:gd name="connsiteY482" fmla="*/ 186214 h 514350"/>
              <a:gd name="connsiteX483" fmla="*/ 5484019 w 6400800"/>
              <a:gd name="connsiteY483" fmla="*/ 215741 h 514350"/>
              <a:gd name="connsiteX484" fmla="*/ 5475446 w 6400800"/>
              <a:gd name="connsiteY484" fmla="*/ 233839 h 514350"/>
              <a:gd name="connsiteX485" fmla="*/ 5472589 w 6400800"/>
              <a:gd name="connsiteY485" fmla="*/ 241459 h 514350"/>
              <a:gd name="connsiteX486" fmla="*/ 5461159 w 6400800"/>
              <a:gd name="connsiteY486" fmla="*/ 221456 h 514350"/>
              <a:gd name="connsiteX487" fmla="*/ 5469731 w 6400800"/>
              <a:gd name="connsiteY487" fmla="*/ 248126 h 514350"/>
              <a:gd name="connsiteX488" fmla="*/ 5466874 w 6400800"/>
              <a:gd name="connsiteY488" fmla="*/ 254794 h 514350"/>
              <a:gd name="connsiteX489" fmla="*/ 5465921 w 6400800"/>
              <a:gd name="connsiteY489" fmla="*/ 257651 h 514350"/>
              <a:gd name="connsiteX490" fmla="*/ 5464969 w 6400800"/>
              <a:gd name="connsiteY490" fmla="*/ 256699 h 514350"/>
              <a:gd name="connsiteX491" fmla="*/ 5455444 w 6400800"/>
              <a:gd name="connsiteY491" fmla="*/ 246221 h 514350"/>
              <a:gd name="connsiteX492" fmla="*/ 5452587 w 6400800"/>
              <a:gd name="connsiteY492" fmla="*/ 230029 h 514350"/>
              <a:gd name="connsiteX493" fmla="*/ 5448776 w 6400800"/>
              <a:gd name="connsiteY493" fmla="*/ 214789 h 514350"/>
              <a:gd name="connsiteX494" fmla="*/ 5442109 w 6400800"/>
              <a:gd name="connsiteY494" fmla="*/ 190024 h 514350"/>
              <a:gd name="connsiteX495" fmla="*/ 5442109 w 6400800"/>
              <a:gd name="connsiteY495" fmla="*/ 190024 h 514350"/>
              <a:gd name="connsiteX496" fmla="*/ 5442109 w 6400800"/>
              <a:gd name="connsiteY496" fmla="*/ 180499 h 514350"/>
              <a:gd name="connsiteX497" fmla="*/ 5441156 w 6400800"/>
              <a:gd name="connsiteY497" fmla="*/ 186214 h 514350"/>
              <a:gd name="connsiteX498" fmla="*/ 5436394 w 6400800"/>
              <a:gd name="connsiteY498" fmla="*/ 169069 h 514350"/>
              <a:gd name="connsiteX499" fmla="*/ 5438299 w 6400800"/>
              <a:gd name="connsiteY499" fmla="*/ 190976 h 514350"/>
              <a:gd name="connsiteX500" fmla="*/ 5439251 w 6400800"/>
              <a:gd name="connsiteY500" fmla="*/ 195739 h 514350"/>
              <a:gd name="connsiteX501" fmla="*/ 5433537 w 6400800"/>
              <a:gd name="connsiteY501" fmla="*/ 225266 h 514350"/>
              <a:gd name="connsiteX502" fmla="*/ 5429726 w 6400800"/>
              <a:gd name="connsiteY502" fmla="*/ 221456 h 514350"/>
              <a:gd name="connsiteX503" fmla="*/ 5433537 w 6400800"/>
              <a:gd name="connsiteY503" fmla="*/ 225266 h 514350"/>
              <a:gd name="connsiteX504" fmla="*/ 5430679 w 6400800"/>
              <a:gd name="connsiteY504" fmla="*/ 240506 h 514350"/>
              <a:gd name="connsiteX505" fmla="*/ 5428774 w 6400800"/>
              <a:gd name="connsiteY505" fmla="*/ 228124 h 514350"/>
              <a:gd name="connsiteX506" fmla="*/ 5428774 w 6400800"/>
              <a:gd name="connsiteY506" fmla="*/ 242411 h 514350"/>
              <a:gd name="connsiteX507" fmla="*/ 5424012 w 6400800"/>
              <a:gd name="connsiteY507" fmla="*/ 222409 h 514350"/>
              <a:gd name="connsiteX508" fmla="*/ 5419249 w 6400800"/>
              <a:gd name="connsiteY508" fmla="*/ 200501 h 514350"/>
              <a:gd name="connsiteX509" fmla="*/ 5420201 w 6400800"/>
              <a:gd name="connsiteY509" fmla="*/ 223361 h 514350"/>
              <a:gd name="connsiteX510" fmla="*/ 5424964 w 6400800"/>
              <a:gd name="connsiteY510" fmla="*/ 274796 h 514350"/>
              <a:gd name="connsiteX511" fmla="*/ 5420201 w 6400800"/>
              <a:gd name="connsiteY511" fmla="*/ 299561 h 514350"/>
              <a:gd name="connsiteX512" fmla="*/ 5418296 w 6400800"/>
              <a:gd name="connsiteY512" fmla="*/ 305276 h 514350"/>
              <a:gd name="connsiteX513" fmla="*/ 5415439 w 6400800"/>
              <a:gd name="connsiteY513" fmla="*/ 298609 h 514350"/>
              <a:gd name="connsiteX514" fmla="*/ 5417344 w 6400800"/>
              <a:gd name="connsiteY514" fmla="*/ 291941 h 514350"/>
              <a:gd name="connsiteX515" fmla="*/ 5414487 w 6400800"/>
              <a:gd name="connsiteY515" fmla="*/ 296704 h 514350"/>
              <a:gd name="connsiteX516" fmla="*/ 5414487 w 6400800"/>
              <a:gd name="connsiteY516" fmla="*/ 295751 h 514350"/>
              <a:gd name="connsiteX517" fmla="*/ 5411629 w 6400800"/>
              <a:gd name="connsiteY517" fmla="*/ 287179 h 514350"/>
              <a:gd name="connsiteX518" fmla="*/ 5414487 w 6400800"/>
              <a:gd name="connsiteY518" fmla="*/ 268129 h 514350"/>
              <a:gd name="connsiteX519" fmla="*/ 5409724 w 6400800"/>
              <a:gd name="connsiteY519" fmla="*/ 282416 h 514350"/>
              <a:gd name="connsiteX520" fmla="*/ 5404009 w 6400800"/>
              <a:gd name="connsiteY520" fmla="*/ 267176 h 514350"/>
              <a:gd name="connsiteX521" fmla="*/ 5399246 w 6400800"/>
              <a:gd name="connsiteY521" fmla="*/ 253841 h 514350"/>
              <a:gd name="connsiteX522" fmla="*/ 5400199 w 6400800"/>
              <a:gd name="connsiteY522" fmla="*/ 232886 h 514350"/>
              <a:gd name="connsiteX523" fmla="*/ 5396389 w 6400800"/>
              <a:gd name="connsiteY523" fmla="*/ 247174 h 514350"/>
              <a:gd name="connsiteX524" fmla="*/ 5395437 w 6400800"/>
              <a:gd name="connsiteY524" fmla="*/ 244316 h 514350"/>
              <a:gd name="connsiteX525" fmla="*/ 5387817 w 6400800"/>
              <a:gd name="connsiteY525" fmla="*/ 224314 h 514350"/>
              <a:gd name="connsiteX526" fmla="*/ 5391626 w 6400800"/>
              <a:gd name="connsiteY526" fmla="*/ 245269 h 514350"/>
              <a:gd name="connsiteX527" fmla="*/ 5394484 w 6400800"/>
              <a:gd name="connsiteY527" fmla="*/ 257651 h 514350"/>
              <a:gd name="connsiteX528" fmla="*/ 5384959 w 6400800"/>
              <a:gd name="connsiteY528" fmla="*/ 300514 h 514350"/>
              <a:gd name="connsiteX529" fmla="*/ 5384006 w 6400800"/>
              <a:gd name="connsiteY529" fmla="*/ 297656 h 514350"/>
              <a:gd name="connsiteX530" fmla="*/ 5382101 w 6400800"/>
              <a:gd name="connsiteY530" fmla="*/ 283369 h 514350"/>
              <a:gd name="connsiteX531" fmla="*/ 5382101 w 6400800"/>
              <a:gd name="connsiteY531" fmla="*/ 287179 h 514350"/>
              <a:gd name="connsiteX532" fmla="*/ 5380196 w 6400800"/>
              <a:gd name="connsiteY532" fmla="*/ 276701 h 514350"/>
              <a:gd name="connsiteX533" fmla="*/ 5379244 w 6400800"/>
              <a:gd name="connsiteY533" fmla="*/ 272891 h 514350"/>
              <a:gd name="connsiteX534" fmla="*/ 5380196 w 6400800"/>
              <a:gd name="connsiteY534" fmla="*/ 269081 h 514350"/>
              <a:gd name="connsiteX535" fmla="*/ 5379244 w 6400800"/>
              <a:gd name="connsiteY535" fmla="*/ 271939 h 514350"/>
              <a:gd name="connsiteX536" fmla="*/ 5372576 w 6400800"/>
              <a:gd name="connsiteY536" fmla="*/ 241459 h 514350"/>
              <a:gd name="connsiteX537" fmla="*/ 5373529 w 6400800"/>
              <a:gd name="connsiteY537" fmla="*/ 232886 h 514350"/>
              <a:gd name="connsiteX538" fmla="*/ 5378292 w 6400800"/>
              <a:gd name="connsiteY538" fmla="*/ 190024 h 514350"/>
              <a:gd name="connsiteX539" fmla="*/ 5384006 w 6400800"/>
              <a:gd name="connsiteY539" fmla="*/ 153829 h 514350"/>
              <a:gd name="connsiteX540" fmla="*/ 5386864 w 6400800"/>
              <a:gd name="connsiteY540" fmla="*/ 138589 h 514350"/>
              <a:gd name="connsiteX541" fmla="*/ 5389721 w 6400800"/>
              <a:gd name="connsiteY541" fmla="*/ 126206 h 514350"/>
              <a:gd name="connsiteX542" fmla="*/ 5394484 w 6400800"/>
              <a:gd name="connsiteY542" fmla="*/ 102394 h 514350"/>
              <a:gd name="connsiteX543" fmla="*/ 5385912 w 6400800"/>
              <a:gd name="connsiteY543" fmla="*/ 125254 h 514350"/>
              <a:gd name="connsiteX544" fmla="*/ 5381149 w 6400800"/>
              <a:gd name="connsiteY544" fmla="*/ 137636 h 514350"/>
              <a:gd name="connsiteX545" fmla="*/ 5376387 w 6400800"/>
              <a:gd name="connsiteY545" fmla="*/ 151924 h 514350"/>
              <a:gd name="connsiteX546" fmla="*/ 5366862 w 6400800"/>
              <a:gd name="connsiteY546" fmla="*/ 188119 h 514350"/>
              <a:gd name="connsiteX547" fmla="*/ 5363051 w 6400800"/>
              <a:gd name="connsiteY547" fmla="*/ 205264 h 514350"/>
              <a:gd name="connsiteX548" fmla="*/ 5360194 w 6400800"/>
              <a:gd name="connsiteY548" fmla="*/ 196691 h 514350"/>
              <a:gd name="connsiteX549" fmla="*/ 5361146 w 6400800"/>
              <a:gd name="connsiteY549" fmla="*/ 210979 h 514350"/>
              <a:gd name="connsiteX550" fmla="*/ 5357337 w 6400800"/>
              <a:gd name="connsiteY550" fmla="*/ 230981 h 514350"/>
              <a:gd name="connsiteX551" fmla="*/ 5355431 w 6400800"/>
              <a:gd name="connsiteY551" fmla="*/ 245269 h 514350"/>
              <a:gd name="connsiteX552" fmla="*/ 5354479 w 6400800"/>
              <a:gd name="connsiteY552" fmla="*/ 235744 h 514350"/>
              <a:gd name="connsiteX553" fmla="*/ 5354479 w 6400800"/>
              <a:gd name="connsiteY553" fmla="*/ 230029 h 514350"/>
              <a:gd name="connsiteX554" fmla="*/ 5355431 w 6400800"/>
              <a:gd name="connsiteY554" fmla="*/ 210979 h 514350"/>
              <a:gd name="connsiteX555" fmla="*/ 5352574 w 6400800"/>
              <a:gd name="connsiteY555" fmla="*/ 222409 h 514350"/>
              <a:gd name="connsiteX556" fmla="*/ 5347812 w 6400800"/>
              <a:gd name="connsiteY556" fmla="*/ 190024 h 514350"/>
              <a:gd name="connsiteX557" fmla="*/ 5347812 w 6400800"/>
              <a:gd name="connsiteY557" fmla="*/ 179546 h 514350"/>
              <a:gd name="connsiteX558" fmla="*/ 5347812 w 6400800"/>
              <a:gd name="connsiteY558" fmla="*/ 160496 h 514350"/>
              <a:gd name="connsiteX559" fmla="*/ 5344954 w 6400800"/>
              <a:gd name="connsiteY559" fmla="*/ 173831 h 514350"/>
              <a:gd name="connsiteX560" fmla="*/ 5341144 w 6400800"/>
              <a:gd name="connsiteY560" fmla="*/ 150019 h 514350"/>
              <a:gd name="connsiteX561" fmla="*/ 5342096 w 6400800"/>
              <a:gd name="connsiteY561" fmla="*/ 177641 h 514350"/>
              <a:gd name="connsiteX562" fmla="*/ 5342096 w 6400800"/>
              <a:gd name="connsiteY562" fmla="*/ 187166 h 514350"/>
              <a:gd name="connsiteX563" fmla="*/ 5340192 w 6400800"/>
              <a:gd name="connsiteY563" fmla="*/ 200501 h 514350"/>
              <a:gd name="connsiteX564" fmla="*/ 5337334 w 6400800"/>
              <a:gd name="connsiteY564" fmla="*/ 229076 h 514350"/>
              <a:gd name="connsiteX565" fmla="*/ 5336381 w 6400800"/>
              <a:gd name="connsiteY565" fmla="*/ 263366 h 514350"/>
              <a:gd name="connsiteX566" fmla="*/ 5336381 w 6400800"/>
              <a:gd name="connsiteY566" fmla="*/ 282416 h 514350"/>
              <a:gd name="connsiteX567" fmla="*/ 5336381 w 6400800"/>
              <a:gd name="connsiteY567" fmla="*/ 282416 h 514350"/>
              <a:gd name="connsiteX568" fmla="*/ 5333524 w 6400800"/>
              <a:gd name="connsiteY568" fmla="*/ 293846 h 514350"/>
              <a:gd name="connsiteX569" fmla="*/ 5332571 w 6400800"/>
              <a:gd name="connsiteY569" fmla="*/ 291941 h 514350"/>
              <a:gd name="connsiteX570" fmla="*/ 5327809 w 6400800"/>
              <a:gd name="connsiteY570" fmla="*/ 278606 h 514350"/>
              <a:gd name="connsiteX571" fmla="*/ 5319237 w 6400800"/>
              <a:gd name="connsiteY571" fmla="*/ 252889 h 514350"/>
              <a:gd name="connsiteX572" fmla="*/ 5310664 w 6400800"/>
              <a:gd name="connsiteY572" fmla="*/ 230029 h 514350"/>
              <a:gd name="connsiteX573" fmla="*/ 5315426 w 6400800"/>
              <a:gd name="connsiteY573" fmla="*/ 253841 h 514350"/>
              <a:gd name="connsiteX574" fmla="*/ 5318284 w 6400800"/>
              <a:gd name="connsiteY574" fmla="*/ 267176 h 514350"/>
              <a:gd name="connsiteX575" fmla="*/ 5315426 w 6400800"/>
              <a:gd name="connsiteY575" fmla="*/ 263366 h 514350"/>
              <a:gd name="connsiteX576" fmla="*/ 5320189 w 6400800"/>
              <a:gd name="connsiteY576" fmla="*/ 276701 h 514350"/>
              <a:gd name="connsiteX577" fmla="*/ 5321142 w 6400800"/>
              <a:gd name="connsiteY577" fmla="*/ 281464 h 514350"/>
              <a:gd name="connsiteX578" fmla="*/ 5324951 w 6400800"/>
              <a:gd name="connsiteY578" fmla="*/ 297656 h 514350"/>
              <a:gd name="connsiteX579" fmla="*/ 5326856 w 6400800"/>
              <a:gd name="connsiteY579" fmla="*/ 306229 h 514350"/>
              <a:gd name="connsiteX580" fmla="*/ 5316379 w 6400800"/>
              <a:gd name="connsiteY580" fmla="*/ 322421 h 514350"/>
              <a:gd name="connsiteX581" fmla="*/ 5306854 w 6400800"/>
              <a:gd name="connsiteY581" fmla="*/ 338614 h 514350"/>
              <a:gd name="connsiteX582" fmla="*/ 5298281 w 6400800"/>
              <a:gd name="connsiteY582" fmla="*/ 354806 h 514350"/>
              <a:gd name="connsiteX583" fmla="*/ 5298281 w 6400800"/>
              <a:gd name="connsiteY583" fmla="*/ 344329 h 514350"/>
              <a:gd name="connsiteX584" fmla="*/ 5301139 w 6400800"/>
              <a:gd name="connsiteY584" fmla="*/ 318611 h 514350"/>
              <a:gd name="connsiteX585" fmla="*/ 5305901 w 6400800"/>
              <a:gd name="connsiteY585" fmla="*/ 291941 h 514350"/>
              <a:gd name="connsiteX586" fmla="*/ 5311617 w 6400800"/>
              <a:gd name="connsiteY586" fmla="*/ 269081 h 514350"/>
              <a:gd name="connsiteX587" fmla="*/ 5302092 w 6400800"/>
              <a:gd name="connsiteY587" fmla="*/ 290989 h 514350"/>
              <a:gd name="connsiteX588" fmla="*/ 5299234 w 6400800"/>
              <a:gd name="connsiteY588" fmla="*/ 298609 h 514350"/>
              <a:gd name="connsiteX589" fmla="*/ 5299234 w 6400800"/>
              <a:gd name="connsiteY589" fmla="*/ 263366 h 514350"/>
              <a:gd name="connsiteX590" fmla="*/ 5290662 w 6400800"/>
              <a:gd name="connsiteY590" fmla="*/ 317659 h 514350"/>
              <a:gd name="connsiteX591" fmla="*/ 5289709 w 6400800"/>
              <a:gd name="connsiteY591" fmla="*/ 312896 h 514350"/>
              <a:gd name="connsiteX592" fmla="*/ 5284946 w 6400800"/>
              <a:gd name="connsiteY592" fmla="*/ 295751 h 514350"/>
              <a:gd name="connsiteX593" fmla="*/ 5284946 w 6400800"/>
              <a:gd name="connsiteY593" fmla="*/ 295751 h 514350"/>
              <a:gd name="connsiteX594" fmla="*/ 5284946 w 6400800"/>
              <a:gd name="connsiteY594" fmla="*/ 295751 h 514350"/>
              <a:gd name="connsiteX595" fmla="*/ 5282089 w 6400800"/>
              <a:gd name="connsiteY595" fmla="*/ 284321 h 514350"/>
              <a:gd name="connsiteX596" fmla="*/ 5281137 w 6400800"/>
              <a:gd name="connsiteY596" fmla="*/ 282416 h 514350"/>
              <a:gd name="connsiteX597" fmla="*/ 5288756 w 6400800"/>
              <a:gd name="connsiteY597" fmla="*/ 252889 h 514350"/>
              <a:gd name="connsiteX598" fmla="*/ 5279231 w 6400800"/>
              <a:gd name="connsiteY598" fmla="*/ 273844 h 514350"/>
              <a:gd name="connsiteX599" fmla="*/ 5275421 w 6400800"/>
              <a:gd name="connsiteY599" fmla="*/ 262414 h 514350"/>
              <a:gd name="connsiteX600" fmla="*/ 5268754 w 6400800"/>
              <a:gd name="connsiteY600" fmla="*/ 243364 h 514350"/>
              <a:gd name="connsiteX601" fmla="*/ 5271612 w 6400800"/>
              <a:gd name="connsiteY601" fmla="*/ 262414 h 514350"/>
              <a:gd name="connsiteX602" fmla="*/ 5274469 w 6400800"/>
              <a:gd name="connsiteY602" fmla="*/ 283369 h 514350"/>
              <a:gd name="connsiteX603" fmla="*/ 5263039 w 6400800"/>
              <a:gd name="connsiteY603" fmla="*/ 310039 h 514350"/>
              <a:gd name="connsiteX604" fmla="*/ 5263039 w 6400800"/>
              <a:gd name="connsiteY604" fmla="*/ 302419 h 514350"/>
              <a:gd name="connsiteX605" fmla="*/ 5260181 w 6400800"/>
              <a:gd name="connsiteY605" fmla="*/ 310039 h 514350"/>
              <a:gd name="connsiteX606" fmla="*/ 5260181 w 6400800"/>
              <a:gd name="connsiteY606" fmla="*/ 309086 h 514350"/>
              <a:gd name="connsiteX607" fmla="*/ 5261134 w 6400800"/>
              <a:gd name="connsiteY607" fmla="*/ 301466 h 514350"/>
              <a:gd name="connsiteX608" fmla="*/ 5262087 w 6400800"/>
              <a:gd name="connsiteY608" fmla="*/ 284321 h 514350"/>
              <a:gd name="connsiteX609" fmla="*/ 5263039 w 6400800"/>
              <a:gd name="connsiteY609" fmla="*/ 269081 h 514350"/>
              <a:gd name="connsiteX610" fmla="*/ 5258276 w 6400800"/>
              <a:gd name="connsiteY610" fmla="*/ 283369 h 514350"/>
              <a:gd name="connsiteX611" fmla="*/ 5257324 w 6400800"/>
              <a:gd name="connsiteY611" fmla="*/ 287179 h 514350"/>
              <a:gd name="connsiteX612" fmla="*/ 5255419 w 6400800"/>
              <a:gd name="connsiteY612" fmla="*/ 273844 h 514350"/>
              <a:gd name="connsiteX613" fmla="*/ 5255419 w 6400800"/>
              <a:gd name="connsiteY613" fmla="*/ 271939 h 514350"/>
              <a:gd name="connsiteX614" fmla="*/ 5255419 w 6400800"/>
              <a:gd name="connsiteY614" fmla="*/ 270986 h 514350"/>
              <a:gd name="connsiteX615" fmla="*/ 5256371 w 6400800"/>
              <a:gd name="connsiteY615" fmla="*/ 266224 h 514350"/>
              <a:gd name="connsiteX616" fmla="*/ 5255419 w 6400800"/>
              <a:gd name="connsiteY616" fmla="*/ 268129 h 514350"/>
              <a:gd name="connsiteX617" fmla="*/ 5258276 w 6400800"/>
              <a:gd name="connsiteY617" fmla="*/ 232886 h 514350"/>
              <a:gd name="connsiteX618" fmla="*/ 5263039 w 6400800"/>
              <a:gd name="connsiteY618" fmla="*/ 158591 h 514350"/>
              <a:gd name="connsiteX619" fmla="*/ 5252562 w 6400800"/>
              <a:gd name="connsiteY619" fmla="*/ 204311 h 514350"/>
              <a:gd name="connsiteX620" fmla="*/ 5255419 w 6400800"/>
              <a:gd name="connsiteY620" fmla="*/ 173831 h 514350"/>
              <a:gd name="connsiteX621" fmla="*/ 5258276 w 6400800"/>
              <a:gd name="connsiteY621" fmla="*/ 140494 h 514350"/>
              <a:gd name="connsiteX622" fmla="*/ 5260181 w 6400800"/>
              <a:gd name="connsiteY622" fmla="*/ 110966 h 514350"/>
              <a:gd name="connsiteX623" fmla="*/ 5254467 w 6400800"/>
              <a:gd name="connsiteY623" fmla="*/ 139541 h 514350"/>
              <a:gd name="connsiteX624" fmla="*/ 5247799 w 6400800"/>
              <a:gd name="connsiteY624" fmla="*/ 172879 h 514350"/>
              <a:gd name="connsiteX625" fmla="*/ 5243989 w 6400800"/>
              <a:gd name="connsiteY625" fmla="*/ 192881 h 514350"/>
              <a:gd name="connsiteX626" fmla="*/ 5243037 w 6400800"/>
              <a:gd name="connsiteY626" fmla="*/ 201454 h 514350"/>
              <a:gd name="connsiteX627" fmla="*/ 5241131 w 6400800"/>
              <a:gd name="connsiteY627" fmla="*/ 194786 h 514350"/>
              <a:gd name="connsiteX628" fmla="*/ 5241131 w 6400800"/>
              <a:gd name="connsiteY628" fmla="*/ 209074 h 514350"/>
              <a:gd name="connsiteX629" fmla="*/ 5240179 w 6400800"/>
              <a:gd name="connsiteY629" fmla="*/ 215741 h 514350"/>
              <a:gd name="connsiteX630" fmla="*/ 5235417 w 6400800"/>
              <a:gd name="connsiteY630" fmla="*/ 246221 h 514350"/>
              <a:gd name="connsiteX631" fmla="*/ 5230654 w 6400800"/>
              <a:gd name="connsiteY631" fmla="*/ 252889 h 514350"/>
              <a:gd name="connsiteX632" fmla="*/ 5222081 w 6400800"/>
              <a:gd name="connsiteY632" fmla="*/ 266224 h 514350"/>
              <a:gd name="connsiteX633" fmla="*/ 5215414 w 6400800"/>
              <a:gd name="connsiteY633" fmla="*/ 279559 h 514350"/>
              <a:gd name="connsiteX634" fmla="*/ 5215414 w 6400800"/>
              <a:gd name="connsiteY634" fmla="*/ 278606 h 514350"/>
              <a:gd name="connsiteX635" fmla="*/ 5216367 w 6400800"/>
              <a:gd name="connsiteY635" fmla="*/ 275749 h 514350"/>
              <a:gd name="connsiteX636" fmla="*/ 5215414 w 6400800"/>
              <a:gd name="connsiteY636" fmla="*/ 277654 h 514350"/>
              <a:gd name="connsiteX637" fmla="*/ 5211604 w 6400800"/>
              <a:gd name="connsiteY637" fmla="*/ 249079 h 514350"/>
              <a:gd name="connsiteX638" fmla="*/ 5208746 w 6400800"/>
              <a:gd name="connsiteY638" fmla="*/ 224314 h 514350"/>
              <a:gd name="connsiteX639" fmla="*/ 5205889 w 6400800"/>
              <a:gd name="connsiteY639" fmla="*/ 202406 h 514350"/>
              <a:gd name="connsiteX640" fmla="*/ 5204937 w 6400800"/>
              <a:gd name="connsiteY640" fmla="*/ 224314 h 514350"/>
              <a:gd name="connsiteX641" fmla="*/ 5204937 w 6400800"/>
              <a:gd name="connsiteY641" fmla="*/ 249079 h 514350"/>
              <a:gd name="connsiteX642" fmla="*/ 5204937 w 6400800"/>
              <a:gd name="connsiteY642" fmla="*/ 264319 h 514350"/>
              <a:gd name="connsiteX643" fmla="*/ 5205889 w 6400800"/>
              <a:gd name="connsiteY643" fmla="*/ 281464 h 514350"/>
              <a:gd name="connsiteX644" fmla="*/ 5205889 w 6400800"/>
              <a:gd name="connsiteY644" fmla="*/ 289084 h 514350"/>
              <a:gd name="connsiteX645" fmla="*/ 5203984 w 6400800"/>
              <a:gd name="connsiteY645" fmla="*/ 286226 h 514350"/>
              <a:gd name="connsiteX646" fmla="*/ 5205889 w 6400800"/>
              <a:gd name="connsiteY646" fmla="*/ 290989 h 514350"/>
              <a:gd name="connsiteX647" fmla="*/ 5205889 w 6400800"/>
              <a:gd name="connsiteY647" fmla="*/ 291941 h 514350"/>
              <a:gd name="connsiteX648" fmla="*/ 5203984 w 6400800"/>
              <a:gd name="connsiteY648" fmla="*/ 287179 h 514350"/>
              <a:gd name="connsiteX649" fmla="*/ 5203984 w 6400800"/>
              <a:gd name="connsiteY649" fmla="*/ 287179 h 514350"/>
              <a:gd name="connsiteX650" fmla="*/ 5203984 w 6400800"/>
              <a:gd name="connsiteY650" fmla="*/ 287179 h 514350"/>
              <a:gd name="connsiteX651" fmla="*/ 5199221 w 6400800"/>
              <a:gd name="connsiteY651" fmla="*/ 278606 h 514350"/>
              <a:gd name="connsiteX652" fmla="*/ 5202079 w 6400800"/>
              <a:gd name="connsiteY652" fmla="*/ 290989 h 514350"/>
              <a:gd name="connsiteX653" fmla="*/ 5198269 w 6400800"/>
              <a:gd name="connsiteY653" fmla="*/ 300514 h 514350"/>
              <a:gd name="connsiteX654" fmla="*/ 5195412 w 6400800"/>
              <a:gd name="connsiteY654" fmla="*/ 295751 h 514350"/>
              <a:gd name="connsiteX655" fmla="*/ 5191601 w 6400800"/>
              <a:gd name="connsiteY655" fmla="*/ 263366 h 514350"/>
              <a:gd name="connsiteX656" fmla="*/ 5184934 w 6400800"/>
              <a:gd name="connsiteY656" fmla="*/ 190024 h 514350"/>
              <a:gd name="connsiteX657" fmla="*/ 5183981 w 6400800"/>
              <a:gd name="connsiteY657" fmla="*/ 169069 h 514350"/>
              <a:gd name="connsiteX658" fmla="*/ 5183981 w 6400800"/>
              <a:gd name="connsiteY658" fmla="*/ 161449 h 514350"/>
              <a:gd name="connsiteX659" fmla="*/ 5183029 w 6400800"/>
              <a:gd name="connsiteY659" fmla="*/ 169069 h 514350"/>
              <a:gd name="connsiteX660" fmla="*/ 5181124 w 6400800"/>
              <a:gd name="connsiteY660" fmla="*/ 190024 h 514350"/>
              <a:gd name="connsiteX661" fmla="*/ 5180171 w 6400800"/>
              <a:gd name="connsiteY661" fmla="*/ 211931 h 514350"/>
              <a:gd name="connsiteX662" fmla="*/ 5177314 w 6400800"/>
              <a:gd name="connsiteY662" fmla="*/ 215741 h 514350"/>
              <a:gd name="connsiteX663" fmla="*/ 5165884 w 6400800"/>
              <a:gd name="connsiteY663" fmla="*/ 231934 h 514350"/>
              <a:gd name="connsiteX664" fmla="*/ 5163979 w 6400800"/>
              <a:gd name="connsiteY664" fmla="*/ 235744 h 514350"/>
              <a:gd name="connsiteX665" fmla="*/ 5161121 w 6400800"/>
              <a:gd name="connsiteY665" fmla="*/ 230029 h 514350"/>
              <a:gd name="connsiteX666" fmla="*/ 5161121 w 6400800"/>
              <a:gd name="connsiteY666" fmla="*/ 229076 h 514350"/>
              <a:gd name="connsiteX667" fmla="*/ 5163026 w 6400800"/>
              <a:gd name="connsiteY667" fmla="*/ 213836 h 514350"/>
              <a:gd name="connsiteX668" fmla="*/ 5163979 w 6400800"/>
              <a:gd name="connsiteY668" fmla="*/ 208121 h 514350"/>
              <a:gd name="connsiteX669" fmla="*/ 5158264 w 6400800"/>
              <a:gd name="connsiteY669" fmla="*/ 224314 h 514350"/>
              <a:gd name="connsiteX670" fmla="*/ 5156359 w 6400800"/>
              <a:gd name="connsiteY670" fmla="*/ 220504 h 514350"/>
              <a:gd name="connsiteX671" fmla="*/ 5147787 w 6400800"/>
              <a:gd name="connsiteY671" fmla="*/ 205264 h 514350"/>
              <a:gd name="connsiteX672" fmla="*/ 5144929 w 6400800"/>
              <a:gd name="connsiteY672" fmla="*/ 178594 h 514350"/>
              <a:gd name="connsiteX673" fmla="*/ 5141119 w 6400800"/>
              <a:gd name="connsiteY673" fmla="*/ 149066 h 514350"/>
              <a:gd name="connsiteX674" fmla="*/ 5141119 w 6400800"/>
              <a:gd name="connsiteY674" fmla="*/ 178594 h 514350"/>
              <a:gd name="connsiteX675" fmla="*/ 5141119 w 6400800"/>
              <a:gd name="connsiteY675" fmla="*/ 255746 h 514350"/>
              <a:gd name="connsiteX676" fmla="*/ 5141119 w 6400800"/>
              <a:gd name="connsiteY676" fmla="*/ 258604 h 514350"/>
              <a:gd name="connsiteX677" fmla="*/ 5139214 w 6400800"/>
              <a:gd name="connsiteY677" fmla="*/ 260509 h 514350"/>
              <a:gd name="connsiteX678" fmla="*/ 5134451 w 6400800"/>
              <a:gd name="connsiteY678" fmla="*/ 265271 h 514350"/>
              <a:gd name="connsiteX679" fmla="*/ 5128737 w 6400800"/>
              <a:gd name="connsiteY679" fmla="*/ 184309 h 514350"/>
              <a:gd name="connsiteX680" fmla="*/ 5124926 w 6400800"/>
              <a:gd name="connsiteY680" fmla="*/ 236696 h 514350"/>
              <a:gd name="connsiteX681" fmla="*/ 5119212 w 6400800"/>
              <a:gd name="connsiteY681" fmla="*/ 219551 h 514350"/>
              <a:gd name="connsiteX682" fmla="*/ 5123974 w 6400800"/>
              <a:gd name="connsiteY682" fmla="*/ 249079 h 514350"/>
              <a:gd name="connsiteX683" fmla="*/ 5123021 w 6400800"/>
              <a:gd name="connsiteY683" fmla="*/ 258604 h 514350"/>
              <a:gd name="connsiteX684" fmla="*/ 5120164 w 6400800"/>
              <a:gd name="connsiteY684" fmla="*/ 279559 h 514350"/>
              <a:gd name="connsiteX685" fmla="*/ 5116354 w 6400800"/>
              <a:gd name="connsiteY685" fmla="*/ 285274 h 514350"/>
              <a:gd name="connsiteX686" fmla="*/ 5106829 w 6400800"/>
              <a:gd name="connsiteY686" fmla="*/ 298609 h 514350"/>
              <a:gd name="connsiteX687" fmla="*/ 5103971 w 6400800"/>
              <a:gd name="connsiteY687" fmla="*/ 303371 h 514350"/>
              <a:gd name="connsiteX688" fmla="*/ 5085874 w 6400800"/>
              <a:gd name="connsiteY688" fmla="*/ 261461 h 514350"/>
              <a:gd name="connsiteX689" fmla="*/ 5086826 w 6400800"/>
              <a:gd name="connsiteY689" fmla="*/ 261461 h 514350"/>
              <a:gd name="connsiteX690" fmla="*/ 5091589 w 6400800"/>
              <a:gd name="connsiteY690" fmla="*/ 260509 h 514350"/>
              <a:gd name="connsiteX691" fmla="*/ 5086826 w 6400800"/>
              <a:gd name="connsiteY691" fmla="*/ 260509 h 514350"/>
              <a:gd name="connsiteX692" fmla="*/ 5085874 w 6400800"/>
              <a:gd name="connsiteY692" fmla="*/ 260509 h 514350"/>
              <a:gd name="connsiteX693" fmla="*/ 5071587 w 6400800"/>
              <a:gd name="connsiteY693" fmla="*/ 230029 h 514350"/>
              <a:gd name="connsiteX694" fmla="*/ 5071587 w 6400800"/>
              <a:gd name="connsiteY694" fmla="*/ 222409 h 514350"/>
              <a:gd name="connsiteX695" fmla="*/ 5069681 w 6400800"/>
              <a:gd name="connsiteY695" fmla="*/ 227171 h 514350"/>
              <a:gd name="connsiteX696" fmla="*/ 5062062 w 6400800"/>
              <a:gd name="connsiteY696" fmla="*/ 192881 h 514350"/>
              <a:gd name="connsiteX697" fmla="*/ 5058251 w 6400800"/>
              <a:gd name="connsiteY697" fmla="*/ 174784 h 514350"/>
              <a:gd name="connsiteX698" fmla="*/ 5055394 w 6400800"/>
              <a:gd name="connsiteY698" fmla="*/ 159544 h 514350"/>
              <a:gd name="connsiteX699" fmla="*/ 5049679 w 6400800"/>
              <a:gd name="connsiteY699" fmla="*/ 130016 h 514350"/>
              <a:gd name="connsiteX700" fmla="*/ 5050631 w 6400800"/>
              <a:gd name="connsiteY700" fmla="*/ 159544 h 514350"/>
              <a:gd name="connsiteX701" fmla="*/ 5051584 w 6400800"/>
              <a:gd name="connsiteY701" fmla="*/ 174784 h 514350"/>
              <a:gd name="connsiteX702" fmla="*/ 5053489 w 6400800"/>
              <a:gd name="connsiteY702" fmla="*/ 192881 h 514350"/>
              <a:gd name="connsiteX703" fmla="*/ 5059204 w 6400800"/>
              <a:gd name="connsiteY703" fmla="*/ 236696 h 514350"/>
              <a:gd name="connsiteX704" fmla="*/ 5061109 w 6400800"/>
              <a:gd name="connsiteY704" fmla="*/ 249079 h 514350"/>
              <a:gd name="connsiteX705" fmla="*/ 5055394 w 6400800"/>
              <a:gd name="connsiteY705" fmla="*/ 270034 h 514350"/>
              <a:gd name="connsiteX706" fmla="*/ 5052537 w 6400800"/>
              <a:gd name="connsiteY706" fmla="*/ 271939 h 514350"/>
              <a:gd name="connsiteX707" fmla="*/ 5052537 w 6400800"/>
              <a:gd name="connsiteY707" fmla="*/ 271939 h 514350"/>
              <a:gd name="connsiteX708" fmla="*/ 5051584 w 6400800"/>
              <a:gd name="connsiteY708" fmla="*/ 267176 h 514350"/>
              <a:gd name="connsiteX709" fmla="*/ 5051584 w 6400800"/>
              <a:gd name="connsiteY709" fmla="*/ 269081 h 514350"/>
              <a:gd name="connsiteX710" fmla="*/ 5048726 w 6400800"/>
              <a:gd name="connsiteY710" fmla="*/ 261461 h 514350"/>
              <a:gd name="connsiteX711" fmla="*/ 5048726 w 6400800"/>
              <a:gd name="connsiteY711" fmla="*/ 261461 h 514350"/>
              <a:gd name="connsiteX712" fmla="*/ 5050631 w 6400800"/>
              <a:gd name="connsiteY712" fmla="*/ 252889 h 514350"/>
              <a:gd name="connsiteX713" fmla="*/ 5047774 w 6400800"/>
              <a:gd name="connsiteY713" fmla="*/ 259556 h 514350"/>
              <a:gd name="connsiteX714" fmla="*/ 5039201 w 6400800"/>
              <a:gd name="connsiteY714" fmla="*/ 236696 h 514350"/>
              <a:gd name="connsiteX715" fmla="*/ 5031581 w 6400800"/>
              <a:gd name="connsiteY715" fmla="*/ 214789 h 514350"/>
              <a:gd name="connsiteX716" fmla="*/ 5035392 w 6400800"/>
              <a:gd name="connsiteY716" fmla="*/ 237649 h 514350"/>
              <a:gd name="connsiteX717" fmla="*/ 5039201 w 6400800"/>
              <a:gd name="connsiteY717" fmla="*/ 256699 h 514350"/>
              <a:gd name="connsiteX718" fmla="*/ 5034439 w 6400800"/>
              <a:gd name="connsiteY718" fmla="*/ 265271 h 514350"/>
              <a:gd name="connsiteX719" fmla="*/ 5034439 w 6400800"/>
              <a:gd name="connsiteY719" fmla="*/ 262414 h 514350"/>
              <a:gd name="connsiteX720" fmla="*/ 5030629 w 6400800"/>
              <a:gd name="connsiteY720" fmla="*/ 241459 h 514350"/>
              <a:gd name="connsiteX721" fmla="*/ 5026819 w 6400800"/>
              <a:gd name="connsiteY721" fmla="*/ 223361 h 514350"/>
              <a:gd name="connsiteX722" fmla="*/ 5025867 w 6400800"/>
              <a:gd name="connsiteY722" fmla="*/ 242411 h 514350"/>
              <a:gd name="connsiteX723" fmla="*/ 5025867 w 6400800"/>
              <a:gd name="connsiteY723" fmla="*/ 263366 h 514350"/>
              <a:gd name="connsiteX724" fmla="*/ 5025867 w 6400800"/>
              <a:gd name="connsiteY724" fmla="*/ 276701 h 514350"/>
              <a:gd name="connsiteX725" fmla="*/ 5025867 w 6400800"/>
              <a:gd name="connsiteY725" fmla="*/ 281464 h 514350"/>
              <a:gd name="connsiteX726" fmla="*/ 5010626 w 6400800"/>
              <a:gd name="connsiteY726" fmla="*/ 263366 h 514350"/>
              <a:gd name="connsiteX727" fmla="*/ 4995387 w 6400800"/>
              <a:gd name="connsiteY727" fmla="*/ 248126 h 514350"/>
              <a:gd name="connsiteX728" fmla="*/ 4997292 w 6400800"/>
              <a:gd name="connsiteY728" fmla="*/ 243364 h 514350"/>
              <a:gd name="connsiteX729" fmla="*/ 4994434 w 6400800"/>
              <a:gd name="connsiteY729" fmla="*/ 248126 h 514350"/>
              <a:gd name="connsiteX730" fmla="*/ 4992529 w 6400800"/>
              <a:gd name="connsiteY730" fmla="*/ 246221 h 514350"/>
              <a:gd name="connsiteX731" fmla="*/ 4994434 w 6400800"/>
              <a:gd name="connsiteY731" fmla="*/ 190024 h 514350"/>
              <a:gd name="connsiteX732" fmla="*/ 4983004 w 6400800"/>
              <a:gd name="connsiteY732" fmla="*/ 240506 h 514350"/>
              <a:gd name="connsiteX733" fmla="*/ 4981099 w 6400800"/>
              <a:gd name="connsiteY733" fmla="*/ 238601 h 514350"/>
              <a:gd name="connsiteX734" fmla="*/ 4959192 w 6400800"/>
              <a:gd name="connsiteY734" fmla="*/ 219551 h 514350"/>
              <a:gd name="connsiteX735" fmla="*/ 4978242 w 6400800"/>
              <a:gd name="connsiteY735" fmla="*/ 241459 h 514350"/>
              <a:gd name="connsiteX736" fmla="*/ 4982051 w 6400800"/>
              <a:gd name="connsiteY736" fmla="*/ 246221 h 514350"/>
              <a:gd name="connsiteX737" fmla="*/ 4982051 w 6400800"/>
              <a:gd name="connsiteY737" fmla="*/ 248126 h 514350"/>
              <a:gd name="connsiteX738" fmla="*/ 4976337 w 6400800"/>
              <a:gd name="connsiteY738" fmla="*/ 279559 h 514350"/>
              <a:gd name="connsiteX739" fmla="*/ 4969669 w 6400800"/>
              <a:gd name="connsiteY739" fmla="*/ 290989 h 514350"/>
              <a:gd name="connsiteX740" fmla="*/ 4960144 w 6400800"/>
              <a:gd name="connsiteY740" fmla="*/ 265271 h 514350"/>
              <a:gd name="connsiteX741" fmla="*/ 4960144 w 6400800"/>
              <a:gd name="connsiteY741" fmla="*/ 264319 h 514350"/>
              <a:gd name="connsiteX742" fmla="*/ 4959192 w 6400800"/>
              <a:gd name="connsiteY742" fmla="*/ 237649 h 514350"/>
              <a:gd name="connsiteX743" fmla="*/ 4958239 w 6400800"/>
              <a:gd name="connsiteY743" fmla="*/ 214789 h 514350"/>
              <a:gd name="connsiteX744" fmla="*/ 4968717 w 6400800"/>
              <a:gd name="connsiteY744" fmla="*/ 164306 h 514350"/>
              <a:gd name="connsiteX745" fmla="*/ 4974431 w 6400800"/>
              <a:gd name="connsiteY745" fmla="*/ 134779 h 514350"/>
              <a:gd name="connsiteX746" fmla="*/ 4964906 w 6400800"/>
              <a:gd name="connsiteY746" fmla="*/ 163354 h 514350"/>
              <a:gd name="connsiteX747" fmla="*/ 4955381 w 6400800"/>
              <a:gd name="connsiteY747" fmla="*/ 191929 h 514350"/>
              <a:gd name="connsiteX748" fmla="*/ 4955381 w 6400800"/>
              <a:gd name="connsiteY748" fmla="*/ 176689 h 514350"/>
              <a:gd name="connsiteX749" fmla="*/ 4952524 w 6400800"/>
              <a:gd name="connsiteY749" fmla="*/ 202406 h 514350"/>
              <a:gd name="connsiteX750" fmla="*/ 4952524 w 6400800"/>
              <a:gd name="connsiteY750" fmla="*/ 203359 h 514350"/>
              <a:gd name="connsiteX751" fmla="*/ 4944904 w 6400800"/>
              <a:gd name="connsiteY751" fmla="*/ 227171 h 514350"/>
              <a:gd name="connsiteX752" fmla="*/ 4944904 w 6400800"/>
              <a:gd name="connsiteY752" fmla="*/ 226219 h 514350"/>
              <a:gd name="connsiteX753" fmla="*/ 4936331 w 6400800"/>
              <a:gd name="connsiteY753" fmla="*/ 199549 h 514350"/>
              <a:gd name="connsiteX754" fmla="*/ 4942046 w 6400800"/>
              <a:gd name="connsiteY754" fmla="*/ 236696 h 514350"/>
              <a:gd name="connsiteX755" fmla="*/ 4941094 w 6400800"/>
              <a:gd name="connsiteY755" fmla="*/ 239554 h 514350"/>
              <a:gd name="connsiteX756" fmla="*/ 4922996 w 6400800"/>
              <a:gd name="connsiteY756" fmla="*/ 292894 h 514350"/>
              <a:gd name="connsiteX757" fmla="*/ 4922996 w 6400800"/>
              <a:gd name="connsiteY757" fmla="*/ 289084 h 514350"/>
              <a:gd name="connsiteX758" fmla="*/ 4920139 w 6400800"/>
              <a:gd name="connsiteY758" fmla="*/ 269081 h 514350"/>
              <a:gd name="connsiteX759" fmla="*/ 4919187 w 6400800"/>
              <a:gd name="connsiteY759" fmla="*/ 290036 h 514350"/>
              <a:gd name="connsiteX760" fmla="*/ 4919187 w 6400800"/>
              <a:gd name="connsiteY760" fmla="*/ 296704 h 514350"/>
              <a:gd name="connsiteX761" fmla="*/ 4917281 w 6400800"/>
              <a:gd name="connsiteY761" fmla="*/ 289084 h 514350"/>
              <a:gd name="connsiteX762" fmla="*/ 4911567 w 6400800"/>
              <a:gd name="connsiteY762" fmla="*/ 266224 h 514350"/>
              <a:gd name="connsiteX763" fmla="*/ 4904899 w 6400800"/>
              <a:gd name="connsiteY763" fmla="*/ 246221 h 514350"/>
              <a:gd name="connsiteX764" fmla="*/ 4907756 w 6400800"/>
              <a:gd name="connsiteY764" fmla="*/ 267176 h 514350"/>
              <a:gd name="connsiteX765" fmla="*/ 4909662 w 6400800"/>
              <a:gd name="connsiteY765" fmla="*/ 290989 h 514350"/>
              <a:gd name="connsiteX766" fmla="*/ 4911567 w 6400800"/>
              <a:gd name="connsiteY766" fmla="*/ 321469 h 514350"/>
              <a:gd name="connsiteX767" fmla="*/ 4908709 w 6400800"/>
              <a:gd name="connsiteY767" fmla="*/ 327184 h 514350"/>
              <a:gd name="connsiteX768" fmla="*/ 4902042 w 6400800"/>
              <a:gd name="connsiteY768" fmla="*/ 313849 h 514350"/>
              <a:gd name="connsiteX769" fmla="*/ 4894421 w 6400800"/>
              <a:gd name="connsiteY769" fmla="*/ 298609 h 514350"/>
              <a:gd name="connsiteX770" fmla="*/ 4892517 w 6400800"/>
              <a:gd name="connsiteY770" fmla="*/ 285274 h 514350"/>
              <a:gd name="connsiteX771" fmla="*/ 4891564 w 6400800"/>
              <a:gd name="connsiteY771" fmla="*/ 293846 h 514350"/>
              <a:gd name="connsiteX772" fmla="*/ 4888706 w 6400800"/>
              <a:gd name="connsiteY772" fmla="*/ 289084 h 514350"/>
              <a:gd name="connsiteX773" fmla="*/ 4891564 w 6400800"/>
              <a:gd name="connsiteY773" fmla="*/ 295751 h 514350"/>
              <a:gd name="connsiteX774" fmla="*/ 4887754 w 6400800"/>
              <a:gd name="connsiteY774" fmla="*/ 348139 h 514350"/>
              <a:gd name="connsiteX775" fmla="*/ 4887754 w 6400800"/>
              <a:gd name="connsiteY775" fmla="*/ 357664 h 514350"/>
              <a:gd name="connsiteX776" fmla="*/ 4882991 w 6400800"/>
              <a:gd name="connsiteY776" fmla="*/ 350996 h 514350"/>
              <a:gd name="connsiteX777" fmla="*/ 4882039 w 6400800"/>
              <a:gd name="connsiteY777" fmla="*/ 338614 h 514350"/>
              <a:gd name="connsiteX778" fmla="*/ 4882039 w 6400800"/>
              <a:gd name="connsiteY778" fmla="*/ 337661 h 514350"/>
              <a:gd name="connsiteX779" fmla="*/ 4883944 w 6400800"/>
              <a:gd name="connsiteY779" fmla="*/ 327184 h 514350"/>
              <a:gd name="connsiteX780" fmla="*/ 4885849 w 6400800"/>
              <a:gd name="connsiteY780" fmla="*/ 319564 h 514350"/>
              <a:gd name="connsiteX781" fmla="*/ 4887754 w 6400800"/>
              <a:gd name="connsiteY781" fmla="*/ 312896 h 514350"/>
              <a:gd name="connsiteX782" fmla="*/ 4884896 w 6400800"/>
              <a:gd name="connsiteY782" fmla="*/ 318611 h 514350"/>
              <a:gd name="connsiteX783" fmla="*/ 4882039 w 6400800"/>
              <a:gd name="connsiteY783" fmla="*/ 326231 h 514350"/>
              <a:gd name="connsiteX784" fmla="*/ 4882039 w 6400800"/>
              <a:gd name="connsiteY784" fmla="*/ 328136 h 514350"/>
              <a:gd name="connsiteX785" fmla="*/ 4882039 w 6400800"/>
              <a:gd name="connsiteY785" fmla="*/ 326231 h 514350"/>
              <a:gd name="connsiteX786" fmla="*/ 4877276 w 6400800"/>
              <a:gd name="connsiteY786" fmla="*/ 288131 h 514350"/>
              <a:gd name="connsiteX787" fmla="*/ 4873466 w 6400800"/>
              <a:gd name="connsiteY787" fmla="*/ 263366 h 514350"/>
              <a:gd name="connsiteX788" fmla="*/ 4878229 w 6400800"/>
              <a:gd name="connsiteY788" fmla="*/ 238601 h 514350"/>
              <a:gd name="connsiteX789" fmla="*/ 4882039 w 6400800"/>
              <a:gd name="connsiteY789" fmla="*/ 211931 h 514350"/>
              <a:gd name="connsiteX790" fmla="*/ 4874419 w 6400800"/>
              <a:gd name="connsiteY790" fmla="*/ 237649 h 514350"/>
              <a:gd name="connsiteX791" fmla="*/ 4870609 w 6400800"/>
              <a:gd name="connsiteY791" fmla="*/ 249079 h 514350"/>
              <a:gd name="connsiteX792" fmla="*/ 4866799 w 6400800"/>
              <a:gd name="connsiteY792" fmla="*/ 231934 h 514350"/>
              <a:gd name="connsiteX793" fmla="*/ 4862037 w 6400800"/>
              <a:gd name="connsiteY793" fmla="*/ 210979 h 514350"/>
              <a:gd name="connsiteX794" fmla="*/ 4862989 w 6400800"/>
              <a:gd name="connsiteY794" fmla="*/ 232886 h 514350"/>
              <a:gd name="connsiteX795" fmla="*/ 4863941 w 6400800"/>
              <a:gd name="connsiteY795" fmla="*/ 248126 h 514350"/>
              <a:gd name="connsiteX796" fmla="*/ 4863941 w 6400800"/>
              <a:gd name="connsiteY796" fmla="*/ 261461 h 514350"/>
              <a:gd name="connsiteX797" fmla="*/ 4860131 w 6400800"/>
              <a:gd name="connsiteY797" fmla="*/ 264319 h 514350"/>
              <a:gd name="connsiteX798" fmla="*/ 4843939 w 6400800"/>
              <a:gd name="connsiteY798" fmla="*/ 281464 h 514350"/>
              <a:gd name="connsiteX799" fmla="*/ 4841081 w 6400800"/>
              <a:gd name="connsiteY799" fmla="*/ 270986 h 514350"/>
              <a:gd name="connsiteX800" fmla="*/ 4842987 w 6400800"/>
              <a:gd name="connsiteY800" fmla="*/ 266224 h 514350"/>
              <a:gd name="connsiteX801" fmla="*/ 4841081 w 6400800"/>
              <a:gd name="connsiteY801" fmla="*/ 269081 h 514350"/>
              <a:gd name="connsiteX802" fmla="*/ 4840129 w 6400800"/>
              <a:gd name="connsiteY802" fmla="*/ 262414 h 514350"/>
              <a:gd name="connsiteX803" fmla="*/ 4840129 w 6400800"/>
              <a:gd name="connsiteY803" fmla="*/ 270034 h 514350"/>
              <a:gd name="connsiteX804" fmla="*/ 4833462 w 6400800"/>
              <a:gd name="connsiteY804" fmla="*/ 278606 h 514350"/>
              <a:gd name="connsiteX805" fmla="*/ 4822984 w 6400800"/>
              <a:gd name="connsiteY805" fmla="*/ 294799 h 514350"/>
              <a:gd name="connsiteX806" fmla="*/ 4816316 w 6400800"/>
              <a:gd name="connsiteY806" fmla="*/ 304324 h 514350"/>
              <a:gd name="connsiteX807" fmla="*/ 4809649 w 6400800"/>
              <a:gd name="connsiteY807" fmla="*/ 315754 h 514350"/>
              <a:gd name="connsiteX808" fmla="*/ 4807744 w 6400800"/>
              <a:gd name="connsiteY808" fmla="*/ 318611 h 514350"/>
              <a:gd name="connsiteX809" fmla="*/ 4807744 w 6400800"/>
              <a:gd name="connsiteY809" fmla="*/ 304324 h 514350"/>
              <a:gd name="connsiteX810" fmla="*/ 4803934 w 6400800"/>
              <a:gd name="connsiteY810" fmla="*/ 327184 h 514350"/>
              <a:gd name="connsiteX811" fmla="*/ 4795362 w 6400800"/>
              <a:gd name="connsiteY811" fmla="*/ 342424 h 514350"/>
              <a:gd name="connsiteX812" fmla="*/ 4795362 w 6400800"/>
              <a:gd name="connsiteY812" fmla="*/ 324326 h 514350"/>
              <a:gd name="connsiteX813" fmla="*/ 4795362 w 6400800"/>
              <a:gd name="connsiteY813" fmla="*/ 311944 h 514350"/>
              <a:gd name="connsiteX814" fmla="*/ 4796314 w 6400800"/>
              <a:gd name="connsiteY814" fmla="*/ 302419 h 514350"/>
              <a:gd name="connsiteX815" fmla="*/ 4797266 w 6400800"/>
              <a:gd name="connsiteY815" fmla="*/ 297656 h 514350"/>
              <a:gd name="connsiteX816" fmla="*/ 4803934 w 6400800"/>
              <a:gd name="connsiteY816" fmla="*/ 264319 h 514350"/>
              <a:gd name="connsiteX817" fmla="*/ 4815364 w 6400800"/>
              <a:gd name="connsiteY817" fmla="*/ 192881 h 514350"/>
              <a:gd name="connsiteX818" fmla="*/ 4792504 w 6400800"/>
              <a:gd name="connsiteY818" fmla="*/ 262414 h 514350"/>
              <a:gd name="connsiteX819" fmla="*/ 4790599 w 6400800"/>
              <a:gd name="connsiteY819" fmla="*/ 268129 h 514350"/>
              <a:gd name="connsiteX820" fmla="*/ 4788694 w 6400800"/>
              <a:gd name="connsiteY820" fmla="*/ 250031 h 514350"/>
              <a:gd name="connsiteX821" fmla="*/ 4787741 w 6400800"/>
              <a:gd name="connsiteY821" fmla="*/ 270986 h 514350"/>
              <a:gd name="connsiteX822" fmla="*/ 4787741 w 6400800"/>
              <a:gd name="connsiteY822" fmla="*/ 281464 h 514350"/>
              <a:gd name="connsiteX823" fmla="*/ 4782979 w 6400800"/>
              <a:gd name="connsiteY823" fmla="*/ 299561 h 514350"/>
              <a:gd name="connsiteX824" fmla="*/ 4782979 w 6400800"/>
              <a:gd name="connsiteY824" fmla="*/ 293846 h 514350"/>
              <a:gd name="connsiteX825" fmla="*/ 4784884 w 6400800"/>
              <a:gd name="connsiteY825" fmla="*/ 263366 h 514350"/>
              <a:gd name="connsiteX826" fmla="*/ 4786789 w 6400800"/>
              <a:gd name="connsiteY826" fmla="*/ 239554 h 514350"/>
              <a:gd name="connsiteX827" fmla="*/ 4789647 w 6400800"/>
              <a:gd name="connsiteY827" fmla="*/ 218599 h 514350"/>
              <a:gd name="connsiteX828" fmla="*/ 4782979 w 6400800"/>
              <a:gd name="connsiteY828" fmla="*/ 238601 h 514350"/>
              <a:gd name="connsiteX829" fmla="*/ 4777264 w 6400800"/>
              <a:gd name="connsiteY829" fmla="*/ 262414 h 514350"/>
              <a:gd name="connsiteX830" fmla="*/ 4776312 w 6400800"/>
              <a:gd name="connsiteY830" fmla="*/ 269081 h 514350"/>
              <a:gd name="connsiteX831" fmla="*/ 4773454 w 6400800"/>
              <a:gd name="connsiteY831" fmla="*/ 251936 h 514350"/>
              <a:gd name="connsiteX832" fmla="*/ 4773454 w 6400800"/>
              <a:gd name="connsiteY832" fmla="*/ 284321 h 514350"/>
              <a:gd name="connsiteX833" fmla="*/ 4771549 w 6400800"/>
              <a:gd name="connsiteY833" fmla="*/ 293846 h 514350"/>
              <a:gd name="connsiteX834" fmla="*/ 4771549 w 6400800"/>
              <a:gd name="connsiteY834" fmla="*/ 295751 h 514350"/>
              <a:gd name="connsiteX835" fmla="*/ 4767739 w 6400800"/>
              <a:gd name="connsiteY835" fmla="*/ 260509 h 514350"/>
              <a:gd name="connsiteX836" fmla="*/ 4764881 w 6400800"/>
              <a:gd name="connsiteY836" fmla="*/ 297656 h 514350"/>
              <a:gd name="connsiteX837" fmla="*/ 4755356 w 6400800"/>
              <a:gd name="connsiteY837" fmla="*/ 276701 h 514350"/>
              <a:gd name="connsiteX838" fmla="*/ 4750594 w 6400800"/>
              <a:gd name="connsiteY838" fmla="*/ 270034 h 514350"/>
              <a:gd name="connsiteX839" fmla="*/ 4758214 w 6400800"/>
              <a:gd name="connsiteY839" fmla="*/ 243364 h 514350"/>
              <a:gd name="connsiteX840" fmla="*/ 4780122 w 6400800"/>
              <a:gd name="connsiteY840" fmla="*/ 161449 h 514350"/>
              <a:gd name="connsiteX841" fmla="*/ 4787741 w 6400800"/>
              <a:gd name="connsiteY841" fmla="*/ 130016 h 514350"/>
              <a:gd name="connsiteX842" fmla="*/ 4776312 w 6400800"/>
              <a:gd name="connsiteY842" fmla="*/ 160496 h 514350"/>
              <a:gd name="connsiteX843" fmla="*/ 4747737 w 6400800"/>
              <a:gd name="connsiteY843" fmla="*/ 240506 h 514350"/>
              <a:gd name="connsiteX844" fmla="*/ 4742022 w 6400800"/>
              <a:gd name="connsiteY844" fmla="*/ 257651 h 514350"/>
              <a:gd name="connsiteX845" fmla="*/ 4742022 w 6400800"/>
              <a:gd name="connsiteY845" fmla="*/ 257651 h 514350"/>
              <a:gd name="connsiteX846" fmla="*/ 4727734 w 6400800"/>
              <a:gd name="connsiteY846" fmla="*/ 244316 h 514350"/>
              <a:gd name="connsiteX847" fmla="*/ 4721066 w 6400800"/>
              <a:gd name="connsiteY847" fmla="*/ 240506 h 514350"/>
              <a:gd name="connsiteX848" fmla="*/ 4716304 w 6400800"/>
              <a:gd name="connsiteY848" fmla="*/ 238601 h 514350"/>
              <a:gd name="connsiteX849" fmla="*/ 4712494 w 6400800"/>
              <a:gd name="connsiteY849" fmla="*/ 237649 h 514350"/>
              <a:gd name="connsiteX850" fmla="*/ 4716304 w 6400800"/>
              <a:gd name="connsiteY850" fmla="*/ 239554 h 514350"/>
              <a:gd name="connsiteX851" fmla="*/ 4725829 w 6400800"/>
              <a:gd name="connsiteY851" fmla="*/ 246221 h 514350"/>
              <a:gd name="connsiteX852" fmla="*/ 4736306 w 6400800"/>
              <a:gd name="connsiteY852" fmla="*/ 260509 h 514350"/>
              <a:gd name="connsiteX853" fmla="*/ 4739164 w 6400800"/>
              <a:gd name="connsiteY853" fmla="*/ 266224 h 514350"/>
              <a:gd name="connsiteX854" fmla="*/ 4729639 w 6400800"/>
              <a:gd name="connsiteY854" fmla="*/ 293846 h 514350"/>
              <a:gd name="connsiteX855" fmla="*/ 4728687 w 6400800"/>
              <a:gd name="connsiteY855" fmla="*/ 295751 h 514350"/>
              <a:gd name="connsiteX856" fmla="*/ 4728687 w 6400800"/>
              <a:gd name="connsiteY856" fmla="*/ 294799 h 514350"/>
              <a:gd name="connsiteX857" fmla="*/ 4728687 w 6400800"/>
              <a:gd name="connsiteY857" fmla="*/ 290989 h 514350"/>
              <a:gd name="connsiteX858" fmla="*/ 4727734 w 6400800"/>
              <a:gd name="connsiteY858" fmla="*/ 293846 h 514350"/>
              <a:gd name="connsiteX859" fmla="*/ 4717256 w 6400800"/>
              <a:gd name="connsiteY859" fmla="*/ 270986 h 514350"/>
              <a:gd name="connsiteX860" fmla="*/ 4714399 w 6400800"/>
              <a:gd name="connsiteY860" fmla="*/ 265271 h 514350"/>
              <a:gd name="connsiteX861" fmla="*/ 4716304 w 6400800"/>
              <a:gd name="connsiteY861" fmla="*/ 252889 h 514350"/>
              <a:gd name="connsiteX862" fmla="*/ 4713447 w 6400800"/>
              <a:gd name="connsiteY862" fmla="*/ 262414 h 514350"/>
              <a:gd name="connsiteX863" fmla="*/ 4706779 w 6400800"/>
              <a:gd name="connsiteY863" fmla="*/ 248126 h 514350"/>
              <a:gd name="connsiteX864" fmla="*/ 4712494 w 6400800"/>
              <a:gd name="connsiteY864" fmla="*/ 267176 h 514350"/>
              <a:gd name="connsiteX865" fmla="*/ 4708684 w 6400800"/>
              <a:gd name="connsiteY865" fmla="*/ 277654 h 514350"/>
              <a:gd name="connsiteX866" fmla="*/ 4694397 w 6400800"/>
              <a:gd name="connsiteY866" fmla="*/ 236696 h 514350"/>
              <a:gd name="connsiteX867" fmla="*/ 4702969 w 6400800"/>
              <a:gd name="connsiteY867" fmla="*/ 293846 h 514350"/>
              <a:gd name="connsiteX868" fmla="*/ 4691539 w 6400800"/>
              <a:gd name="connsiteY868" fmla="*/ 331946 h 514350"/>
              <a:gd name="connsiteX869" fmla="*/ 4690587 w 6400800"/>
              <a:gd name="connsiteY869" fmla="*/ 329089 h 514350"/>
              <a:gd name="connsiteX870" fmla="*/ 4682966 w 6400800"/>
              <a:gd name="connsiteY870" fmla="*/ 313849 h 514350"/>
              <a:gd name="connsiteX871" fmla="*/ 4684872 w 6400800"/>
              <a:gd name="connsiteY871" fmla="*/ 322421 h 514350"/>
              <a:gd name="connsiteX872" fmla="*/ 4684872 w 6400800"/>
              <a:gd name="connsiteY872" fmla="*/ 322421 h 514350"/>
              <a:gd name="connsiteX873" fmla="*/ 4671537 w 6400800"/>
              <a:gd name="connsiteY873" fmla="*/ 304324 h 514350"/>
              <a:gd name="connsiteX874" fmla="*/ 4682014 w 6400800"/>
              <a:gd name="connsiteY874" fmla="*/ 324326 h 514350"/>
              <a:gd name="connsiteX875" fmla="*/ 4688681 w 6400800"/>
              <a:gd name="connsiteY875" fmla="*/ 337661 h 514350"/>
              <a:gd name="connsiteX876" fmla="*/ 4689634 w 6400800"/>
              <a:gd name="connsiteY876" fmla="*/ 340519 h 514350"/>
              <a:gd name="connsiteX877" fmla="*/ 4682966 w 6400800"/>
              <a:gd name="connsiteY877" fmla="*/ 366236 h 514350"/>
              <a:gd name="connsiteX878" fmla="*/ 4678204 w 6400800"/>
              <a:gd name="connsiteY878" fmla="*/ 359569 h 514350"/>
              <a:gd name="connsiteX879" fmla="*/ 4669631 w 6400800"/>
              <a:gd name="connsiteY879" fmla="*/ 349091 h 514350"/>
              <a:gd name="connsiteX880" fmla="*/ 4668679 w 6400800"/>
              <a:gd name="connsiteY880" fmla="*/ 348139 h 514350"/>
              <a:gd name="connsiteX881" fmla="*/ 4669631 w 6400800"/>
              <a:gd name="connsiteY881" fmla="*/ 330994 h 514350"/>
              <a:gd name="connsiteX882" fmla="*/ 4669631 w 6400800"/>
              <a:gd name="connsiteY882" fmla="*/ 310991 h 514350"/>
              <a:gd name="connsiteX883" fmla="*/ 4669631 w 6400800"/>
              <a:gd name="connsiteY883" fmla="*/ 313849 h 514350"/>
              <a:gd name="connsiteX884" fmla="*/ 4670584 w 6400800"/>
              <a:gd name="connsiteY884" fmla="*/ 301466 h 514350"/>
              <a:gd name="connsiteX885" fmla="*/ 4670584 w 6400800"/>
              <a:gd name="connsiteY885" fmla="*/ 287179 h 514350"/>
              <a:gd name="connsiteX886" fmla="*/ 4675347 w 6400800"/>
              <a:gd name="connsiteY886" fmla="*/ 274796 h 514350"/>
              <a:gd name="connsiteX887" fmla="*/ 4689634 w 6400800"/>
              <a:gd name="connsiteY887" fmla="*/ 250984 h 514350"/>
              <a:gd name="connsiteX888" fmla="*/ 4681062 w 6400800"/>
              <a:gd name="connsiteY888" fmla="*/ 262414 h 514350"/>
              <a:gd name="connsiteX889" fmla="*/ 4686776 w 6400800"/>
              <a:gd name="connsiteY889" fmla="*/ 248126 h 514350"/>
              <a:gd name="connsiteX890" fmla="*/ 4675347 w 6400800"/>
              <a:gd name="connsiteY890" fmla="*/ 265271 h 514350"/>
              <a:gd name="connsiteX891" fmla="*/ 4670584 w 6400800"/>
              <a:gd name="connsiteY891" fmla="*/ 272891 h 514350"/>
              <a:gd name="connsiteX892" fmla="*/ 4670584 w 6400800"/>
              <a:gd name="connsiteY892" fmla="*/ 268129 h 514350"/>
              <a:gd name="connsiteX893" fmla="*/ 4668679 w 6400800"/>
              <a:gd name="connsiteY893" fmla="*/ 250984 h 514350"/>
              <a:gd name="connsiteX894" fmla="*/ 4669631 w 6400800"/>
              <a:gd name="connsiteY894" fmla="*/ 247174 h 514350"/>
              <a:gd name="connsiteX895" fmla="*/ 4671537 w 6400800"/>
              <a:gd name="connsiteY895" fmla="*/ 222409 h 514350"/>
              <a:gd name="connsiteX896" fmla="*/ 4670584 w 6400800"/>
              <a:gd name="connsiteY896" fmla="*/ 229076 h 514350"/>
              <a:gd name="connsiteX897" fmla="*/ 4666774 w 6400800"/>
              <a:gd name="connsiteY897" fmla="*/ 242411 h 514350"/>
              <a:gd name="connsiteX898" fmla="*/ 4666774 w 6400800"/>
              <a:gd name="connsiteY898" fmla="*/ 241459 h 514350"/>
              <a:gd name="connsiteX899" fmla="*/ 4666774 w 6400800"/>
              <a:gd name="connsiteY899" fmla="*/ 241459 h 514350"/>
              <a:gd name="connsiteX900" fmla="*/ 4666774 w 6400800"/>
              <a:gd name="connsiteY900" fmla="*/ 241459 h 514350"/>
              <a:gd name="connsiteX901" fmla="*/ 4662012 w 6400800"/>
              <a:gd name="connsiteY901" fmla="*/ 228124 h 514350"/>
              <a:gd name="connsiteX902" fmla="*/ 4660106 w 6400800"/>
              <a:gd name="connsiteY902" fmla="*/ 222409 h 514350"/>
              <a:gd name="connsiteX903" fmla="*/ 4661059 w 6400800"/>
              <a:gd name="connsiteY903" fmla="*/ 228124 h 514350"/>
              <a:gd name="connsiteX904" fmla="*/ 4662964 w 6400800"/>
              <a:gd name="connsiteY904" fmla="*/ 244316 h 514350"/>
              <a:gd name="connsiteX905" fmla="*/ 4662964 w 6400800"/>
              <a:gd name="connsiteY905" fmla="*/ 246221 h 514350"/>
              <a:gd name="connsiteX906" fmla="*/ 4662964 w 6400800"/>
              <a:gd name="connsiteY906" fmla="*/ 246221 h 514350"/>
              <a:gd name="connsiteX907" fmla="*/ 4654391 w 6400800"/>
              <a:gd name="connsiteY907" fmla="*/ 262414 h 514350"/>
              <a:gd name="connsiteX908" fmla="*/ 4650581 w 6400800"/>
              <a:gd name="connsiteY908" fmla="*/ 271939 h 514350"/>
              <a:gd name="connsiteX909" fmla="*/ 4646772 w 6400800"/>
              <a:gd name="connsiteY909" fmla="*/ 261461 h 514350"/>
              <a:gd name="connsiteX910" fmla="*/ 4645819 w 6400800"/>
              <a:gd name="connsiteY910" fmla="*/ 259556 h 514350"/>
              <a:gd name="connsiteX911" fmla="*/ 4646772 w 6400800"/>
              <a:gd name="connsiteY911" fmla="*/ 253841 h 514350"/>
              <a:gd name="connsiteX912" fmla="*/ 4653439 w 6400800"/>
              <a:gd name="connsiteY912" fmla="*/ 227171 h 514350"/>
              <a:gd name="connsiteX913" fmla="*/ 4660106 w 6400800"/>
              <a:gd name="connsiteY913" fmla="*/ 204311 h 514350"/>
              <a:gd name="connsiteX914" fmla="*/ 4650581 w 6400800"/>
              <a:gd name="connsiteY914" fmla="*/ 226219 h 514350"/>
              <a:gd name="connsiteX915" fmla="*/ 4641056 w 6400800"/>
              <a:gd name="connsiteY915" fmla="*/ 251936 h 514350"/>
              <a:gd name="connsiteX916" fmla="*/ 4636294 w 6400800"/>
              <a:gd name="connsiteY916" fmla="*/ 267176 h 514350"/>
              <a:gd name="connsiteX917" fmla="*/ 4636294 w 6400800"/>
              <a:gd name="connsiteY917" fmla="*/ 259556 h 514350"/>
              <a:gd name="connsiteX918" fmla="*/ 4638199 w 6400800"/>
              <a:gd name="connsiteY918" fmla="*/ 242411 h 514350"/>
              <a:gd name="connsiteX919" fmla="*/ 4639151 w 6400800"/>
              <a:gd name="connsiteY919" fmla="*/ 235744 h 514350"/>
              <a:gd name="connsiteX920" fmla="*/ 4637247 w 6400800"/>
              <a:gd name="connsiteY920" fmla="*/ 241459 h 514350"/>
              <a:gd name="connsiteX921" fmla="*/ 4632484 w 6400800"/>
              <a:gd name="connsiteY921" fmla="*/ 258604 h 514350"/>
              <a:gd name="connsiteX922" fmla="*/ 4632484 w 6400800"/>
              <a:gd name="connsiteY922" fmla="*/ 258604 h 514350"/>
              <a:gd name="connsiteX923" fmla="*/ 4631531 w 6400800"/>
              <a:gd name="connsiteY923" fmla="*/ 254794 h 514350"/>
              <a:gd name="connsiteX924" fmla="*/ 4632484 w 6400800"/>
              <a:gd name="connsiteY924" fmla="*/ 259556 h 514350"/>
              <a:gd name="connsiteX925" fmla="*/ 4628674 w 6400800"/>
              <a:gd name="connsiteY925" fmla="*/ 285274 h 514350"/>
              <a:gd name="connsiteX926" fmla="*/ 4628674 w 6400800"/>
              <a:gd name="connsiteY926" fmla="*/ 293846 h 514350"/>
              <a:gd name="connsiteX927" fmla="*/ 4625816 w 6400800"/>
              <a:gd name="connsiteY927" fmla="*/ 303371 h 514350"/>
              <a:gd name="connsiteX928" fmla="*/ 4610576 w 6400800"/>
              <a:gd name="connsiteY928" fmla="*/ 293846 h 514350"/>
              <a:gd name="connsiteX929" fmla="*/ 4604862 w 6400800"/>
              <a:gd name="connsiteY929" fmla="*/ 290989 h 514350"/>
              <a:gd name="connsiteX930" fmla="*/ 4610576 w 6400800"/>
              <a:gd name="connsiteY930" fmla="*/ 294799 h 514350"/>
              <a:gd name="connsiteX931" fmla="*/ 4624864 w 6400800"/>
              <a:gd name="connsiteY931" fmla="*/ 307181 h 514350"/>
              <a:gd name="connsiteX932" fmla="*/ 4625816 w 6400800"/>
              <a:gd name="connsiteY932" fmla="*/ 308134 h 514350"/>
              <a:gd name="connsiteX933" fmla="*/ 4622006 w 6400800"/>
              <a:gd name="connsiteY933" fmla="*/ 325279 h 514350"/>
              <a:gd name="connsiteX934" fmla="*/ 4619149 w 6400800"/>
              <a:gd name="connsiteY934" fmla="*/ 343376 h 514350"/>
              <a:gd name="connsiteX935" fmla="*/ 4607719 w 6400800"/>
              <a:gd name="connsiteY935" fmla="*/ 306229 h 514350"/>
              <a:gd name="connsiteX936" fmla="*/ 4602956 w 6400800"/>
              <a:gd name="connsiteY936" fmla="*/ 290989 h 514350"/>
              <a:gd name="connsiteX937" fmla="*/ 4601051 w 6400800"/>
              <a:gd name="connsiteY937" fmla="*/ 269081 h 514350"/>
              <a:gd name="connsiteX938" fmla="*/ 4599147 w 6400800"/>
              <a:gd name="connsiteY938" fmla="*/ 248126 h 514350"/>
              <a:gd name="connsiteX939" fmla="*/ 4597241 w 6400800"/>
              <a:gd name="connsiteY939" fmla="*/ 269081 h 514350"/>
              <a:gd name="connsiteX940" fmla="*/ 4597241 w 6400800"/>
              <a:gd name="connsiteY940" fmla="*/ 271939 h 514350"/>
              <a:gd name="connsiteX941" fmla="*/ 4589622 w 6400800"/>
              <a:gd name="connsiteY941" fmla="*/ 250031 h 514350"/>
              <a:gd name="connsiteX942" fmla="*/ 4589622 w 6400800"/>
              <a:gd name="connsiteY942" fmla="*/ 240506 h 514350"/>
              <a:gd name="connsiteX943" fmla="*/ 4590574 w 6400800"/>
              <a:gd name="connsiteY943" fmla="*/ 197644 h 514350"/>
              <a:gd name="connsiteX944" fmla="*/ 4590574 w 6400800"/>
              <a:gd name="connsiteY944" fmla="*/ 109061 h 514350"/>
              <a:gd name="connsiteX945" fmla="*/ 4579144 w 6400800"/>
              <a:gd name="connsiteY945" fmla="*/ 197644 h 514350"/>
              <a:gd name="connsiteX946" fmla="*/ 4574381 w 6400800"/>
              <a:gd name="connsiteY946" fmla="*/ 240506 h 514350"/>
              <a:gd name="connsiteX947" fmla="*/ 4573429 w 6400800"/>
              <a:gd name="connsiteY947" fmla="*/ 256699 h 514350"/>
              <a:gd name="connsiteX948" fmla="*/ 4572476 w 6400800"/>
              <a:gd name="connsiteY948" fmla="*/ 257651 h 514350"/>
              <a:gd name="connsiteX949" fmla="*/ 4563904 w 6400800"/>
              <a:gd name="connsiteY949" fmla="*/ 265271 h 514350"/>
              <a:gd name="connsiteX950" fmla="*/ 4563904 w 6400800"/>
              <a:gd name="connsiteY950" fmla="*/ 264319 h 514350"/>
              <a:gd name="connsiteX951" fmla="*/ 4559141 w 6400800"/>
              <a:gd name="connsiteY951" fmla="*/ 255746 h 514350"/>
              <a:gd name="connsiteX952" fmla="*/ 4560094 w 6400800"/>
              <a:gd name="connsiteY952" fmla="*/ 249079 h 514350"/>
              <a:gd name="connsiteX953" fmla="*/ 4576287 w 6400800"/>
              <a:gd name="connsiteY953" fmla="*/ 159544 h 514350"/>
              <a:gd name="connsiteX954" fmla="*/ 4550569 w 6400800"/>
              <a:gd name="connsiteY954" fmla="*/ 243364 h 514350"/>
              <a:gd name="connsiteX955" fmla="*/ 4550569 w 6400800"/>
              <a:gd name="connsiteY955" fmla="*/ 243364 h 514350"/>
              <a:gd name="connsiteX956" fmla="*/ 4550569 w 6400800"/>
              <a:gd name="connsiteY956" fmla="*/ 243364 h 514350"/>
              <a:gd name="connsiteX957" fmla="*/ 4549616 w 6400800"/>
              <a:gd name="connsiteY957" fmla="*/ 246221 h 514350"/>
              <a:gd name="connsiteX958" fmla="*/ 4548664 w 6400800"/>
              <a:gd name="connsiteY958" fmla="*/ 248126 h 514350"/>
              <a:gd name="connsiteX959" fmla="*/ 4548664 w 6400800"/>
              <a:gd name="connsiteY959" fmla="*/ 248126 h 514350"/>
              <a:gd name="connsiteX960" fmla="*/ 4548664 w 6400800"/>
              <a:gd name="connsiteY960" fmla="*/ 248126 h 514350"/>
              <a:gd name="connsiteX961" fmla="*/ 4536281 w 6400800"/>
              <a:gd name="connsiteY961" fmla="*/ 292894 h 514350"/>
              <a:gd name="connsiteX962" fmla="*/ 4531519 w 6400800"/>
              <a:gd name="connsiteY962" fmla="*/ 241459 h 514350"/>
              <a:gd name="connsiteX963" fmla="*/ 4525804 w 6400800"/>
              <a:gd name="connsiteY963" fmla="*/ 303371 h 514350"/>
              <a:gd name="connsiteX964" fmla="*/ 4525804 w 6400800"/>
              <a:gd name="connsiteY964" fmla="*/ 309086 h 514350"/>
              <a:gd name="connsiteX965" fmla="*/ 4524851 w 6400800"/>
              <a:gd name="connsiteY965" fmla="*/ 308134 h 514350"/>
              <a:gd name="connsiteX966" fmla="*/ 4525804 w 6400800"/>
              <a:gd name="connsiteY966" fmla="*/ 310039 h 514350"/>
              <a:gd name="connsiteX967" fmla="*/ 4523899 w 6400800"/>
              <a:gd name="connsiteY967" fmla="*/ 333851 h 514350"/>
              <a:gd name="connsiteX968" fmla="*/ 4523899 w 6400800"/>
              <a:gd name="connsiteY968" fmla="*/ 337661 h 514350"/>
              <a:gd name="connsiteX969" fmla="*/ 4522947 w 6400800"/>
              <a:gd name="connsiteY969" fmla="*/ 339566 h 514350"/>
              <a:gd name="connsiteX970" fmla="*/ 4517231 w 6400800"/>
              <a:gd name="connsiteY970" fmla="*/ 322421 h 514350"/>
              <a:gd name="connsiteX971" fmla="*/ 4514374 w 6400800"/>
              <a:gd name="connsiteY971" fmla="*/ 301466 h 514350"/>
              <a:gd name="connsiteX972" fmla="*/ 4517231 w 6400800"/>
              <a:gd name="connsiteY972" fmla="*/ 297656 h 514350"/>
              <a:gd name="connsiteX973" fmla="*/ 4521041 w 6400800"/>
              <a:gd name="connsiteY973" fmla="*/ 291941 h 514350"/>
              <a:gd name="connsiteX974" fmla="*/ 4516279 w 6400800"/>
              <a:gd name="connsiteY974" fmla="*/ 297656 h 514350"/>
              <a:gd name="connsiteX975" fmla="*/ 4514374 w 6400800"/>
              <a:gd name="connsiteY975" fmla="*/ 300514 h 514350"/>
              <a:gd name="connsiteX976" fmla="*/ 4514374 w 6400800"/>
              <a:gd name="connsiteY976" fmla="*/ 298609 h 514350"/>
              <a:gd name="connsiteX977" fmla="*/ 4517231 w 6400800"/>
              <a:gd name="connsiteY977" fmla="*/ 293846 h 514350"/>
              <a:gd name="connsiteX978" fmla="*/ 4520089 w 6400800"/>
              <a:gd name="connsiteY978" fmla="*/ 288131 h 514350"/>
              <a:gd name="connsiteX979" fmla="*/ 4516279 w 6400800"/>
              <a:gd name="connsiteY979" fmla="*/ 292894 h 514350"/>
              <a:gd name="connsiteX980" fmla="*/ 4514374 w 6400800"/>
              <a:gd name="connsiteY980" fmla="*/ 295751 h 514350"/>
              <a:gd name="connsiteX981" fmla="*/ 4512469 w 6400800"/>
              <a:gd name="connsiteY981" fmla="*/ 281464 h 514350"/>
              <a:gd name="connsiteX982" fmla="*/ 4511516 w 6400800"/>
              <a:gd name="connsiteY982" fmla="*/ 268129 h 514350"/>
              <a:gd name="connsiteX983" fmla="*/ 4510564 w 6400800"/>
              <a:gd name="connsiteY983" fmla="*/ 272891 h 514350"/>
              <a:gd name="connsiteX984" fmla="*/ 4506754 w 6400800"/>
              <a:gd name="connsiteY984" fmla="*/ 250984 h 514350"/>
              <a:gd name="connsiteX985" fmla="*/ 4506754 w 6400800"/>
              <a:gd name="connsiteY985" fmla="*/ 292894 h 514350"/>
              <a:gd name="connsiteX986" fmla="*/ 4501991 w 6400800"/>
              <a:gd name="connsiteY986" fmla="*/ 282416 h 514350"/>
              <a:gd name="connsiteX987" fmla="*/ 4494372 w 6400800"/>
              <a:gd name="connsiteY987" fmla="*/ 267176 h 514350"/>
              <a:gd name="connsiteX988" fmla="*/ 4486751 w 6400800"/>
              <a:gd name="connsiteY988" fmla="*/ 254794 h 514350"/>
              <a:gd name="connsiteX989" fmla="*/ 4480084 w 6400800"/>
              <a:gd name="connsiteY989" fmla="*/ 245269 h 514350"/>
              <a:gd name="connsiteX990" fmla="*/ 4474369 w 6400800"/>
              <a:gd name="connsiteY990" fmla="*/ 238601 h 514350"/>
              <a:gd name="connsiteX991" fmla="*/ 4469606 w 6400800"/>
              <a:gd name="connsiteY991" fmla="*/ 233839 h 514350"/>
              <a:gd name="connsiteX992" fmla="*/ 4471512 w 6400800"/>
              <a:gd name="connsiteY992" fmla="*/ 225266 h 514350"/>
              <a:gd name="connsiteX993" fmla="*/ 4477226 w 6400800"/>
              <a:gd name="connsiteY993" fmla="*/ 198596 h 514350"/>
              <a:gd name="connsiteX994" fmla="*/ 4481037 w 6400800"/>
              <a:gd name="connsiteY994" fmla="*/ 175736 h 514350"/>
              <a:gd name="connsiteX995" fmla="*/ 4473416 w 6400800"/>
              <a:gd name="connsiteY995" fmla="*/ 197644 h 514350"/>
              <a:gd name="connsiteX996" fmla="*/ 4463891 w 6400800"/>
              <a:gd name="connsiteY996" fmla="*/ 222409 h 514350"/>
              <a:gd name="connsiteX997" fmla="*/ 4455319 w 6400800"/>
              <a:gd name="connsiteY997" fmla="*/ 244316 h 514350"/>
              <a:gd name="connsiteX998" fmla="*/ 4453414 w 6400800"/>
              <a:gd name="connsiteY998" fmla="*/ 237649 h 514350"/>
              <a:gd name="connsiteX999" fmla="*/ 4454366 w 6400800"/>
              <a:gd name="connsiteY999" fmla="*/ 247174 h 514350"/>
              <a:gd name="connsiteX1000" fmla="*/ 4451509 w 6400800"/>
              <a:gd name="connsiteY1000" fmla="*/ 253841 h 514350"/>
              <a:gd name="connsiteX1001" fmla="*/ 4436269 w 6400800"/>
              <a:gd name="connsiteY1001" fmla="*/ 289084 h 514350"/>
              <a:gd name="connsiteX1002" fmla="*/ 4435316 w 6400800"/>
              <a:gd name="connsiteY1002" fmla="*/ 287179 h 514350"/>
              <a:gd name="connsiteX1003" fmla="*/ 4438174 w 6400800"/>
              <a:gd name="connsiteY1003" fmla="*/ 274796 h 514350"/>
              <a:gd name="connsiteX1004" fmla="*/ 4444841 w 6400800"/>
              <a:gd name="connsiteY1004" fmla="*/ 247174 h 514350"/>
              <a:gd name="connsiteX1005" fmla="*/ 4454366 w 6400800"/>
              <a:gd name="connsiteY1005" fmla="*/ 195739 h 514350"/>
              <a:gd name="connsiteX1006" fmla="*/ 4460081 w 6400800"/>
              <a:gd name="connsiteY1006" fmla="*/ 151924 h 514350"/>
              <a:gd name="connsiteX1007" fmla="*/ 4461987 w 6400800"/>
              <a:gd name="connsiteY1007" fmla="*/ 133826 h 514350"/>
              <a:gd name="connsiteX1008" fmla="*/ 4462939 w 6400800"/>
              <a:gd name="connsiteY1008" fmla="*/ 118586 h 514350"/>
              <a:gd name="connsiteX1009" fmla="*/ 4463891 w 6400800"/>
              <a:gd name="connsiteY1009" fmla="*/ 89059 h 514350"/>
              <a:gd name="connsiteX1010" fmla="*/ 4458176 w 6400800"/>
              <a:gd name="connsiteY1010" fmla="*/ 118586 h 514350"/>
              <a:gd name="connsiteX1011" fmla="*/ 4455319 w 6400800"/>
              <a:gd name="connsiteY1011" fmla="*/ 133826 h 514350"/>
              <a:gd name="connsiteX1012" fmla="*/ 4451509 w 6400800"/>
              <a:gd name="connsiteY1012" fmla="*/ 151924 h 514350"/>
              <a:gd name="connsiteX1013" fmla="*/ 4441984 w 6400800"/>
              <a:gd name="connsiteY1013" fmla="*/ 194786 h 514350"/>
              <a:gd name="connsiteX1014" fmla="*/ 4428649 w 6400800"/>
              <a:gd name="connsiteY1014" fmla="*/ 245269 h 514350"/>
              <a:gd name="connsiteX1015" fmla="*/ 4421981 w 6400800"/>
              <a:gd name="connsiteY1015" fmla="*/ 269081 h 514350"/>
              <a:gd name="connsiteX1016" fmla="*/ 4414362 w 6400800"/>
              <a:gd name="connsiteY1016" fmla="*/ 258604 h 514350"/>
              <a:gd name="connsiteX1017" fmla="*/ 4394359 w 6400800"/>
              <a:gd name="connsiteY1017" fmla="*/ 230029 h 514350"/>
              <a:gd name="connsiteX1018" fmla="*/ 4387691 w 6400800"/>
              <a:gd name="connsiteY1018" fmla="*/ 221456 h 514350"/>
              <a:gd name="connsiteX1019" fmla="*/ 4395312 w 6400800"/>
              <a:gd name="connsiteY1019" fmla="*/ 180499 h 514350"/>
              <a:gd name="connsiteX1020" fmla="*/ 4382929 w 6400800"/>
              <a:gd name="connsiteY1020" fmla="*/ 215741 h 514350"/>
              <a:gd name="connsiteX1021" fmla="*/ 4375309 w 6400800"/>
              <a:gd name="connsiteY1021" fmla="*/ 206216 h 514350"/>
              <a:gd name="connsiteX1022" fmla="*/ 4381976 w 6400800"/>
              <a:gd name="connsiteY1022" fmla="*/ 218599 h 514350"/>
              <a:gd name="connsiteX1023" fmla="*/ 4369594 w 6400800"/>
              <a:gd name="connsiteY1023" fmla="*/ 259556 h 514350"/>
              <a:gd name="connsiteX1024" fmla="*/ 4368641 w 6400800"/>
              <a:gd name="connsiteY1024" fmla="*/ 241459 h 514350"/>
              <a:gd name="connsiteX1025" fmla="*/ 4366737 w 6400800"/>
              <a:gd name="connsiteY1025" fmla="*/ 263366 h 514350"/>
              <a:gd name="connsiteX1026" fmla="*/ 4365784 w 6400800"/>
              <a:gd name="connsiteY1026" fmla="*/ 274796 h 514350"/>
              <a:gd name="connsiteX1027" fmla="*/ 4362926 w 6400800"/>
              <a:gd name="connsiteY1027" fmla="*/ 285274 h 514350"/>
              <a:gd name="connsiteX1028" fmla="*/ 4362926 w 6400800"/>
              <a:gd name="connsiteY1028" fmla="*/ 282416 h 514350"/>
              <a:gd name="connsiteX1029" fmla="*/ 4361022 w 6400800"/>
              <a:gd name="connsiteY1029" fmla="*/ 261461 h 514350"/>
              <a:gd name="connsiteX1030" fmla="*/ 4359116 w 6400800"/>
              <a:gd name="connsiteY1030" fmla="*/ 283369 h 514350"/>
              <a:gd name="connsiteX1031" fmla="*/ 4359116 w 6400800"/>
              <a:gd name="connsiteY1031" fmla="*/ 290989 h 514350"/>
              <a:gd name="connsiteX1032" fmla="*/ 4357212 w 6400800"/>
              <a:gd name="connsiteY1032" fmla="*/ 295751 h 514350"/>
              <a:gd name="connsiteX1033" fmla="*/ 4351497 w 6400800"/>
              <a:gd name="connsiteY1033" fmla="*/ 284321 h 514350"/>
              <a:gd name="connsiteX1034" fmla="*/ 4351497 w 6400800"/>
              <a:gd name="connsiteY1034" fmla="*/ 257651 h 514350"/>
              <a:gd name="connsiteX1035" fmla="*/ 4351497 w 6400800"/>
              <a:gd name="connsiteY1035" fmla="*/ 238601 h 514350"/>
              <a:gd name="connsiteX1036" fmla="*/ 4349591 w 6400800"/>
              <a:gd name="connsiteY1036" fmla="*/ 221456 h 514350"/>
              <a:gd name="connsiteX1037" fmla="*/ 4345781 w 6400800"/>
              <a:gd name="connsiteY1037" fmla="*/ 194786 h 514350"/>
              <a:gd name="connsiteX1038" fmla="*/ 4342924 w 6400800"/>
              <a:gd name="connsiteY1038" fmla="*/ 170974 h 514350"/>
              <a:gd name="connsiteX1039" fmla="*/ 4341972 w 6400800"/>
              <a:gd name="connsiteY1039" fmla="*/ 194786 h 514350"/>
              <a:gd name="connsiteX1040" fmla="*/ 4341972 w 6400800"/>
              <a:gd name="connsiteY1040" fmla="*/ 217646 h 514350"/>
              <a:gd name="connsiteX1041" fmla="*/ 4340066 w 6400800"/>
              <a:gd name="connsiteY1041" fmla="*/ 205264 h 514350"/>
              <a:gd name="connsiteX1042" fmla="*/ 4339114 w 6400800"/>
              <a:gd name="connsiteY1042" fmla="*/ 226219 h 514350"/>
              <a:gd name="connsiteX1043" fmla="*/ 4338162 w 6400800"/>
              <a:gd name="connsiteY1043" fmla="*/ 250031 h 514350"/>
              <a:gd name="connsiteX1044" fmla="*/ 4338162 w 6400800"/>
              <a:gd name="connsiteY1044" fmla="*/ 252889 h 514350"/>
              <a:gd name="connsiteX1045" fmla="*/ 4337209 w 6400800"/>
              <a:gd name="connsiteY1045" fmla="*/ 250984 h 514350"/>
              <a:gd name="connsiteX1046" fmla="*/ 4318159 w 6400800"/>
              <a:gd name="connsiteY1046" fmla="*/ 196691 h 514350"/>
              <a:gd name="connsiteX1047" fmla="*/ 4289584 w 6400800"/>
              <a:gd name="connsiteY1047" fmla="*/ 116681 h 514350"/>
              <a:gd name="connsiteX1048" fmla="*/ 4278154 w 6400800"/>
              <a:gd name="connsiteY1048" fmla="*/ 86201 h 514350"/>
              <a:gd name="connsiteX1049" fmla="*/ 4285774 w 6400800"/>
              <a:gd name="connsiteY1049" fmla="*/ 117634 h 514350"/>
              <a:gd name="connsiteX1050" fmla="*/ 4307681 w 6400800"/>
              <a:gd name="connsiteY1050" fmla="*/ 199549 h 514350"/>
              <a:gd name="connsiteX1051" fmla="*/ 4334351 w 6400800"/>
              <a:gd name="connsiteY1051" fmla="*/ 295751 h 514350"/>
              <a:gd name="connsiteX1052" fmla="*/ 4334351 w 6400800"/>
              <a:gd name="connsiteY1052" fmla="*/ 296704 h 514350"/>
              <a:gd name="connsiteX1053" fmla="*/ 4334351 w 6400800"/>
              <a:gd name="connsiteY1053" fmla="*/ 294799 h 514350"/>
              <a:gd name="connsiteX1054" fmla="*/ 4334351 w 6400800"/>
              <a:gd name="connsiteY1054" fmla="*/ 301466 h 514350"/>
              <a:gd name="connsiteX1055" fmla="*/ 4333399 w 6400800"/>
              <a:gd name="connsiteY1055" fmla="*/ 315754 h 514350"/>
              <a:gd name="connsiteX1056" fmla="*/ 4329589 w 6400800"/>
              <a:gd name="connsiteY1056" fmla="*/ 344329 h 514350"/>
              <a:gd name="connsiteX1057" fmla="*/ 4328637 w 6400800"/>
              <a:gd name="connsiteY1057" fmla="*/ 343376 h 514350"/>
              <a:gd name="connsiteX1058" fmla="*/ 4326731 w 6400800"/>
              <a:gd name="connsiteY1058" fmla="*/ 340519 h 514350"/>
              <a:gd name="connsiteX1059" fmla="*/ 4325779 w 6400800"/>
              <a:gd name="connsiteY1059" fmla="*/ 333851 h 514350"/>
              <a:gd name="connsiteX1060" fmla="*/ 4315301 w 6400800"/>
              <a:gd name="connsiteY1060" fmla="*/ 267176 h 514350"/>
              <a:gd name="connsiteX1061" fmla="*/ 4301966 w 6400800"/>
              <a:gd name="connsiteY1061" fmla="*/ 202406 h 514350"/>
              <a:gd name="connsiteX1062" fmla="*/ 4303872 w 6400800"/>
              <a:gd name="connsiteY1062" fmla="*/ 268129 h 514350"/>
              <a:gd name="connsiteX1063" fmla="*/ 4303872 w 6400800"/>
              <a:gd name="connsiteY1063" fmla="*/ 274796 h 514350"/>
              <a:gd name="connsiteX1064" fmla="*/ 4301966 w 6400800"/>
              <a:gd name="connsiteY1064" fmla="*/ 290036 h 514350"/>
              <a:gd name="connsiteX1065" fmla="*/ 4300062 w 6400800"/>
              <a:gd name="connsiteY1065" fmla="*/ 300514 h 514350"/>
              <a:gd name="connsiteX1066" fmla="*/ 4288631 w 6400800"/>
              <a:gd name="connsiteY1066" fmla="*/ 286226 h 514350"/>
              <a:gd name="connsiteX1067" fmla="*/ 4299109 w 6400800"/>
              <a:gd name="connsiteY1067" fmla="*/ 305276 h 514350"/>
              <a:gd name="connsiteX1068" fmla="*/ 4296251 w 6400800"/>
              <a:gd name="connsiteY1068" fmla="*/ 323374 h 514350"/>
              <a:gd name="connsiteX1069" fmla="*/ 4292441 w 6400800"/>
              <a:gd name="connsiteY1069" fmla="*/ 346234 h 514350"/>
              <a:gd name="connsiteX1070" fmla="*/ 4290537 w 6400800"/>
              <a:gd name="connsiteY1070" fmla="*/ 343376 h 514350"/>
              <a:gd name="connsiteX1071" fmla="*/ 4288631 w 6400800"/>
              <a:gd name="connsiteY1071" fmla="*/ 308134 h 514350"/>
              <a:gd name="connsiteX1072" fmla="*/ 4281964 w 6400800"/>
              <a:gd name="connsiteY1072" fmla="*/ 231934 h 514350"/>
              <a:gd name="connsiteX1073" fmla="*/ 4277201 w 6400800"/>
              <a:gd name="connsiteY1073" fmla="*/ 309086 h 514350"/>
              <a:gd name="connsiteX1074" fmla="*/ 4277201 w 6400800"/>
              <a:gd name="connsiteY1074" fmla="*/ 318611 h 514350"/>
              <a:gd name="connsiteX1075" fmla="*/ 4273391 w 6400800"/>
              <a:gd name="connsiteY1075" fmla="*/ 310039 h 514350"/>
              <a:gd name="connsiteX1076" fmla="*/ 4272439 w 6400800"/>
              <a:gd name="connsiteY1076" fmla="*/ 303371 h 514350"/>
              <a:gd name="connsiteX1077" fmla="*/ 4270534 w 6400800"/>
              <a:gd name="connsiteY1077" fmla="*/ 273844 h 514350"/>
              <a:gd name="connsiteX1078" fmla="*/ 4269581 w 6400800"/>
              <a:gd name="connsiteY1078" fmla="*/ 260509 h 514350"/>
              <a:gd name="connsiteX1079" fmla="*/ 4269581 w 6400800"/>
              <a:gd name="connsiteY1079" fmla="*/ 255746 h 514350"/>
              <a:gd name="connsiteX1080" fmla="*/ 4270534 w 6400800"/>
              <a:gd name="connsiteY1080" fmla="*/ 234791 h 514350"/>
              <a:gd name="connsiteX1081" fmla="*/ 4273391 w 6400800"/>
              <a:gd name="connsiteY1081" fmla="*/ 155734 h 514350"/>
              <a:gd name="connsiteX1082" fmla="*/ 4259104 w 6400800"/>
              <a:gd name="connsiteY1082" fmla="*/ 233839 h 514350"/>
              <a:gd name="connsiteX1083" fmla="*/ 4253389 w 6400800"/>
              <a:gd name="connsiteY1083" fmla="*/ 271939 h 514350"/>
              <a:gd name="connsiteX1084" fmla="*/ 4252437 w 6400800"/>
              <a:gd name="connsiteY1084" fmla="*/ 270034 h 514350"/>
              <a:gd name="connsiteX1085" fmla="*/ 4253389 w 6400800"/>
              <a:gd name="connsiteY1085" fmla="*/ 262414 h 514350"/>
              <a:gd name="connsiteX1086" fmla="*/ 4255294 w 6400800"/>
              <a:gd name="connsiteY1086" fmla="*/ 240506 h 514350"/>
              <a:gd name="connsiteX1087" fmla="*/ 4249579 w 6400800"/>
              <a:gd name="connsiteY1087" fmla="*/ 262414 h 514350"/>
              <a:gd name="connsiteX1088" fmla="*/ 4248626 w 6400800"/>
              <a:gd name="connsiteY1088" fmla="*/ 264319 h 514350"/>
              <a:gd name="connsiteX1089" fmla="*/ 4246722 w 6400800"/>
              <a:gd name="connsiteY1089" fmla="*/ 261461 h 514350"/>
              <a:gd name="connsiteX1090" fmla="*/ 4244816 w 6400800"/>
              <a:gd name="connsiteY1090" fmla="*/ 257651 h 514350"/>
              <a:gd name="connsiteX1091" fmla="*/ 4244816 w 6400800"/>
              <a:gd name="connsiteY1091" fmla="*/ 251936 h 514350"/>
              <a:gd name="connsiteX1092" fmla="*/ 4243864 w 6400800"/>
              <a:gd name="connsiteY1092" fmla="*/ 256699 h 514350"/>
              <a:gd name="connsiteX1093" fmla="*/ 4240054 w 6400800"/>
              <a:gd name="connsiteY1093" fmla="*/ 251936 h 514350"/>
              <a:gd name="connsiteX1094" fmla="*/ 4229576 w 6400800"/>
              <a:gd name="connsiteY1094" fmla="*/ 235744 h 514350"/>
              <a:gd name="connsiteX1095" fmla="*/ 4220051 w 6400800"/>
              <a:gd name="connsiteY1095" fmla="*/ 222409 h 514350"/>
              <a:gd name="connsiteX1096" fmla="*/ 4226719 w 6400800"/>
              <a:gd name="connsiteY1096" fmla="*/ 237649 h 514350"/>
              <a:gd name="connsiteX1097" fmla="*/ 4234339 w 6400800"/>
              <a:gd name="connsiteY1097" fmla="*/ 254794 h 514350"/>
              <a:gd name="connsiteX1098" fmla="*/ 4236244 w 6400800"/>
              <a:gd name="connsiteY1098" fmla="*/ 258604 h 514350"/>
              <a:gd name="connsiteX1099" fmla="*/ 4231481 w 6400800"/>
              <a:gd name="connsiteY1099" fmla="*/ 251936 h 514350"/>
              <a:gd name="connsiteX1100" fmla="*/ 4220051 w 6400800"/>
              <a:gd name="connsiteY1100" fmla="*/ 237649 h 514350"/>
              <a:gd name="connsiteX1101" fmla="*/ 4202906 w 6400800"/>
              <a:gd name="connsiteY1101" fmla="*/ 219551 h 514350"/>
              <a:gd name="connsiteX1102" fmla="*/ 4196239 w 6400800"/>
              <a:gd name="connsiteY1102" fmla="*/ 213836 h 514350"/>
              <a:gd name="connsiteX1103" fmla="*/ 4201954 w 6400800"/>
              <a:gd name="connsiteY1103" fmla="*/ 220504 h 514350"/>
              <a:gd name="connsiteX1104" fmla="*/ 4216241 w 6400800"/>
              <a:gd name="connsiteY1104" fmla="*/ 240506 h 514350"/>
              <a:gd name="connsiteX1105" fmla="*/ 4225766 w 6400800"/>
              <a:gd name="connsiteY1105" fmla="*/ 255746 h 514350"/>
              <a:gd name="connsiteX1106" fmla="*/ 4235291 w 6400800"/>
              <a:gd name="connsiteY1106" fmla="*/ 273844 h 514350"/>
              <a:gd name="connsiteX1107" fmla="*/ 4235291 w 6400800"/>
              <a:gd name="connsiteY1107" fmla="*/ 274796 h 514350"/>
              <a:gd name="connsiteX1108" fmla="*/ 4235291 w 6400800"/>
              <a:gd name="connsiteY1108" fmla="*/ 282416 h 514350"/>
              <a:gd name="connsiteX1109" fmla="*/ 4234339 w 6400800"/>
              <a:gd name="connsiteY1109" fmla="*/ 281464 h 514350"/>
              <a:gd name="connsiteX1110" fmla="*/ 4229576 w 6400800"/>
              <a:gd name="connsiteY1110" fmla="*/ 276701 h 514350"/>
              <a:gd name="connsiteX1111" fmla="*/ 4233387 w 6400800"/>
              <a:gd name="connsiteY1111" fmla="*/ 282416 h 514350"/>
              <a:gd name="connsiteX1112" fmla="*/ 4235291 w 6400800"/>
              <a:gd name="connsiteY1112" fmla="*/ 284321 h 514350"/>
              <a:gd name="connsiteX1113" fmla="*/ 4235291 w 6400800"/>
              <a:gd name="connsiteY1113" fmla="*/ 285274 h 514350"/>
              <a:gd name="connsiteX1114" fmla="*/ 4229576 w 6400800"/>
              <a:gd name="connsiteY1114" fmla="*/ 310039 h 514350"/>
              <a:gd name="connsiteX1115" fmla="*/ 4222909 w 6400800"/>
              <a:gd name="connsiteY1115" fmla="*/ 295751 h 514350"/>
              <a:gd name="connsiteX1116" fmla="*/ 4228624 w 6400800"/>
              <a:gd name="connsiteY1116" fmla="*/ 316706 h 514350"/>
              <a:gd name="connsiteX1117" fmla="*/ 4226719 w 6400800"/>
              <a:gd name="connsiteY1117" fmla="*/ 327184 h 514350"/>
              <a:gd name="connsiteX1118" fmla="*/ 4223862 w 6400800"/>
              <a:gd name="connsiteY1118" fmla="*/ 341471 h 514350"/>
              <a:gd name="connsiteX1119" fmla="*/ 4222909 w 6400800"/>
              <a:gd name="connsiteY1119" fmla="*/ 334804 h 514350"/>
              <a:gd name="connsiteX1120" fmla="*/ 4219099 w 6400800"/>
              <a:gd name="connsiteY1120" fmla="*/ 311944 h 514350"/>
              <a:gd name="connsiteX1121" fmla="*/ 4219099 w 6400800"/>
              <a:gd name="connsiteY1121" fmla="*/ 331946 h 514350"/>
              <a:gd name="connsiteX1122" fmla="*/ 4217194 w 6400800"/>
              <a:gd name="connsiteY1122" fmla="*/ 322421 h 514350"/>
              <a:gd name="connsiteX1123" fmla="*/ 4198144 w 6400800"/>
              <a:gd name="connsiteY1123" fmla="*/ 240506 h 514350"/>
              <a:gd name="connsiteX1124" fmla="*/ 4205764 w 6400800"/>
              <a:gd name="connsiteY1124" fmla="*/ 323374 h 514350"/>
              <a:gd name="connsiteX1125" fmla="*/ 4210526 w 6400800"/>
              <a:gd name="connsiteY1125" fmla="*/ 364331 h 514350"/>
              <a:gd name="connsiteX1126" fmla="*/ 4210526 w 6400800"/>
              <a:gd name="connsiteY1126" fmla="*/ 363379 h 514350"/>
              <a:gd name="connsiteX1127" fmla="*/ 4206716 w 6400800"/>
              <a:gd name="connsiteY1127" fmla="*/ 350044 h 514350"/>
              <a:gd name="connsiteX1128" fmla="*/ 4202906 w 6400800"/>
              <a:gd name="connsiteY1128" fmla="*/ 338614 h 514350"/>
              <a:gd name="connsiteX1129" fmla="*/ 4202906 w 6400800"/>
              <a:gd name="connsiteY1129" fmla="*/ 350996 h 514350"/>
              <a:gd name="connsiteX1130" fmla="*/ 4202906 w 6400800"/>
              <a:gd name="connsiteY1130" fmla="*/ 365284 h 514350"/>
              <a:gd name="connsiteX1131" fmla="*/ 4202906 w 6400800"/>
              <a:gd name="connsiteY1131" fmla="*/ 373856 h 514350"/>
              <a:gd name="connsiteX1132" fmla="*/ 4202906 w 6400800"/>
              <a:gd name="connsiteY1132" fmla="*/ 380524 h 514350"/>
              <a:gd name="connsiteX1133" fmla="*/ 4201954 w 6400800"/>
              <a:gd name="connsiteY1133" fmla="*/ 378619 h 514350"/>
              <a:gd name="connsiteX1134" fmla="*/ 4201001 w 6400800"/>
              <a:gd name="connsiteY1134" fmla="*/ 361474 h 514350"/>
              <a:gd name="connsiteX1135" fmla="*/ 4196239 w 6400800"/>
              <a:gd name="connsiteY1135" fmla="*/ 290989 h 514350"/>
              <a:gd name="connsiteX1136" fmla="*/ 4191476 w 6400800"/>
              <a:gd name="connsiteY1136" fmla="*/ 343376 h 514350"/>
              <a:gd name="connsiteX1137" fmla="*/ 4188619 w 6400800"/>
              <a:gd name="connsiteY1137" fmla="*/ 335756 h 514350"/>
              <a:gd name="connsiteX1138" fmla="*/ 4181951 w 6400800"/>
              <a:gd name="connsiteY1138" fmla="*/ 319564 h 514350"/>
              <a:gd name="connsiteX1139" fmla="*/ 4180999 w 6400800"/>
              <a:gd name="connsiteY1139" fmla="*/ 316706 h 514350"/>
              <a:gd name="connsiteX1140" fmla="*/ 4180999 w 6400800"/>
              <a:gd name="connsiteY1140" fmla="*/ 256699 h 514350"/>
              <a:gd name="connsiteX1141" fmla="*/ 4180999 w 6400800"/>
              <a:gd name="connsiteY1141" fmla="*/ 230029 h 514350"/>
              <a:gd name="connsiteX1142" fmla="*/ 4177189 w 6400800"/>
              <a:gd name="connsiteY1142" fmla="*/ 256699 h 514350"/>
              <a:gd name="connsiteX1143" fmla="*/ 4175284 w 6400800"/>
              <a:gd name="connsiteY1143" fmla="*/ 270034 h 514350"/>
              <a:gd name="connsiteX1144" fmla="*/ 4174331 w 6400800"/>
              <a:gd name="connsiteY1144" fmla="*/ 251936 h 514350"/>
              <a:gd name="connsiteX1145" fmla="*/ 4168616 w 6400800"/>
              <a:gd name="connsiteY1145" fmla="*/ 176689 h 514350"/>
              <a:gd name="connsiteX1146" fmla="*/ 4162901 w 6400800"/>
              <a:gd name="connsiteY1146" fmla="*/ 251936 h 514350"/>
              <a:gd name="connsiteX1147" fmla="*/ 4160996 w 6400800"/>
              <a:gd name="connsiteY1147" fmla="*/ 287179 h 514350"/>
              <a:gd name="connsiteX1148" fmla="*/ 4154329 w 6400800"/>
              <a:gd name="connsiteY1148" fmla="*/ 303371 h 514350"/>
              <a:gd name="connsiteX1149" fmla="*/ 4146709 w 6400800"/>
              <a:gd name="connsiteY1149" fmla="*/ 280511 h 514350"/>
              <a:gd name="connsiteX1150" fmla="*/ 4140041 w 6400800"/>
              <a:gd name="connsiteY1150" fmla="*/ 246221 h 514350"/>
              <a:gd name="connsiteX1151" fmla="*/ 4133374 w 6400800"/>
              <a:gd name="connsiteY1151" fmla="*/ 224314 h 514350"/>
              <a:gd name="connsiteX1152" fmla="*/ 4134326 w 6400800"/>
              <a:gd name="connsiteY1152" fmla="*/ 230029 h 514350"/>
              <a:gd name="connsiteX1153" fmla="*/ 4136231 w 6400800"/>
              <a:gd name="connsiteY1153" fmla="*/ 247174 h 514350"/>
              <a:gd name="connsiteX1154" fmla="*/ 4136231 w 6400800"/>
              <a:gd name="connsiteY1154" fmla="*/ 250031 h 514350"/>
              <a:gd name="connsiteX1155" fmla="*/ 4118134 w 6400800"/>
              <a:gd name="connsiteY1155" fmla="*/ 197644 h 514350"/>
              <a:gd name="connsiteX1156" fmla="*/ 4093369 w 6400800"/>
              <a:gd name="connsiteY1156" fmla="*/ 121444 h 514350"/>
              <a:gd name="connsiteX1157" fmla="*/ 4083844 w 6400800"/>
              <a:gd name="connsiteY1157" fmla="*/ 92869 h 514350"/>
              <a:gd name="connsiteX1158" fmla="*/ 4089559 w 6400800"/>
              <a:gd name="connsiteY1158" fmla="*/ 122396 h 514350"/>
              <a:gd name="connsiteX1159" fmla="*/ 4106704 w 6400800"/>
              <a:gd name="connsiteY1159" fmla="*/ 200501 h 514350"/>
              <a:gd name="connsiteX1160" fmla="*/ 4119086 w 6400800"/>
              <a:gd name="connsiteY1160" fmla="*/ 248126 h 514350"/>
              <a:gd name="connsiteX1161" fmla="*/ 4117181 w 6400800"/>
              <a:gd name="connsiteY1161" fmla="*/ 262414 h 514350"/>
              <a:gd name="connsiteX1162" fmla="*/ 4114324 w 6400800"/>
              <a:gd name="connsiteY1162" fmla="*/ 290036 h 514350"/>
              <a:gd name="connsiteX1163" fmla="*/ 4110514 w 6400800"/>
              <a:gd name="connsiteY1163" fmla="*/ 284321 h 514350"/>
              <a:gd name="connsiteX1164" fmla="*/ 4114324 w 6400800"/>
              <a:gd name="connsiteY1164" fmla="*/ 269081 h 514350"/>
              <a:gd name="connsiteX1165" fmla="*/ 4108609 w 6400800"/>
              <a:gd name="connsiteY1165" fmla="*/ 282416 h 514350"/>
              <a:gd name="connsiteX1166" fmla="*/ 4102894 w 6400800"/>
              <a:gd name="connsiteY1166" fmla="*/ 273844 h 514350"/>
              <a:gd name="connsiteX1167" fmla="*/ 4096226 w 6400800"/>
              <a:gd name="connsiteY1167" fmla="*/ 263366 h 514350"/>
              <a:gd name="connsiteX1168" fmla="*/ 4097179 w 6400800"/>
              <a:gd name="connsiteY1168" fmla="*/ 262414 h 514350"/>
              <a:gd name="connsiteX1169" fmla="*/ 4096226 w 6400800"/>
              <a:gd name="connsiteY1169" fmla="*/ 263366 h 514350"/>
              <a:gd name="connsiteX1170" fmla="*/ 4090511 w 6400800"/>
              <a:gd name="connsiteY1170" fmla="*/ 253841 h 514350"/>
              <a:gd name="connsiteX1171" fmla="*/ 4090511 w 6400800"/>
              <a:gd name="connsiteY1171" fmla="*/ 252889 h 514350"/>
              <a:gd name="connsiteX1172" fmla="*/ 4090511 w 6400800"/>
              <a:gd name="connsiteY1172" fmla="*/ 238601 h 514350"/>
              <a:gd name="connsiteX1173" fmla="*/ 4090511 w 6400800"/>
              <a:gd name="connsiteY1173" fmla="*/ 215741 h 514350"/>
              <a:gd name="connsiteX1174" fmla="*/ 4089559 w 6400800"/>
              <a:gd name="connsiteY1174" fmla="*/ 195739 h 514350"/>
              <a:gd name="connsiteX1175" fmla="*/ 4086701 w 6400800"/>
              <a:gd name="connsiteY1175" fmla="*/ 214789 h 514350"/>
              <a:gd name="connsiteX1176" fmla="*/ 4083844 w 6400800"/>
              <a:gd name="connsiteY1176" fmla="*/ 236696 h 514350"/>
              <a:gd name="connsiteX1177" fmla="*/ 4083844 w 6400800"/>
              <a:gd name="connsiteY1177" fmla="*/ 239554 h 514350"/>
              <a:gd name="connsiteX1178" fmla="*/ 4081939 w 6400800"/>
              <a:gd name="connsiteY1178" fmla="*/ 236696 h 514350"/>
              <a:gd name="connsiteX1179" fmla="*/ 4081939 w 6400800"/>
              <a:gd name="connsiteY1179" fmla="*/ 234791 h 514350"/>
              <a:gd name="connsiteX1180" fmla="*/ 4081939 w 6400800"/>
              <a:gd name="connsiteY1180" fmla="*/ 210026 h 514350"/>
              <a:gd name="connsiteX1181" fmla="*/ 4081939 w 6400800"/>
              <a:gd name="connsiteY1181" fmla="*/ 188119 h 514350"/>
              <a:gd name="connsiteX1182" fmla="*/ 4078129 w 6400800"/>
              <a:gd name="connsiteY1182" fmla="*/ 210026 h 514350"/>
              <a:gd name="connsiteX1183" fmla="*/ 4075271 w 6400800"/>
              <a:gd name="connsiteY1183" fmla="*/ 227171 h 514350"/>
              <a:gd name="connsiteX1184" fmla="*/ 4059079 w 6400800"/>
              <a:gd name="connsiteY1184" fmla="*/ 202406 h 514350"/>
              <a:gd name="connsiteX1185" fmla="*/ 4073366 w 6400800"/>
              <a:gd name="connsiteY1185" fmla="*/ 236696 h 514350"/>
              <a:gd name="connsiteX1186" fmla="*/ 4071461 w 6400800"/>
              <a:gd name="connsiteY1186" fmla="*/ 250984 h 514350"/>
              <a:gd name="connsiteX1187" fmla="*/ 4067651 w 6400800"/>
              <a:gd name="connsiteY1187" fmla="*/ 268129 h 514350"/>
              <a:gd name="connsiteX1188" fmla="*/ 4064794 w 6400800"/>
              <a:gd name="connsiteY1188" fmla="*/ 279559 h 514350"/>
              <a:gd name="connsiteX1189" fmla="*/ 4061936 w 6400800"/>
              <a:gd name="connsiteY1189" fmla="*/ 253841 h 514350"/>
              <a:gd name="connsiteX1190" fmla="*/ 4054316 w 6400800"/>
              <a:gd name="connsiteY1190" fmla="*/ 207169 h 514350"/>
              <a:gd name="connsiteX1191" fmla="*/ 4050506 w 6400800"/>
              <a:gd name="connsiteY1191" fmla="*/ 186214 h 514350"/>
              <a:gd name="connsiteX1192" fmla="*/ 4046696 w 6400800"/>
              <a:gd name="connsiteY1192" fmla="*/ 168116 h 514350"/>
              <a:gd name="connsiteX1193" fmla="*/ 4040029 w 6400800"/>
              <a:gd name="connsiteY1193" fmla="*/ 137636 h 514350"/>
              <a:gd name="connsiteX1194" fmla="*/ 4034314 w 6400800"/>
              <a:gd name="connsiteY1194" fmla="*/ 111919 h 514350"/>
              <a:gd name="connsiteX1195" fmla="*/ 4036219 w 6400800"/>
              <a:gd name="connsiteY1195" fmla="*/ 138589 h 514350"/>
              <a:gd name="connsiteX1196" fmla="*/ 4039076 w 6400800"/>
              <a:gd name="connsiteY1196" fmla="*/ 169069 h 514350"/>
              <a:gd name="connsiteX1197" fmla="*/ 4042886 w 6400800"/>
              <a:gd name="connsiteY1197" fmla="*/ 208121 h 514350"/>
              <a:gd name="connsiteX1198" fmla="*/ 4044791 w 6400800"/>
              <a:gd name="connsiteY1198" fmla="*/ 238601 h 514350"/>
              <a:gd name="connsiteX1199" fmla="*/ 4031456 w 6400800"/>
              <a:gd name="connsiteY1199" fmla="*/ 170021 h 514350"/>
              <a:gd name="connsiteX1200" fmla="*/ 4036219 w 6400800"/>
              <a:gd name="connsiteY1200" fmla="*/ 252889 h 514350"/>
              <a:gd name="connsiteX1201" fmla="*/ 4037171 w 6400800"/>
              <a:gd name="connsiteY1201" fmla="*/ 264319 h 514350"/>
              <a:gd name="connsiteX1202" fmla="*/ 4035266 w 6400800"/>
              <a:gd name="connsiteY1202" fmla="*/ 271939 h 514350"/>
              <a:gd name="connsiteX1203" fmla="*/ 4030504 w 6400800"/>
              <a:gd name="connsiteY1203" fmla="*/ 266224 h 514350"/>
              <a:gd name="connsiteX1204" fmla="*/ 4023836 w 6400800"/>
              <a:gd name="connsiteY1204" fmla="*/ 258604 h 514350"/>
              <a:gd name="connsiteX1205" fmla="*/ 4009549 w 6400800"/>
              <a:gd name="connsiteY1205" fmla="*/ 229076 h 514350"/>
              <a:gd name="connsiteX1206" fmla="*/ 3996214 w 6400800"/>
              <a:gd name="connsiteY1206" fmla="*/ 203359 h 514350"/>
              <a:gd name="connsiteX1207" fmla="*/ 4005739 w 6400800"/>
              <a:gd name="connsiteY1207" fmla="*/ 230981 h 514350"/>
              <a:gd name="connsiteX1208" fmla="*/ 4014311 w 6400800"/>
              <a:gd name="connsiteY1208" fmla="*/ 255746 h 514350"/>
              <a:gd name="connsiteX1209" fmla="*/ 4007644 w 6400800"/>
              <a:gd name="connsiteY1209" fmla="*/ 243364 h 514350"/>
              <a:gd name="connsiteX1210" fmla="*/ 4015264 w 6400800"/>
              <a:gd name="connsiteY1210" fmla="*/ 267176 h 514350"/>
              <a:gd name="connsiteX1211" fmla="*/ 4024789 w 6400800"/>
              <a:gd name="connsiteY1211" fmla="*/ 294799 h 514350"/>
              <a:gd name="connsiteX1212" fmla="*/ 4026694 w 6400800"/>
              <a:gd name="connsiteY1212" fmla="*/ 301466 h 514350"/>
              <a:gd name="connsiteX1213" fmla="*/ 4017169 w 6400800"/>
              <a:gd name="connsiteY1213" fmla="*/ 329089 h 514350"/>
              <a:gd name="connsiteX1214" fmla="*/ 4016216 w 6400800"/>
              <a:gd name="connsiteY1214" fmla="*/ 328136 h 514350"/>
              <a:gd name="connsiteX1215" fmla="*/ 4005739 w 6400800"/>
              <a:gd name="connsiteY1215" fmla="*/ 320516 h 514350"/>
              <a:gd name="connsiteX1216" fmla="*/ 4005739 w 6400800"/>
              <a:gd name="connsiteY1216" fmla="*/ 318611 h 514350"/>
              <a:gd name="connsiteX1217" fmla="*/ 4004786 w 6400800"/>
              <a:gd name="connsiteY1217" fmla="*/ 310991 h 514350"/>
              <a:gd name="connsiteX1218" fmla="*/ 4002881 w 6400800"/>
              <a:gd name="connsiteY1218" fmla="*/ 269081 h 514350"/>
              <a:gd name="connsiteX1219" fmla="*/ 4000024 w 6400800"/>
              <a:gd name="connsiteY1219" fmla="*/ 284321 h 514350"/>
              <a:gd name="connsiteX1220" fmla="*/ 3993356 w 6400800"/>
              <a:gd name="connsiteY1220" fmla="*/ 248126 h 514350"/>
              <a:gd name="connsiteX1221" fmla="*/ 3993356 w 6400800"/>
              <a:gd name="connsiteY1221" fmla="*/ 286226 h 514350"/>
              <a:gd name="connsiteX1222" fmla="*/ 3992404 w 6400800"/>
              <a:gd name="connsiteY1222" fmla="*/ 286226 h 514350"/>
              <a:gd name="connsiteX1223" fmla="*/ 3990499 w 6400800"/>
              <a:gd name="connsiteY1223" fmla="*/ 287179 h 514350"/>
              <a:gd name="connsiteX1224" fmla="*/ 3985736 w 6400800"/>
              <a:gd name="connsiteY1224" fmla="*/ 292894 h 514350"/>
              <a:gd name="connsiteX1225" fmla="*/ 3985736 w 6400800"/>
              <a:gd name="connsiteY1225" fmla="*/ 292894 h 514350"/>
              <a:gd name="connsiteX1226" fmla="*/ 3985736 w 6400800"/>
              <a:gd name="connsiteY1226" fmla="*/ 293846 h 514350"/>
              <a:gd name="connsiteX1227" fmla="*/ 3983831 w 6400800"/>
              <a:gd name="connsiteY1227" fmla="*/ 313849 h 514350"/>
              <a:gd name="connsiteX1228" fmla="*/ 3978116 w 6400800"/>
              <a:gd name="connsiteY1228" fmla="*/ 303371 h 514350"/>
              <a:gd name="connsiteX1229" fmla="*/ 3987641 w 6400800"/>
              <a:gd name="connsiteY1229" fmla="*/ 272891 h 514350"/>
              <a:gd name="connsiteX1230" fmla="*/ 3976211 w 6400800"/>
              <a:gd name="connsiteY1230" fmla="*/ 298609 h 514350"/>
              <a:gd name="connsiteX1231" fmla="*/ 3973354 w 6400800"/>
              <a:gd name="connsiteY1231" fmla="*/ 293846 h 514350"/>
              <a:gd name="connsiteX1232" fmla="*/ 3973354 w 6400800"/>
              <a:gd name="connsiteY1232" fmla="*/ 288131 h 514350"/>
              <a:gd name="connsiteX1233" fmla="*/ 3973354 w 6400800"/>
              <a:gd name="connsiteY1233" fmla="*/ 287179 h 514350"/>
              <a:gd name="connsiteX1234" fmla="*/ 3977164 w 6400800"/>
              <a:gd name="connsiteY1234" fmla="*/ 278606 h 514350"/>
              <a:gd name="connsiteX1235" fmla="*/ 3980974 w 6400800"/>
              <a:gd name="connsiteY1235" fmla="*/ 270986 h 514350"/>
              <a:gd name="connsiteX1236" fmla="*/ 3976211 w 6400800"/>
              <a:gd name="connsiteY1236" fmla="*/ 277654 h 514350"/>
              <a:gd name="connsiteX1237" fmla="*/ 3973354 w 6400800"/>
              <a:gd name="connsiteY1237" fmla="*/ 282416 h 514350"/>
              <a:gd name="connsiteX1238" fmla="*/ 3974306 w 6400800"/>
              <a:gd name="connsiteY1238" fmla="*/ 254794 h 514350"/>
              <a:gd name="connsiteX1239" fmla="*/ 3975259 w 6400800"/>
              <a:gd name="connsiteY1239" fmla="*/ 230029 h 514350"/>
              <a:gd name="connsiteX1240" fmla="*/ 3970496 w 6400800"/>
              <a:gd name="connsiteY1240" fmla="*/ 254794 h 514350"/>
              <a:gd name="connsiteX1241" fmla="*/ 3965734 w 6400800"/>
              <a:gd name="connsiteY1241" fmla="*/ 281464 h 514350"/>
              <a:gd name="connsiteX1242" fmla="*/ 3961924 w 6400800"/>
              <a:gd name="connsiteY1242" fmla="*/ 274796 h 514350"/>
              <a:gd name="connsiteX1243" fmla="*/ 3962876 w 6400800"/>
              <a:gd name="connsiteY1243" fmla="*/ 269081 h 514350"/>
              <a:gd name="connsiteX1244" fmla="*/ 3966686 w 6400800"/>
              <a:gd name="connsiteY1244" fmla="*/ 245269 h 514350"/>
              <a:gd name="connsiteX1245" fmla="*/ 3959066 w 6400800"/>
              <a:gd name="connsiteY1245" fmla="*/ 268129 h 514350"/>
              <a:gd name="connsiteX1246" fmla="*/ 3959066 w 6400800"/>
              <a:gd name="connsiteY1246" fmla="*/ 269081 h 514350"/>
              <a:gd name="connsiteX1247" fmla="*/ 3958114 w 6400800"/>
              <a:gd name="connsiteY1247" fmla="*/ 267176 h 514350"/>
              <a:gd name="connsiteX1248" fmla="*/ 3958114 w 6400800"/>
              <a:gd name="connsiteY1248" fmla="*/ 269081 h 514350"/>
              <a:gd name="connsiteX1249" fmla="*/ 3955256 w 6400800"/>
              <a:gd name="connsiteY1249" fmla="*/ 264319 h 514350"/>
              <a:gd name="connsiteX1250" fmla="*/ 3954304 w 6400800"/>
              <a:gd name="connsiteY1250" fmla="*/ 247174 h 514350"/>
              <a:gd name="connsiteX1251" fmla="*/ 3951446 w 6400800"/>
              <a:gd name="connsiteY1251" fmla="*/ 214789 h 514350"/>
              <a:gd name="connsiteX1252" fmla="*/ 3947636 w 6400800"/>
              <a:gd name="connsiteY1252" fmla="*/ 190024 h 514350"/>
              <a:gd name="connsiteX1253" fmla="*/ 3943826 w 6400800"/>
              <a:gd name="connsiteY1253" fmla="*/ 169069 h 514350"/>
              <a:gd name="connsiteX1254" fmla="*/ 3943826 w 6400800"/>
              <a:gd name="connsiteY1254" fmla="*/ 190024 h 514350"/>
              <a:gd name="connsiteX1255" fmla="*/ 3943826 w 6400800"/>
              <a:gd name="connsiteY1255" fmla="*/ 214789 h 514350"/>
              <a:gd name="connsiteX1256" fmla="*/ 3943826 w 6400800"/>
              <a:gd name="connsiteY1256" fmla="*/ 225266 h 514350"/>
              <a:gd name="connsiteX1257" fmla="*/ 3940969 w 6400800"/>
              <a:gd name="connsiteY1257" fmla="*/ 215741 h 514350"/>
              <a:gd name="connsiteX1258" fmla="*/ 3939064 w 6400800"/>
              <a:gd name="connsiteY1258" fmla="*/ 207169 h 514350"/>
              <a:gd name="connsiteX1259" fmla="*/ 3940016 w 6400800"/>
              <a:gd name="connsiteY1259" fmla="*/ 205264 h 514350"/>
              <a:gd name="connsiteX1260" fmla="*/ 3939064 w 6400800"/>
              <a:gd name="connsiteY1260" fmla="*/ 206216 h 514350"/>
              <a:gd name="connsiteX1261" fmla="*/ 3936206 w 6400800"/>
              <a:gd name="connsiteY1261" fmla="*/ 197644 h 514350"/>
              <a:gd name="connsiteX1262" fmla="*/ 3937159 w 6400800"/>
              <a:gd name="connsiteY1262" fmla="*/ 208121 h 514350"/>
              <a:gd name="connsiteX1263" fmla="*/ 3929539 w 6400800"/>
              <a:gd name="connsiteY1263" fmla="*/ 216694 h 514350"/>
              <a:gd name="connsiteX1264" fmla="*/ 3925729 w 6400800"/>
              <a:gd name="connsiteY1264" fmla="*/ 197644 h 514350"/>
              <a:gd name="connsiteX1265" fmla="*/ 3916204 w 6400800"/>
              <a:gd name="connsiteY1265" fmla="*/ 158591 h 514350"/>
              <a:gd name="connsiteX1266" fmla="*/ 3912394 w 6400800"/>
              <a:gd name="connsiteY1266" fmla="*/ 144304 h 514350"/>
              <a:gd name="connsiteX1267" fmla="*/ 3915251 w 6400800"/>
              <a:gd name="connsiteY1267" fmla="*/ 139541 h 514350"/>
              <a:gd name="connsiteX1268" fmla="*/ 3935254 w 6400800"/>
              <a:gd name="connsiteY1268" fmla="*/ 110966 h 514350"/>
              <a:gd name="connsiteX1269" fmla="*/ 3912394 w 6400800"/>
              <a:gd name="connsiteY1269" fmla="*/ 136684 h 514350"/>
              <a:gd name="connsiteX1270" fmla="*/ 3910489 w 6400800"/>
              <a:gd name="connsiteY1270" fmla="*/ 138589 h 514350"/>
              <a:gd name="connsiteX1271" fmla="*/ 3906679 w 6400800"/>
              <a:gd name="connsiteY1271" fmla="*/ 128111 h 514350"/>
              <a:gd name="connsiteX1272" fmla="*/ 3898106 w 6400800"/>
              <a:gd name="connsiteY1272" fmla="*/ 102394 h 514350"/>
              <a:gd name="connsiteX1273" fmla="*/ 3902869 w 6400800"/>
              <a:gd name="connsiteY1273" fmla="*/ 129064 h 514350"/>
              <a:gd name="connsiteX1274" fmla="*/ 3905726 w 6400800"/>
              <a:gd name="connsiteY1274" fmla="*/ 143351 h 514350"/>
              <a:gd name="connsiteX1275" fmla="*/ 3905726 w 6400800"/>
              <a:gd name="connsiteY1275" fmla="*/ 143351 h 514350"/>
              <a:gd name="connsiteX1276" fmla="*/ 3887629 w 6400800"/>
              <a:gd name="connsiteY1276" fmla="*/ 167164 h 514350"/>
              <a:gd name="connsiteX1277" fmla="*/ 3866674 w 6400800"/>
              <a:gd name="connsiteY1277" fmla="*/ 195739 h 514350"/>
              <a:gd name="connsiteX1278" fmla="*/ 3862864 w 6400800"/>
              <a:gd name="connsiteY1278" fmla="*/ 182404 h 514350"/>
              <a:gd name="connsiteX1279" fmla="*/ 3854291 w 6400800"/>
              <a:gd name="connsiteY1279" fmla="*/ 155734 h 514350"/>
              <a:gd name="connsiteX1280" fmla="*/ 3859054 w 6400800"/>
              <a:gd name="connsiteY1280" fmla="*/ 183356 h 514350"/>
              <a:gd name="connsiteX1281" fmla="*/ 3862864 w 6400800"/>
              <a:gd name="connsiteY1281" fmla="*/ 202406 h 514350"/>
              <a:gd name="connsiteX1282" fmla="*/ 3858101 w 6400800"/>
              <a:gd name="connsiteY1282" fmla="*/ 209074 h 514350"/>
              <a:gd name="connsiteX1283" fmla="*/ 3853339 w 6400800"/>
              <a:gd name="connsiteY1283" fmla="*/ 216694 h 514350"/>
              <a:gd name="connsiteX1284" fmla="*/ 3849529 w 6400800"/>
              <a:gd name="connsiteY1284" fmla="*/ 195739 h 514350"/>
              <a:gd name="connsiteX1285" fmla="*/ 3852386 w 6400800"/>
              <a:gd name="connsiteY1285" fmla="*/ 178594 h 514350"/>
              <a:gd name="connsiteX1286" fmla="*/ 3855244 w 6400800"/>
              <a:gd name="connsiteY1286" fmla="*/ 158591 h 514350"/>
              <a:gd name="connsiteX1287" fmla="*/ 3848576 w 6400800"/>
              <a:gd name="connsiteY1287" fmla="*/ 177641 h 514350"/>
              <a:gd name="connsiteX1288" fmla="*/ 3841909 w 6400800"/>
              <a:gd name="connsiteY1288" fmla="*/ 199549 h 514350"/>
              <a:gd name="connsiteX1289" fmla="*/ 3838099 w 6400800"/>
              <a:gd name="connsiteY1289" fmla="*/ 212884 h 514350"/>
              <a:gd name="connsiteX1290" fmla="*/ 3835241 w 6400800"/>
              <a:gd name="connsiteY1290" fmla="*/ 225266 h 514350"/>
              <a:gd name="connsiteX1291" fmla="*/ 3834289 w 6400800"/>
              <a:gd name="connsiteY1291" fmla="*/ 222409 h 514350"/>
              <a:gd name="connsiteX1292" fmla="*/ 3825716 w 6400800"/>
              <a:gd name="connsiteY1292" fmla="*/ 209074 h 514350"/>
              <a:gd name="connsiteX1293" fmla="*/ 3809524 w 6400800"/>
              <a:gd name="connsiteY1293" fmla="*/ 184309 h 514350"/>
              <a:gd name="connsiteX1294" fmla="*/ 3821906 w 6400800"/>
              <a:gd name="connsiteY1294" fmla="*/ 210979 h 514350"/>
              <a:gd name="connsiteX1295" fmla="*/ 3828574 w 6400800"/>
              <a:gd name="connsiteY1295" fmla="*/ 224314 h 514350"/>
              <a:gd name="connsiteX1296" fmla="*/ 3832384 w 6400800"/>
              <a:gd name="connsiteY1296" fmla="*/ 234791 h 514350"/>
              <a:gd name="connsiteX1297" fmla="*/ 3828574 w 6400800"/>
              <a:gd name="connsiteY1297" fmla="*/ 254794 h 514350"/>
              <a:gd name="connsiteX1298" fmla="*/ 3825716 w 6400800"/>
              <a:gd name="connsiteY1298" fmla="*/ 259556 h 514350"/>
              <a:gd name="connsiteX1299" fmla="*/ 3820954 w 6400800"/>
              <a:gd name="connsiteY1299" fmla="*/ 269081 h 514350"/>
              <a:gd name="connsiteX1300" fmla="*/ 3820001 w 6400800"/>
              <a:gd name="connsiteY1300" fmla="*/ 267176 h 514350"/>
              <a:gd name="connsiteX1301" fmla="*/ 3804761 w 6400800"/>
              <a:gd name="connsiteY1301" fmla="*/ 249079 h 514350"/>
              <a:gd name="connsiteX1302" fmla="*/ 3817144 w 6400800"/>
              <a:gd name="connsiteY1302" fmla="*/ 270034 h 514350"/>
              <a:gd name="connsiteX1303" fmla="*/ 3819049 w 6400800"/>
              <a:gd name="connsiteY1303" fmla="*/ 272891 h 514350"/>
              <a:gd name="connsiteX1304" fmla="*/ 3806666 w 6400800"/>
              <a:gd name="connsiteY1304" fmla="*/ 294799 h 514350"/>
              <a:gd name="connsiteX1305" fmla="*/ 3806666 w 6400800"/>
              <a:gd name="connsiteY1305" fmla="*/ 294799 h 514350"/>
              <a:gd name="connsiteX1306" fmla="*/ 3803809 w 6400800"/>
              <a:gd name="connsiteY1306" fmla="*/ 290989 h 514350"/>
              <a:gd name="connsiteX1307" fmla="*/ 3802856 w 6400800"/>
              <a:gd name="connsiteY1307" fmla="*/ 287179 h 514350"/>
              <a:gd name="connsiteX1308" fmla="*/ 3799999 w 6400800"/>
              <a:gd name="connsiteY1308" fmla="*/ 276701 h 514350"/>
              <a:gd name="connsiteX1309" fmla="*/ 3795236 w 6400800"/>
              <a:gd name="connsiteY1309" fmla="*/ 260509 h 514350"/>
              <a:gd name="connsiteX1310" fmla="*/ 3790474 w 6400800"/>
              <a:gd name="connsiteY1310" fmla="*/ 246221 h 514350"/>
              <a:gd name="connsiteX1311" fmla="*/ 3791426 w 6400800"/>
              <a:gd name="connsiteY1311" fmla="*/ 260509 h 514350"/>
              <a:gd name="connsiteX1312" fmla="*/ 3792379 w 6400800"/>
              <a:gd name="connsiteY1312" fmla="*/ 273844 h 514350"/>
              <a:gd name="connsiteX1313" fmla="*/ 3787616 w 6400800"/>
              <a:gd name="connsiteY1313" fmla="*/ 268129 h 514350"/>
              <a:gd name="connsiteX1314" fmla="*/ 3777139 w 6400800"/>
              <a:gd name="connsiteY1314" fmla="*/ 255746 h 514350"/>
              <a:gd name="connsiteX1315" fmla="*/ 3773329 w 6400800"/>
              <a:gd name="connsiteY1315" fmla="*/ 246221 h 514350"/>
              <a:gd name="connsiteX1316" fmla="*/ 3764756 w 6400800"/>
              <a:gd name="connsiteY1316" fmla="*/ 224314 h 514350"/>
              <a:gd name="connsiteX1317" fmla="*/ 3769519 w 6400800"/>
              <a:gd name="connsiteY1317" fmla="*/ 247174 h 514350"/>
              <a:gd name="connsiteX1318" fmla="*/ 3776186 w 6400800"/>
              <a:gd name="connsiteY1318" fmla="*/ 273844 h 514350"/>
              <a:gd name="connsiteX1319" fmla="*/ 3781901 w 6400800"/>
              <a:gd name="connsiteY1319" fmla="*/ 299561 h 514350"/>
              <a:gd name="connsiteX1320" fmla="*/ 3760946 w 6400800"/>
              <a:gd name="connsiteY1320" fmla="*/ 234791 h 514350"/>
              <a:gd name="connsiteX1321" fmla="*/ 3755231 w 6400800"/>
              <a:gd name="connsiteY1321" fmla="*/ 218599 h 514350"/>
              <a:gd name="connsiteX1322" fmla="*/ 3759041 w 6400800"/>
              <a:gd name="connsiteY1322" fmla="*/ 211931 h 514350"/>
              <a:gd name="connsiteX1323" fmla="*/ 3754279 w 6400800"/>
              <a:gd name="connsiteY1323" fmla="*/ 217646 h 514350"/>
              <a:gd name="connsiteX1324" fmla="*/ 3750469 w 6400800"/>
              <a:gd name="connsiteY1324" fmla="*/ 208121 h 514350"/>
              <a:gd name="connsiteX1325" fmla="*/ 3752374 w 6400800"/>
              <a:gd name="connsiteY1325" fmla="*/ 197644 h 514350"/>
              <a:gd name="connsiteX1326" fmla="*/ 3748564 w 6400800"/>
              <a:gd name="connsiteY1326" fmla="*/ 205264 h 514350"/>
              <a:gd name="connsiteX1327" fmla="*/ 3734276 w 6400800"/>
              <a:gd name="connsiteY1327" fmla="*/ 167164 h 514350"/>
              <a:gd name="connsiteX1328" fmla="*/ 3742849 w 6400800"/>
              <a:gd name="connsiteY1328" fmla="*/ 217646 h 514350"/>
              <a:gd name="connsiteX1329" fmla="*/ 3736181 w 6400800"/>
              <a:gd name="connsiteY1329" fmla="*/ 236696 h 514350"/>
              <a:gd name="connsiteX1330" fmla="*/ 3735229 w 6400800"/>
              <a:gd name="connsiteY1330" fmla="*/ 238601 h 514350"/>
              <a:gd name="connsiteX1331" fmla="*/ 3730466 w 6400800"/>
              <a:gd name="connsiteY1331" fmla="*/ 245269 h 514350"/>
              <a:gd name="connsiteX1332" fmla="*/ 3726656 w 6400800"/>
              <a:gd name="connsiteY1332" fmla="*/ 236696 h 514350"/>
              <a:gd name="connsiteX1333" fmla="*/ 3726656 w 6400800"/>
              <a:gd name="connsiteY1333" fmla="*/ 232886 h 514350"/>
              <a:gd name="connsiteX1334" fmla="*/ 3725704 w 6400800"/>
              <a:gd name="connsiteY1334" fmla="*/ 214789 h 514350"/>
              <a:gd name="connsiteX1335" fmla="*/ 3722846 w 6400800"/>
              <a:gd name="connsiteY1335" fmla="*/ 230029 h 514350"/>
              <a:gd name="connsiteX1336" fmla="*/ 3721894 w 6400800"/>
              <a:gd name="connsiteY1336" fmla="*/ 229076 h 514350"/>
              <a:gd name="connsiteX1337" fmla="*/ 3721894 w 6400800"/>
              <a:gd name="connsiteY1337" fmla="*/ 229076 h 514350"/>
              <a:gd name="connsiteX1338" fmla="*/ 3725704 w 6400800"/>
              <a:gd name="connsiteY1338" fmla="*/ 190976 h 514350"/>
              <a:gd name="connsiteX1339" fmla="*/ 3727609 w 6400800"/>
              <a:gd name="connsiteY1339" fmla="*/ 172879 h 514350"/>
              <a:gd name="connsiteX1340" fmla="*/ 3730466 w 6400800"/>
              <a:gd name="connsiteY1340" fmla="*/ 155734 h 514350"/>
              <a:gd name="connsiteX1341" fmla="*/ 3734276 w 6400800"/>
              <a:gd name="connsiteY1341" fmla="*/ 128111 h 514350"/>
              <a:gd name="connsiteX1342" fmla="*/ 3737134 w 6400800"/>
              <a:gd name="connsiteY1342" fmla="*/ 104299 h 514350"/>
              <a:gd name="connsiteX1343" fmla="*/ 3730466 w 6400800"/>
              <a:gd name="connsiteY1343" fmla="*/ 127159 h 514350"/>
              <a:gd name="connsiteX1344" fmla="*/ 3722846 w 6400800"/>
              <a:gd name="connsiteY1344" fmla="*/ 153829 h 514350"/>
              <a:gd name="connsiteX1345" fmla="*/ 3718084 w 6400800"/>
              <a:gd name="connsiteY1345" fmla="*/ 170021 h 514350"/>
              <a:gd name="connsiteX1346" fmla="*/ 3714274 w 6400800"/>
              <a:gd name="connsiteY1346" fmla="*/ 188119 h 514350"/>
              <a:gd name="connsiteX1347" fmla="*/ 3710464 w 6400800"/>
              <a:gd name="connsiteY1347" fmla="*/ 208121 h 514350"/>
              <a:gd name="connsiteX1348" fmla="*/ 3710464 w 6400800"/>
              <a:gd name="connsiteY1348" fmla="*/ 207169 h 514350"/>
              <a:gd name="connsiteX1349" fmla="*/ 3691414 w 6400800"/>
              <a:gd name="connsiteY1349" fmla="*/ 174784 h 514350"/>
              <a:gd name="connsiteX1350" fmla="*/ 3677126 w 6400800"/>
              <a:gd name="connsiteY1350" fmla="*/ 150971 h 514350"/>
              <a:gd name="connsiteX1351" fmla="*/ 3678079 w 6400800"/>
              <a:gd name="connsiteY1351" fmla="*/ 137636 h 514350"/>
              <a:gd name="connsiteX1352" fmla="*/ 3675221 w 6400800"/>
              <a:gd name="connsiteY1352" fmla="*/ 149066 h 514350"/>
              <a:gd name="connsiteX1353" fmla="*/ 3674269 w 6400800"/>
              <a:gd name="connsiteY1353" fmla="*/ 147161 h 514350"/>
              <a:gd name="connsiteX1354" fmla="*/ 3675221 w 6400800"/>
              <a:gd name="connsiteY1354" fmla="*/ 150019 h 514350"/>
              <a:gd name="connsiteX1355" fmla="*/ 3672364 w 6400800"/>
              <a:gd name="connsiteY1355" fmla="*/ 164306 h 514350"/>
              <a:gd name="connsiteX1356" fmla="*/ 3665696 w 6400800"/>
              <a:gd name="connsiteY1356" fmla="*/ 194786 h 514350"/>
              <a:gd name="connsiteX1357" fmla="*/ 3662839 w 6400800"/>
              <a:gd name="connsiteY1357" fmla="*/ 209074 h 514350"/>
              <a:gd name="connsiteX1358" fmla="*/ 3661886 w 6400800"/>
              <a:gd name="connsiteY1358" fmla="*/ 210026 h 514350"/>
              <a:gd name="connsiteX1359" fmla="*/ 3658076 w 6400800"/>
              <a:gd name="connsiteY1359" fmla="*/ 216694 h 514350"/>
              <a:gd name="connsiteX1360" fmla="*/ 3658076 w 6400800"/>
              <a:gd name="connsiteY1360" fmla="*/ 174784 h 514350"/>
              <a:gd name="connsiteX1361" fmla="*/ 3645694 w 6400800"/>
              <a:gd name="connsiteY1361" fmla="*/ 239554 h 514350"/>
              <a:gd name="connsiteX1362" fmla="*/ 3644741 w 6400800"/>
              <a:gd name="connsiteY1362" fmla="*/ 246221 h 514350"/>
              <a:gd name="connsiteX1363" fmla="*/ 3643789 w 6400800"/>
              <a:gd name="connsiteY1363" fmla="*/ 249079 h 514350"/>
              <a:gd name="connsiteX1364" fmla="*/ 3640931 w 6400800"/>
              <a:gd name="connsiteY1364" fmla="*/ 259556 h 514350"/>
              <a:gd name="connsiteX1365" fmla="*/ 3633311 w 6400800"/>
              <a:gd name="connsiteY1365" fmla="*/ 243364 h 514350"/>
              <a:gd name="connsiteX1366" fmla="*/ 3639979 w 6400800"/>
              <a:gd name="connsiteY1366" fmla="*/ 265271 h 514350"/>
              <a:gd name="connsiteX1367" fmla="*/ 3637121 w 6400800"/>
              <a:gd name="connsiteY1367" fmla="*/ 275749 h 514350"/>
              <a:gd name="connsiteX1368" fmla="*/ 3627596 w 6400800"/>
              <a:gd name="connsiteY1368" fmla="*/ 261461 h 514350"/>
              <a:gd name="connsiteX1369" fmla="*/ 3635216 w 6400800"/>
              <a:gd name="connsiteY1369" fmla="*/ 280511 h 514350"/>
              <a:gd name="connsiteX1370" fmla="*/ 3635216 w 6400800"/>
              <a:gd name="connsiteY1370" fmla="*/ 281464 h 514350"/>
              <a:gd name="connsiteX1371" fmla="*/ 3630454 w 6400800"/>
              <a:gd name="connsiteY1371" fmla="*/ 309086 h 514350"/>
              <a:gd name="connsiteX1372" fmla="*/ 3627596 w 6400800"/>
              <a:gd name="connsiteY1372" fmla="*/ 332899 h 514350"/>
              <a:gd name="connsiteX1373" fmla="*/ 3620929 w 6400800"/>
              <a:gd name="connsiteY1373" fmla="*/ 312896 h 514350"/>
              <a:gd name="connsiteX1374" fmla="*/ 3620929 w 6400800"/>
              <a:gd name="connsiteY1374" fmla="*/ 309086 h 514350"/>
              <a:gd name="connsiteX1375" fmla="*/ 3619976 w 6400800"/>
              <a:gd name="connsiteY1375" fmla="*/ 310991 h 514350"/>
              <a:gd name="connsiteX1376" fmla="*/ 3619024 w 6400800"/>
              <a:gd name="connsiteY1376" fmla="*/ 308134 h 514350"/>
              <a:gd name="connsiteX1377" fmla="*/ 3622834 w 6400800"/>
              <a:gd name="connsiteY1377" fmla="*/ 272891 h 514350"/>
              <a:gd name="connsiteX1378" fmla="*/ 3626644 w 6400800"/>
              <a:gd name="connsiteY1378" fmla="*/ 221456 h 514350"/>
              <a:gd name="connsiteX1379" fmla="*/ 3630454 w 6400800"/>
              <a:gd name="connsiteY1379" fmla="*/ 211931 h 514350"/>
              <a:gd name="connsiteX1380" fmla="*/ 3626644 w 6400800"/>
              <a:gd name="connsiteY1380" fmla="*/ 216694 h 514350"/>
              <a:gd name="connsiteX1381" fmla="*/ 3626644 w 6400800"/>
              <a:gd name="connsiteY1381" fmla="*/ 214789 h 514350"/>
              <a:gd name="connsiteX1382" fmla="*/ 3626644 w 6400800"/>
              <a:gd name="connsiteY1382" fmla="*/ 192881 h 514350"/>
              <a:gd name="connsiteX1383" fmla="*/ 3622834 w 6400800"/>
              <a:gd name="connsiteY1383" fmla="*/ 214789 h 514350"/>
              <a:gd name="connsiteX1384" fmla="*/ 3620929 w 6400800"/>
              <a:gd name="connsiteY1384" fmla="*/ 226219 h 514350"/>
              <a:gd name="connsiteX1385" fmla="*/ 3620929 w 6400800"/>
              <a:gd name="connsiteY1385" fmla="*/ 227171 h 514350"/>
              <a:gd name="connsiteX1386" fmla="*/ 3609499 w 6400800"/>
              <a:gd name="connsiteY1386" fmla="*/ 243364 h 514350"/>
              <a:gd name="connsiteX1387" fmla="*/ 3603784 w 6400800"/>
              <a:gd name="connsiteY1387" fmla="*/ 251936 h 514350"/>
              <a:gd name="connsiteX1388" fmla="*/ 3613309 w 6400800"/>
              <a:gd name="connsiteY1388" fmla="*/ 225266 h 514350"/>
              <a:gd name="connsiteX1389" fmla="*/ 3619024 w 6400800"/>
              <a:gd name="connsiteY1389" fmla="*/ 208121 h 514350"/>
              <a:gd name="connsiteX1390" fmla="*/ 3624739 w 6400800"/>
              <a:gd name="connsiteY1390" fmla="*/ 192881 h 514350"/>
              <a:gd name="connsiteX1391" fmla="*/ 3634264 w 6400800"/>
              <a:gd name="connsiteY1391" fmla="*/ 168116 h 514350"/>
              <a:gd name="connsiteX1392" fmla="*/ 3642836 w 6400800"/>
              <a:gd name="connsiteY1392" fmla="*/ 146209 h 514350"/>
              <a:gd name="connsiteX1393" fmla="*/ 3631406 w 6400800"/>
              <a:gd name="connsiteY1393" fmla="*/ 166211 h 514350"/>
              <a:gd name="connsiteX1394" fmla="*/ 3618071 w 6400800"/>
              <a:gd name="connsiteY1394" fmla="*/ 189071 h 514350"/>
              <a:gd name="connsiteX1395" fmla="*/ 3610451 w 6400800"/>
              <a:gd name="connsiteY1395" fmla="*/ 203359 h 514350"/>
              <a:gd name="connsiteX1396" fmla="*/ 3602831 w 6400800"/>
              <a:gd name="connsiteY1396" fmla="*/ 219551 h 514350"/>
              <a:gd name="connsiteX1397" fmla="*/ 3588544 w 6400800"/>
              <a:gd name="connsiteY1397" fmla="*/ 250031 h 514350"/>
              <a:gd name="connsiteX1398" fmla="*/ 3588544 w 6400800"/>
              <a:gd name="connsiteY1398" fmla="*/ 242411 h 514350"/>
              <a:gd name="connsiteX1399" fmla="*/ 3585686 w 6400800"/>
              <a:gd name="connsiteY1399" fmla="*/ 256699 h 514350"/>
              <a:gd name="connsiteX1400" fmla="*/ 3585686 w 6400800"/>
              <a:gd name="connsiteY1400" fmla="*/ 257651 h 514350"/>
              <a:gd name="connsiteX1401" fmla="*/ 3579971 w 6400800"/>
              <a:gd name="connsiteY1401" fmla="*/ 270986 h 514350"/>
              <a:gd name="connsiteX1402" fmla="*/ 3573304 w 6400800"/>
              <a:gd name="connsiteY1402" fmla="*/ 282416 h 514350"/>
              <a:gd name="connsiteX1403" fmla="*/ 3568541 w 6400800"/>
              <a:gd name="connsiteY1403" fmla="*/ 263366 h 514350"/>
              <a:gd name="connsiteX1404" fmla="*/ 3564731 w 6400800"/>
              <a:gd name="connsiteY1404" fmla="*/ 248126 h 514350"/>
              <a:gd name="connsiteX1405" fmla="*/ 3564731 w 6400800"/>
              <a:gd name="connsiteY1405" fmla="*/ 248126 h 514350"/>
              <a:gd name="connsiteX1406" fmla="*/ 3562826 w 6400800"/>
              <a:gd name="connsiteY1406" fmla="*/ 237649 h 514350"/>
              <a:gd name="connsiteX1407" fmla="*/ 3561874 w 6400800"/>
              <a:gd name="connsiteY1407" fmla="*/ 233839 h 514350"/>
              <a:gd name="connsiteX1408" fmla="*/ 3566636 w 6400800"/>
              <a:gd name="connsiteY1408" fmla="*/ 227171 h 514350"/>
              <a:gd name="connsiteX1409" fmla="*/ 3561874 w 6400800"/>
              <a:gd name="connsiteY1409" fmla="*/ 230981 h 514350"/>
              <a:gd name="connsiteX1410" fmla="*/ 3559016 w 6400800"/>
              <a:gd name="connsiteY1410" fmla="*/ 218599 h 514350"/>
              <a:gd name="connsiteX1411" fmla="*/ 3559016 w 6400800"/>
              <a:gd name="connsiteY1411" fmla="*/ 231934 h 514350"/>
              <a:gd name="connsiteX1412" fmla="*/ 3554254 w 6400800"/>
              <a:gd name="connsiteY1412" fmla="*/ 220504 h 514350"/>
              <a:gd name="connsiteX1413" fmla="*/ 3569494 w 6400800"/>
              <a:gd name="connsiteY1413" fmla="*/ 197644 h 514350"/>
              <a:gd name="connsiteX1414" fmla="*/ 3585686 w 6400800"/>
              <a:gd name="connsiteY1414" fmla="*/ 174784 h 514350"/>
              <a:gd name="connsiteX1415" fmla="*/ 3600926 w 6400800"/>
              <a:gd name="connsiteY1415" fmla="*/ 154781 h 514350"/>
              <a:gd name="connsiteX1416" fmla="*/ 3582829 w 6400800"/>
              <a:gd name="connsiteY1416" fmla="*/ 171926 h 514350"/>
              <a:gd name="connsiteX1417" fmla="*/ 3562826 w 6400800"/>
              <a:gd name="connsiteY1417" fmla="*/ 192881 h 514350"/>
              <a:gd name="connsiteX1418" fmla="*/ 3549491 w 6400800"/>
              <a:gd name="connsiteY1418" fmla="*/ 209074 h 514350"/>
              <a:gd name="connsiteX1419" fmla="*/ 3542824 w 6400800"/>
              <a:gd name="connsiteY1419" fmla="*/ 193834 h 514350"/>
              <a:gd name="connsiteX1420" fmla="*/ 3546634 w 6400800"/>
              <a:gd name="connsiteY1420" fmla="*/ 212884 h 514350"/>
              <a:gd name="connsiteX1421" fmla="*/ 3539966 w 6400800"/>
              <a:gd name="connsiteY1421" fmla="*/ 222409 h 514350"/>
              <a:gd name="connsiteX1422" fmla="*/ 3539014 w 6400800"/>
              <a:gd name="connsiteY1422" fmla="*/ 223361 h 514350"/>
              <a:gd name="connsiteX1423" fmla="*/ 3539014 w 6400800"/>
              <a:gd name="connsiteY1423" fmla="*/ 210979 h 514350"/>
              <a:gd name="connsiteX1424" fmla="*/ 3539014 w 6400800"/>
              <a:gd name="connsiteY1424" fmla="*/ 184309 h 514350"/>
              <a:gd name="connsiteX1425" fmla="*/ 3539014 w 6400800"/>
              <a:gd name="connsiteY1425" fmla="*/ 173831 h 514350"/>
              <a:gd name="connsiteX1426" fmla="*/ 3540919 w 6400800"/>
              <a:gd name="connsiteY1426" fmla="*/ 170021 h 514350"/>
              <a:gd name="connsiteX1427" fmla="*/ 3539014 w 6400800"/>
              <a:gd name="connsiteY1427" fmla="*/ 172879 h 514350"/>
              <a:gd name="connsiteX1428" fmla="*/ 3539014 w 6400800"/>
              <a:gd name="connsiteY1428" fmla="*/ 162401 h 514350"/>
              <a:gd name="connsiteX1429" fmla="*/ 3537109 w 6400800"/>
              <a:gd name="connsiteY1429" fmla="*/ 176689 h 514350"/>
              <a:gd name="connsiteX1430" fmla="*/ 3527584 w 6400800"/>
              <a:gd name="connsiteY1430" fmla="*/ 190976 h 514350"/>
              <a:gd name="connsiteX1431" fmla="*/ 3511391 w 6400800"/>
              <a:gd name="connsiteY1431" fmla="*/ 214789 h 514350"/>
              <a:gd name="connsiteX1432" fmla="*/ 3510439 w 6400800"/>
              <a:gd name="connsiteY1432" fmla="*/ 215741 h 514350"/>
              <a:gd name="connsiteX1433" fmla="*/ 3508534 w 6400800"/>
              <a:gd name="connsiteY1433" fmla="*/ 201454 h 514350"/>
              <a:gd name="connsiteX1434" fmla="*/ 3505676 w 6400800"/>
              <a:gd name="connsiteY1434" fmla="*/ 180499 h 514350"/>
              <a:gd name="connsiteX1435" fmla="*/ 3504724 w 6400800"/>
              <a:gd name="connsiteY1435" fmla="*/ 202406 h 514350"/>
              <a:gd name="connsiteX1436" fmla="*/ 3503771 w 6400800"/>
              <a:gd name="connsiteY1436" fmla="*/ 226219 h 514350"/>
              <a:gd name="connsiteX1437" fmla="*/ 3500914 w 6400800"/>
              <a:gd name="connsiteY1437" fmla="*/ 230981 h 514350"/>
              <a:gd name="connsiteX1438" fmla="*/ 3491389 w 6400800"/>
              <a:gd name="connsiteY1438" fmla="*/ 247174 h 514350"/>
              <a:gd name="connsiteX1439" fmla="*/ 3483769 w 6400800"/>
              <a:gd name="connsiteY1439" fmla="*/ 230029 h 514350"/>
              <a:gd name="connsiteX1440" fmla="*/ 3469481 w 6400800"/>
              <a:gd name="connsiteY1440" fmla="*/ 200501 h 514350"/>
              <a:gd name="connsiteX1441" fmla="*/ 3471386 w 6400800"/>
              <a:gd name="connsiteY1441" fmla="*/ 190976 h 514350"/>
              <a:gd name="connsiteX1442" fmla="*/ 3477101 w 6400800"/>
              <a:gd name="connsiteY1442" fmla="*/ 167164 h 514350"/>
              <a:gd name="connsiteX1443" fmla="*/ 3482816 w 6400800"/>
              <a:gd name="connsiteY1443" fmla="*/ 146209 h 514350"/>
              <a:gd name="connsiteX1444" fmla="*/ 3492341 w 6400800"/>
              <a:gd name="connsiteY1444" fmla="*/ 111919 h 514350"/>
              <a:gd name="connsiteX1445" fmla="*/ 3499961 w 6400800"/>
              <a:gd name="connsiteY1445" fmla="*/ 82391 h 514350"/>
              <a:gd name="connsiteX1446" fmla="*/ 3488531 w 6400800"/>
              <a:gd name="connsiteY1446" fmla="*/ 110966 h 514350"/>
              <a:gd name="connsiteX1447" fmla="*/ 3476149 w 6400800"/>
              <a:gd name="connsiteY1447" fmla="*/ 144304 h 514350"/>
              <a:gd name="connsiteX1448" fmla="*/ 3468529 w 6400800"/>
              <a:gd name="connsiteY1448" fmla="*/ 164306 h 514350"/>
              <a:gd name="connsiteX1449" fmla="*/ 3461861 w 6400800"/>
              <a:gd name="connsiteY1449" fmla="*/ 185261 h 514350"/>
              <a:gd name="connsiteX1450" fmla="*/ 3452336 w 6400800"/>
              <a:gd name="connsiteY1450" fmla="*/ 168116 h 514350"/>
              <a:gd name="connsiteX1451" fmla="*/ 3460909 w 6400800"/>
              <a:gd name="connsiteY1451" fmla="*/ 189071 h 514350"/>
              <a:gd name="connsiteX1452" fmla="*/ 3450431 w 6400800"/>
              <a:gd name="connsiteY1452" fmla="*/ 225266 h 514350"/>
              <a:gd name="connsiteX1453" fmla="*/ 3441859 w 6400800"/>
              <a:gd name="connsiteY1453" fmla="*/ 210026 h 514350"/>
              <a:gd name="connsiteX1454" fmla="*/ 3442811 w 6400800"/>
              <a:gd name="connsiteY1454" fmla="*/ 208121 h 514350"/>
              <a:gd name="connsiteX1455" fmla="*/ 3445669 w 6400800"/>
              <a:gd name="connsiteY1455" fmla="*/ 190976 h 514350"/>
              <a:gd name="connsiteX1456" fmla="*/ 3439001 w 6400800"/>
              <a:gd name="connsiteY1456" fmla="*/ 205264 h 514350"/>
              <a:gd name="connsiteX1457" fmla="*/ 3439001 w 6400800"/>
              <a:gd name="connsiteY1457" fmla="*/ 205264 h 514350"/>
              <a:gd name="connsiteX1458" fmla="*/ 3438049 w 6400800"/>
              <a:gd name="connsiteY1458" fmla="*/ 165259 h 514350"/>
              <a:gd name="connsiteX1459" fmla="*/ 3437096 w 6400800"/>
              <a:gd name="connsiteY1459" fmla="*/ 135731 h 514350"/>
              <a:gd name="connsiteX1460" fmla="*/ 3435191 w 6400800"/>
              <a:gd name="connsiteY1460" fmla="*/ 112871 h 514350"/>
              <a:gd name="connsiteX1461" fmla="*/ 3433286 w 6400800"/>
              <a:gd name="connsiteY1461" fmla="*/ 92869 h 514350"/>
              <a:gd name="connsiteX1462" fmla="*/ 3431381 w 6400800"/>
              <a:gd name="connsiteY1462" fmla="*/ 112871 h 514350"/>
              <a:gd name="connsiteX1463" fmla="*/ 3428524 w 6400800"/>
              <a:gd name="connsiteY1463" fmla="*/ 149066 h 514350"/>
              <a:gd name="connsiteX1464" fmla="*/ 3428524 w 6400800"/>
              <a:gd name="connsiteY1464" fmla="*/ 150019 h 514350"/>
              <a:gd name="connsiteX1465" fmla="*/ 3426619 w 6400800"/>
              <a:gd name="connsiteY1465" fmla="*/ 131921 h 514350"/>
              <a:gd name="connsiteX1466" fmla="*/ 3423761 w 6400800"/>
              <a:gd name="connsiteY1466" fmla="*/ 113824 h 514350"/>
              <a:gd name="connsiteX1467" fmla="*/ 3422809 w 6400800"/>
              <a:gd name="connsiteY1467" fmla="*/ 131921 h 514350"/>
              <a:gd name="connsiteX1468" fmla="*/ 3420904 w 6400800"/>
              <a:gd name="connsiteY1468" fmla="*/ 174784 h 514350"/>
              <a:gd name="connsiteX1469" fmla="*/ 3412331 w 6400800"/>
              <a:gd name="connsiteY1469" fmla="*/ 162401 h 514350"/>
              <a:gd name="connsiteX1470" fmla="*/ 3398044 w 6400800"/>
              <a:gd name="connsiteY1470" fmla="*/ 141446 h 514350"/>
              <a:gd name="connsiteX1471" fmla="*/ 3401854 w 6400800"/>
              <a:gd name="connsiteY1471" fmla="*/ 123349 h 514350"/>
              <a:gd name="connsiteX1472" fmla="*/ 3396139 w 6400800"/>
              <a:gd name="connsiteY1472" fmla="*/ 139541 h 514350"/>
              <a:gd name="connsiteX1473" fmla="*/ 3391376 w 6400800"/>
              <a:gd name="connsiteY1473" fmla="*/ 132874 h 514350"/>
              <a:gd name="connsiteX1474" fmla="*/ 3395186 w 6400800"/>
              <a:gd name="connsiteY1474" fmla="*/ 139541 h 514350"/>
              <a:gd name="connsiteX1475" fmla="*/ 3395186 w 6400800"/>
              <a:gd name="connsiteY1475" fmla="*/ 141446 h 514350"/>
              <a:gd name="connsiteX1476" fmla="*/ 3382804 w 6400800"/>
              <a:gd name="connsiteY1476" fmla="*/ 177641 h 514350"/>
              <a:gd name="connsiteX1477" fmla="*/ 3382804 w 6400800"/>
              <a:gd name="connsiteY1477" fmla="*/ 172879 h 514350"/>
              <a:gd name="connsiteX1478" fmla="*/ 3381851 w 6400800"/>
              <a:gd name="connsiteY1478" fmla="*/ 150971 h 514350"/>
              <a:gd name="connsiteX1479" fmla="*/ 3378994 w 6400800"/>
              <a:gd name="connsiteY1479" fmla="*/ 172879 h 514350"/>
              <a:gd name="connsiteX1480" fmla="*/ 3376136 w 6400800"/>
              <a:gd name="connsiteY1480" fmla="*/ 197644 h 514350"/>
              <a:gd name="connsiteX1481" fmla="*/ 3365659 w 6400800"/>
              <a:gd name="connsiteY1481" fmla="*/ 234791 h 514350"/>
              <a:gd name="connsiteX1482" fmla="*/ 3358991 w 6400800"/>
              <a:gd name="connsiteY1482" fmla="*/ 253841 h 514350"/>
              <a:gd name="connsiteX1483" fmla="*/ 3358039 w 6400800"/>
              <a:gd name="connsiteY1483" fmla="*/ 257651 h 514350"/>
              <a:gd name="connsiteX1484" fmla="*/ 3351371 w 6400800"/>
              <a:gd name="connsiteY1484" fmla="*/ 239554 h 514350"/>
              <a:gd name="connsiteX1485" fmla="*/ 3351371 w 6400800"/>
              <a:gd name="connsiteY1485" fmla="*/ 237649 h 514350"/>
              <a:gd name="connsiteX1486" fmla="*/ 3351371 w 6400800"/>
              <a:gd name="connsiteY1486" fmla="*/ 238601 h 514350"/>
              <a:gd name="connsiteX1487" fmla="*/ 3344704 w 6400800"/>
              <a:gd name="connsiteY1487" fmla="*/ 221456 h 514350"/>
              <a:gd name="connsiteX1488" fmla="*/ 3349466 w 6400800"/>
              <a:gd name="connsiteY1488" fmla="*/ 248126 h 514350"/>
              <a:gd name="connsiteX1489" fmla="*/ 3347561 w 6400800"/>
              <a:gd name="connsiteY1489" fmla="*/ 265271 h 514350"/>
              <a:gd name="connsiteX1490" fmla="*/ 3345656 w 6400800"/>
              <a:gd name="connsiteY1490" fmla="*/ 283369 h 514350"/>
              <a:gd name="connsiteX1491" fmla="*/ 3343751 w 6400800"/>
              <a:gd name="connsiteY1491" fmla="*/ 287179 h 514350"/>
              <a:gd name="connsiteX1492" fmla="*/ 3339941 w 6400800"/>
              <a:gd name="connsiteY1492" fmla="*/ 274796 h 514350"/>
              <a:gd name="connsiteX1493" fmla="*/ 3325654 w 6400800"/>
              <a:gd name="connsiteY1493" fmla="*/ 231934 h 514350"/>
              <a:gd name="connsiteX1494" fmla="*/ 3328511 w 6400800"/>
              <a:gd name="connsiteY1494" fmla="*/ 216694 h 514350"/>
              <a:gd name="connsiteX1495" fmla="*/ 3338036 w 6400800"/>
              <a:gd name="connsiteY1495" fmla="*/ 170974 h 514350"/>
              <a:gd name="connsiteX1496" fmla="*/ 3346609 w 6400800"/>
              <a:gd name="connsiteY1496" fmla="*/ 136684 h 514350"/>
              <a:gd name="connsiteX1497" fmla="*/ 3355181 w 6400800"/>
              <a:gd name="connsiteY1497" fmla="*/ 106204 h 514350"/>
              <a:gd name="connsiteX1498" fmla="*/ 3342799 w 6400800"/>
              <a:gd name="connsiteY1498" fmla="*/ 134779 h 514350"/>
              <a:gd name="connsiteX1499" fmla="*/ 3330416 w 6400800"/>
              <a:gd name="connsiteY1499" fmla="*/ 169069 h 514350"/>
              <a:gd name="connsiteX1500" fmla="*/ 3318986 w 6400800"/>
              <a:gd name="connsiteY1500" fmla="*/ 208121 h 514350"/>
              <a:gd name="connsiteX1501" fmla="*/ 3318986 w 6400800"/>
              <a:gd name="connsiteY1501" fmla="*/ 203359 h 514350"/>
              <a:gd name="connsiteX1502" fmla="*/ 3320891 w 6400800"/>
              <a:gd name="connsiteY1502" fmla="*/ 195739 h 514350"/>
              <a:gd name="connsiteX1503" fmla="*/ 3327559 w 6400800"/>
              <a:gd name="connsiteY1503" fmla="*/ 170021 h 514350"/>
              <a:gd name="connsiteX1504" fmla="*/ 3332321 w 6400800"/>
              <a:gd name="connsiteY1504" fmla="*/ 147161 h 514350"/>
              <a:gd name="connsiteX1505" fmla="*/ 3323749 w 6400800"/>
              <a:gd name="connsiteY1505" fmla="*/ 169069 h 514350"/>
              <a:gd name="connsiteX1506" fmla="*/ 3322796 w 6400800"/>
              <a:gd name="connsiteY1506" fmla="*/ 171926 h 514350"/>
              <a:gd name="connsiteX1507" fmla="*/ 3323749 w 6400800"/>
              <a:gd name="connsiteY1507" fmla="*/ 165259 h 514350"/>
              <a:gd name="connsiteX1508" fmla="*/ 3328511 w 6400800"/>
              <a:gd name="connsiteY1508" fmla="*/ 147161 h 514350"/>
              <a:gd name="connsiteX1509" fmla="*/ 3336131 w 6400800"/>
              <a:gd name="connsiteY1509" fmla="*/ 116681 h 514350"/>
              <a:gd name="connsiteX1510" fmla="*/ 3341846 w 6400800"/>
              <a:gd name="connsiteY1510" fmla="*/ 90011 h 514350"/>
              <a:gd name="connsiteX1511" fmla="*/ 3332321 w 6400800"/>
              <a:gd name="connsiteY1511" fmla="*/ 114776 h 514350"/>
              <a:gd name="connsiteX1512" fmla="*/ 3321844 w 6400800"/>
              <a:gd name="connsiteY1512" fmla="*/ 143351 h 514350"/>
              <a:gd name="connsiteX1513" fmla="*/ 3315176 w 6400800"/>
              <a:gd name="connsiteY1513" fmla="*/ 161449 h 514350"/>
              <a:gd name="connsiteX1514" fmla="*/ 3308509 w 6400800"/>
              <a:gd name="connsiteY1514" fmla="*/ 181451 h 514350"/>
              <a:gd name="connsiteX1515" fmla="*/ 3308509 w 6400800"/>
              <a:gd name="connsiteY1515" fmla="*/ 181451 h 514350"/>
              <a:gd name="connsiteX1516" fmla="*/ 3306604 w 6400800"/>
              <a:gd name="connsiteY1516" fmla="*/ 176689 h 514350"/>
              <a:gd name="connsiteX1517" fmla="*/ 3292316 w 6400800"/>
              <a:gd name="connsiteY1517" fmla="*/ 140494 h 514350"/>
              <a:gd name="connsiteX1518" fmla="*/ 3305651 w 6400800"/>
              <a:gd name="connsiteY1518" fmla="*/ 189071 h 514350"/>
              <a:gd name="connsiteX1519" fmla="*/ 3294221 w 6400800"/>
              <a:gd name="connsiteY1519" fmla="*/ 227171 h 514350"/>
              <a:gd name="connsiteX1520" fmla="*/ 3293269 w 6400800"/>
              <a:gd name="connsiteY1520" fmla="*/ 230981 h 514350"/>
              <a:gd name="connsiteX1521" fmla="*/ 3292316 w 6400800"/>
              <a:gd name="connsiteY1521" fmla="*/ 229076 h 514350"/>
              <a:gd name="connsiteX1522" fmla="*/ 3277076 w 6400800"/>
              <a:gd name="connsiteY1522" fmla="*/ 197644 h 514350"/>
              <a:gd name="connsiteX1523" fmla="*/ 3291364 w 6400800"/>
              <a:gd name="connsiteY1523" fmla="*/ 237649 h 514350"/>
              <a:gd name="connsiteX1524" fmla="*/ 3285649 w 6400800"/>
              <a:gd name="connsiteY1524" fmla="*/ 257651 h 514350"/>
              <a:gd name="connsiteX1525" fmla="*/ 3277076 w 6400800"/>
              <a:gd name="connsiteY1525" fmla="*/ 246221 h 514350"/>
              <a:gd name="connsiteX1526" fmla="*/ 3274219 w 6400800"/>
              <a:gd name="connsiteY1526" fmla="*/ 242411 h 514350"/>
              <a:gd name="connsiteX1527" fmla="*/ 3277076 w 6400800"/>
              <a:gd name="connsiteY1527" fmla="*/ 199549 h 514350"/>
              <a:gd name="connsiteX1528" fmla="*/ 3272314 w 6400800"/>
              <a:gd name="connsiteY1528" fmla="*/ 217646 h 514350"/>
              <a:gd name="connsiteX1529" fmla="*/ 3268504 w 6400800"/>
              <a:gd name="connsiteY1529" fmla="*/ 234791 h 514350"/>
              <a:gd name="connsiteX1530" fmla="*/ 3258979 w 6400800"/>
              <a:gd name="connsiteY1530" fmla="*/ 223361 h 514350"/>
              <a:gd name="connsiteX1531" fmla="*/ 3241834 w 6400800"/>
              <a:gd name="connsiteY1531" fmla="*/ 203359 h 514350"/>
              <a:gd name="connsiteX1532" fmla="*/ 3256121 w 6400800"/>
              <a:gd name="connsiteY1532" fmla="*/ 226219 h 514350"/>
              <a:gd name="connsiteX1533" fmla="*/ 3266599 w 6400800"/>
              <a:gd name="connsiteY1533" fmla="*/ 243364 h 514350"/>
              <a:gd name="connsiteX1534" fmla="*/ 3260884 w 6400800"/>
              <a:gd name="connsiteY1534" fmla="*/ 265271 h 514350"/>
              <a:gd name="connsiteX1535" fmla="*/ 3256121 w 6400800"/>
              <a:gd name="connsiteY1535" fmla="*/ 288131 h 514350"/>
              <a:gd name="connsiteX1536" fmla="*/ 3256121 w 6400800"/>
              <a:gd name="connsiteY1536" fmla="*/ 287179 h 514350"/>
              <a:gd name="connsiteX1537" fmla="*/ 3256121 w 6400800"/>
              <a:gd name="connsiteY1537" fmla="*/ 289084 h 514350"/>
              <a:gd name="connsiteX1538" fmla="*/ 3255169 w 6400800"/>
              <a:gd name="connsiteY1538" fmla="*/ 293846 h 514350"/>
              <a:gd name="connsiteX1539" fmla="*/ 3253264 w 6400800"/>
              <a:gd name="connsiteY1539" fmla="*/ 290036 h 514350"/>
              <a:gd name="connsiteX1540" fmla="*/ 3254216 w 6400800"/>
              <a:gd name="connsiteY1540" fmla="*/ 280511 h 514350"/>
              <a:gd name="connsiteX1541" fmla="*/ 3252311 w 6400800"/>
              <a:gd name="connsiteY1541" fmla="*/ 287179 h 514350"/>
              <a:gd name="connsiteX1542" fmla="*/ 3246596 w 6400800"/>
              <a:gd name="connsiteY1542" fmla="*/ 276701 h 514350"/>
              <a:gd name="connsiteX1543" fmla="*/ 3251359 w 6400800"/>
              <a:gd name="connsiteY1543" fmla="*/ 290989 h 514350"/>
              <a:gd name="connsiteX1544" fmla="*/ 3249454 w 6400800"/>
              <a:gd name="connsiteY1544" fmla="*/ 298609 h 514350"/>
              <a:gd name="connsiteX1545" fmla="*/ 3247549 w 6400800"/>
              <a:gd name="connsiteY1545" fmla="*/ 304324 h 514350"/>
              <a:gd name="connsiteX1546" fmla="*/ 3246596 w 6400800"/>
              <a:gd name="connsiteY1546" fmla="*/ 301466 h 514350"/>
              <a:gd name="connsiteX1547" fmla="*/ 3246596 w 6400800"/>
              <a:gd name="connsiteY1547" fmla="*/ 306229 h 514350"/>
              <a:gd name="connsiteX1548" fmla="*/ 3243739 w 6400800"/>
              <a:gd name="connsiteY1548" fmla="*/ 317659 h 514350"/>
              <a:gd name="connsiteX1549" fmla="*/ 3239929 w 6400800"/>
              <a:gd name="connsiteY1549" fmla="*/ 304324 h 514350"/>
              <a:gd name="connsiteX1550" fmla="*/ 3242786 w 6400800"/>
              <a:gd name="connsiteY1550" fmla="*/ 296704 h 514350"/>
              <a:gd name="connsiteX1551" fmla="*/ 3238976 w 6400800"/>
              <a:gd name="connsiteY1551" fmla="*/ 302419 h 514350"/>
              <a:gd name="connsiteX1552" fmla="*/ 3236119 w 6400800"/>
              <a:gd name="connsiteY1552" fmla="*/ 293846 h 514350"/>
              <a:gd name="connsiteX1553" fmla="*/ 3235166 w 6400800"/>
              <a:gd name="connsiteY1553" fmla="*/ 290036 h 514350"/>
              <a:gd name="connsiteX1554" fmla="*/ 3241834 w 6400800"/>
              <a:gd name="connsiteY1554" fmla="*/ 273844 h 514350"/>
              <a:gd name="connsiteX1555" fmla="*/ 3249454 w 6400800"/>
              <a:gd name="connsiteY1555" fmla="*/ 256699 h 514350"/>
              <a:gd name="connsiteX1556" fmla="*/ 3256121 w 6400800"/>
              <a:gd name="connsiteY1556" fmla="*/ 242411 h 514350"/>
              <a:gd name="connsiteX1557" fmla="*/ 3245644 w 6400800"/>
              <a:gd name="connsiteY1557" fmla="*/ 254794 h 514350"/>
              <a:gd name="connsiteX1558" fmla="*/ 3235166 w 6400800"/>
              <a:gd name="connsiteY1558" fmla="*/ 270034 h 514350"/>
              <a:gd name="connsiteX1559" fmla="*/ 3230404 w 6400800"/>
              <a:gd name="connsiteY1559" fmla="*/ 276701 h 514350"/>
              <a:gd name="connsiteX1560" fmla="*/ 3229451 w 6400800"/>
              <a:gd name="connsiteY1560" fmla="*/ 272891 h 514350"/>
              <a:gd name="connsiteX1561" fmla="*/ 3222784 w 6400800"/>
              <a:gd name="connsiteY1561" fmla="*/ 253841 h 514350"/>
              <a:gd name="connsiteX1562" fmla="*/ 3218021 w 6400800"/>
              <a:gd name="connsiteY1562" fmla="*/ 241459 h 514350"/>
              <a:gd name="connsiteX1563" fmla="*/ 3218021 w 6400800"/>
              <a:gd name="connsiteY1563" fmla="*/ 236696 h 514350"/>
              <a:gd name="connsiteX1564" fmla="*/ 3222784 w 6400800"/>
              <a:gd name="connsiteY1564" fmla="*/ 206216 h 514350"/>
              <a:gd name="connsiteX1565" fmla="*/ 3229451 w 6400800"/>
              <a:gd name="connsiteY1565" fmla="*/ 166211 h 514350"/>
              <a:gd name="connsiteX1566" fmla="*/ 3235166 w 6400800"/>
              <a:gd name="connsiteY1566" fmla="*/ 135731 h 514350"/>
              <a:gd name="connsiteX1567" fmla="*/ 3239929 w 6400800"/>
              <a:gd name="connsiteY1567" fmla="*/ 109061 h 514350"/>
              <a:gd name="connsiteX1568" fmla="*/ 3231356 w 6400800"/>
              <a:gd name="connsiteY1568" fmla="*/ 134779 h 514350"/>
              <a:gd name="connsiteX1569" fmla="*/ 3212306 w 6400800"/>
              <a:gd name="connsiteY1569" fmla="*/ 204311 h 514350"/>
              <a:gd name="connsiteX1570" fmla="*/ 3209449 w 6400800"/>
              <a:gd name="connsiteY1570" fmla="*/ 215741 h 514350"/>
              <a:gd name="connsiteX1571" fmla="*/ 3204686 w 6400800"/>
              <a:gd name="connsiteY1571" fmla="*/ 204311 h 514350"/>
              <a:gd name="connsiteX1572" fmla="*/ 3203734 w 6400800"/>
              <a:gd name="connsiteY1572" fmla="*/ 175736 h 514350"/>
              <a:gd name="connsiteX1573" fmla="*/ 3200876 w 6400800"/>
              <a:gd name="connsiteY1573" fmla="*/ 206216 h 514350"/>
              <a:gd name="connsiteX1574" fmla="*/ 3196114 w 6400800"/>
              <a:gd name="connsiteY1574" fmla="*/ 240506 h 514350"/>
              <a:gd name="connsiteX1575" fmla="*/ 3195161 w 6400800"/>
              <a:gd name="connsiteY1575" fmla="*/ 243364 h 514350"/>
              <a:gd name="connsiteX1576" fmla="*/ 3196114 w 6400800"/>
              <a:gd name="connsiteY1576" fmla="*/ 217646 h 514350"/>
              <a:gd name="connsiteX1577" fmla="*/ 3198019 w 6400800"/>
              <a:gd name="connsiteY1577" fmla="*/ 180499 h 514350"/>
              <a:gd name="connsiteX1578" fmla="*/ 3199924 w 6400800"/>
              <a:gd name="connsiteY1578" fmla="*/ 151924 h 514350"/>
              <a:gd name="connsiteX1579" fmla="*/ 3200876 w 6400800"/>
              <a:gd name="connsiteY1579" fmla="*/ 127159 h 514350"/>
              <a:gd name="connsiteX1580" fmla="*/ 3195161 w 6400800"/>
              <a:gd name="connsiteY1580" fmla="*/ 151924 h 514350"/>
              <a:gd name="connsiteX1581" fmla="*/ 3184684 w 6400800"/>
              <a:gd name="connsiteY1581" fmla="*/ 217646 h 514350"/>
              <a:gd name="connsiteX1582" fmla="*/ 3181826 w 6400800"/>
              <a:gd name="connsiteY1582" fmla="*/ 235744 h 514350"/>
              <a:gd name="connsiteX1583" fmla="*/ 3179921 w 6400800"/>
              <a:gd name="connsiteY1583" fmla="*/ 231934 h 514350"/>
              <a:gd name="connsiteX1584" fmla="*/ 3179921 w 6400800"/>
              <a:gd name="connsiteY1584" fmla="*/ 224314 h 514350"/>
              <a:gd name="connsiteX1585" fmla="*/ 3178969 w 6400800"/>
              <a:gd name="connsiteY1585" fmla="*/ 230029 h 514350"/>
              <a:gd name="connsiteX1586" fmla="*/ 3177064 w 6400800"/>
              <a:gd name="connsiteY1586" fmla="*/ 227171 h 514350"/>
              <a:gd name="connsiteX1587" fmla="*/ 3178016 w 6400800"/>
              <a:gd name="connsiteY1587" fmla="*/ 231934 h 514350"/>
              <a:gd name="connsiteX1588" fmla="*/ 3174206 w 6400800"/>
              <a:gd name="connsiteY1588" fmla="*/ 250984 h 514350"/>
              <a:gd name="connsiteX1589" fmla="*/ 3170396 w 6400800"/>
              <a:gd name="connsiteY1589" fmla="*/ 277654 h 514350"/>
              <a:gd name="connsiteX1590" fmla="*/ 3169444 w 6400800"/>
              <a:gd name="connsiteY1590" fmla="*/ 275749 h 514350"/>
              <a:gd name="connsiteX1591" fmla="*/ 3163729 w 6400800"/>
              <a:gd name="connsiteY1591" fmla="*/ 215741 h 514350"/>
              <a:gd name="connsiteX1592" fmla="*/ 3162776 w 6400800"/>
              <a:gd name="connsiteY1592" fmla="*/ 207169 h 514350"/>
              <a:gd name="connsiteX1593" fmla="*/ 3163729 w 6400800"/>
              <a:gd name="connsiteY1593" fmla="*/ 203359 h 514350"/>
              <a:gd name="connsiteX1594" fmla="*/ 3174206 w 6400800"/>
              <a:gd name="connsiteY1594" fmla="*/ 132874 h 514350"/>
              <a:gd name="connsiteX1595" fmla="*/ 3178016 w 6400800"/>
              <a:gd name="connsiteY1595" fmla="*/ 106204 h 514350"/>
              <a:gd name="connsiteX1596" fmla="*/ 3170396 w 6400800"/>
              <a:gd name="connsiteY1596" fmla="*/ 131921 h 514350"/>
              <a:gd name="connsiteX1597" fmla="*/ 3158014 w 6400800"/>
              <a:gd name="connsiteY1597" fmla="*/ 177641 h 514350"/>
              <a:gd name="connsiteX1598" fmla="*/ 3154204 w 6400800"/>
              <a:gd name="connsiteY1598" fmla="*/ 159544 h 514350"/>
              <a:gd name="connsiteX1599" fmla="*/ 3149441 w 6400800"/>
              <a:gd name="connsiteY1599" fmla="*/ 134779 h 514350"/>
              <a:gd name="connsiteX1600" fmla="*/ 3143726 w 6400800"/>
              <a:gd name="connsiteY1600" fmla="*/ 112871 h 514350"/>
              <a:gd name="connsiteX1601" fmla="*/ 3133249 w 6400800"/>
              <a:gd name="connsiteY1601" fmla="*/ 77629 h 514350"/>
              <a:gd name="connsiteX1602" fmla="*/ 3122771 w 6400800"/>
              <a:gd name="connsiteY1602" fmla="*/ 47149 h 514350"/>
              <a:gd name="connsiteX1603" fmla="*/ 3129439 w 6400800"/>
              <a:gd name="connsiteY1603" fmla="*/ 78581 h 514350"/>
              <a:gd name="connsiteX1604" fmla="*/ 3136106 w 6400800"/>
              <a:gd name="connsiteY1604" fmla="*/ 114776 h 514350"/>
              <a:gd name="connsiteX1605" fmla="*/ 3139916 w 6400800"/>
              <a:gd name="connsiteY1605" fmla="*/ 136684 h 514350"/>
              <a:gd name="connsiteX1606" fmla="*/ 3142774 w 6400800"/>
              <a:gd name="connsiteY1606" fmla="*/ 161449 h 514350"/>
              <a:gd name="connsiteX1607" fmla="*/ 3147536 w 6400800"/>
              <a:gd name="connsiteY1607" fmla="*/ 213836 h 514350"/>
              <a:gd name="connsiteX1608" fmla="*/ 3146584 w 6400800"/>
              <a:gd name="connsiteY1608" fmla="*/ 217646 h 514350"/>
              <a:gd name="connsiteX1609" fmla="*/ 3143726 w 6400800"/>
              <a:gd name="connsiteY1609" fmla="*/ 210026 h 514350"/>
              <a:gd name="connsiteX1610" fmla="*/ 3138964 w 6400800"/>
              <a:gd name="connsiteY1610" fmla="*/ 196691 h 514350"/>
              <a:gd name="connsiteX1611" fmla="*/ 3134201 w 6400800"/>
              <a:gd name="connsiteY1611" fmla="*/ 179546 h 514350"/>
              <a:gd name="connsiteX1612" fmla="*/ 3126581 w 6400800"/>
              <a:gd name="connsiteY1612" fmla="*/ 155734 h 514350"/>
              <a:gd name="connsiteX1613" fmla="*/ 3129439 w 6400800"/>
              <a:gd name="connsiteY1613" fmla="*/ 172879 h 514350"/>
              <a:gd name="connsiteX1614" fmla="*/ 3118961 w 6400800"/>
              <a:gd name="connsiteY1614" fmla="*/ 150019 h 514350"/>
              <a:gd name="connsiteX1615" fmla="*/ 3112294 w 6400800"/>
              <a:gd name="connsiteY1615" fmla="*/ 136684 h 514350"/>
              <a:gd name="connsiteX1616" fmla="*/ 3102769 w 6400800"/>
              <a:gd name="connsiteY1616" fmla="*/ 113824 h 514350"/>
              <a:gd name="connsiteX1617" fmla="*/ 3090386 w 6400800"/>
              <a:gd name="connsiteY1617" fmla="*/ 87154 h 514350"/>
              <a:gd name="connsiteX1618" fmla="*/ 3099911 w 6400800"/>
              <a:gd name="connsiteY1618" fmla="*/ 114776 h 514350"/>
              <a:gd name="connsiteX1619" fmla="*/ 3109436 w 6400800"/>
              <a:gd name="connsiteY1619" fmla="*/ 146209 h 514350"/>
              <a:gd name="connsiteX1620" fmla="*/ 3115151 w 6400800"/>
              <a:gd name="connsiteY1620" fmla="*/ 167164 h 514350"/>
              <a:gd name="connsiteX1621" fmla="*/ 3109436 w 6400800"/>
              <a:gd name="connsiteY1621" fmla="*/ 155734 h 514350"/>
              <a:gd name="connsiteX1622" fmla="*/ 3116104 w 6400800"/>
              <a:gd name="connsiteY1622" fmla="*/ 176689 h 514350"/>
              <a:gd name="connsiteX1623" fmla="*/ 3121819 w 6400800"/>
              <a:gd name="connsiteY1623" fmla="*/ 194786 h 514350"/>
              <a:gd name="connsiteX1624" fmla="*/ 3125629 w 6400800"/>
              <a:gd name="connsiteY1624" fmla="*/ 213836 h 514350"/>
              <a:gd name="connsiteX1625" fmla="*/ 3123724 w 6400800"/>
              <a:gd name="connsiteY1625" fmla="*/ 215741 h 514350"/>
              <a:gd name="connsiteX1626" fmla="*/ 3122771 w 6400800"/>
              <a:gd name="connsiteY1626" fmla="*/ 210979 h 514350"/>
              <a:gd name="connsiteX1627" fmla="*/ 3122771 w 6400800"/>
              <a:gd name="connsiteY1627" fmla="*/ 216694 h 514350"/>
              <a:gd name="connsiteX1628" fmla="*/ 3113246 w 6400800"/>
              <a:gd name="connsiteY1628" fmla="*/ 228124 h 514350"/>
              <a:gd name="connsiteX1629" fmla="*/ 3113246 w 6400800"/>
              <a:gd name="connsiteY1629" fmla="*/ 228124 h 514350"/>
              <a:gd name="connsiteX1630" fmla="*/ 3110389 w 6400800"/>
              <a:gd name="connsiteY1630" fmla="*/ 191929 h 514350"/>
              <a:gd name="connsiteX1631" fmla="*/ 3108484 w 6400800"/>
              <a:gd name="connsiteY1631" fmla="*/ 171926 h 514350"/>
              <a:gd name="connsiteX1632" fmla="*/ 3106579 w 6400800"/>
              <a:gd name="connsiteY1632" fmla="*/ 192881 h 514350"/>
              <a:gd name="connsiteX1633" fmla="*/ 3104674 w 6400800"/>
              <a:gd name="connsiteY1633" fmla="*/ 228124 h 514350"/>
              <a:gd name="connsiteX1634" fmla="*/ 3104674 w 6400800"/>
              <a:gd name="connsiteY1634" fmla="*/ 227171 h 514350"/>
              <a:gd name="connsiteX1635" fmla="*/ 3097054 w 6400800"/>
              <a:gd name="connsiteY1635" fmla="*/ 208121 h 514350"/>
              <a:gd name="connsiteX1636" fmla="*/ 3100864 w 6400800"/>
              <a:gd name="connsiteY1636" fmla="*/ 228124 h 514350"/>
              <a:gd name="connsiteX1637" fmla="*/ 3103721 w 6400800"/>
              <a:gd name="connsiteY1637" fmla="*/ 244316 h 514350"/>
              <a:gd name="connsiteX1638" fmla="*/ 3096101 w 6400800"/>
              <a:gd name="connsiteY1638" fmla="*/ 255746 h 514350"/>
              <a:gd name="connsiteX1639" fmla="*/ 3087529 w 6400800"/>
              <a:gd name="connsiteY1639" fmla="*/ 270034 h 514350"/>
              <a:gd name="connsiteX1640" fmla="*/ 3082766 w 6400800"/>
              <a:gd name="connsiteY1640" fmla="*/ 252889 h 514350"/>
              <a:gd name="connsiteX1641" fmla="*/ 3077051 w 6400800"/>
              <a:gd name="connsiteY1641" fmla="*/ 233839 h 514350"/>
              <a:gd name="connsiteX1642" fmla="*/ 3078956 w 6400800"/>
              <a:gd name="connsiteY1642" fmla="*/ 252889 h 514350"/>
              <a:gd name="connsiteX1643" fmla="*/ 3079909 w 6400800"/>
              <a:gd name="connsiteY1643" fmla="*/ 264319 h 514350"/>
              <a:gd name="connsiteX1644" fmla="*/ 3077051 w 6400800"/>
              <a:gd name="connsiteY1644" fmla="*/ 255746 h 514350"/>
              <a:gd name="connsiteX1645" fmla="*/ 3074194 w 6400800"/>
              <a:gd name="connsiteY1645" fmla="*/ 248126 h 514350"/>
              <a:gd name="connsiteX1646" fmla="*/ 3074194 w 6400800"/>
              <a:gd name="connsiteY1646" fmla="*/ 242411 h 514350"/>
              <a:gd name="connsiteX1647" fmla="*/ 3075146 w 6400800"/>
              <a:gd name="connsiteY1647" fmla="*/ 229076 h 514350"/>
              <a:gd name="connsiteX1648" fmla="*/ 3077051 w 6400800"/>
              <a:gd name="connsiteY1648" fmla="*/ 220504 h 514350"/>
              <a:gd name="connsiteX1649" fmla="*/ 3086576 w 6400800"/>
              <a:gd name="connsiteY1649" fmla="*/ 189071 h 514350"/>
              <a:gd name="connsiteX1650" fmla="*/ 3096101 w 6400800"/>
              <a:gd name="connsiteY1650" fmla="*/ 161449 h 514350"/>
              <a:gd name="connsiteX1651" fmla="*/ 3083719 w 6400800"/>
              <a:gd name="connsiteY1651" fmla="*/ 188119 h 514350"/>
              <a:gd name="connsiteX1652" fmla="*/ 3071336 w 6400800"/>
              <a:gd name="connsiteY1652" fmla="*/ 218599 h 514350"/>
              <a:gd name="connsiteX1653" fmla="*/ 3068479 w 6400800"/>
              <a:gd name="connsiteY1653" fmla="*/ 224314 h 514350"/>
              <a:gd name="connsiteX1654" fmla="*/ 3068479 w 6400800"/>
              <a:gd name="connsiteY1654" fmla="*/ 216694 h 514350"/>
              <a:gd name="connsiteX1655" fmla="*/ 3069431 w 6400800"/>
              <a:gd name="connsiteY1655" fmla="*/ 209074 h 514350"/>
              <a:gd name="connsiteX1656" fmla="*/ 3072289 w 6400800"/>
              <a:gd name="connsiteY1656" fmla="*/ 181451 h 514350"/>
              <a:gd name="connsiteX1657" fmla="*/ 3073241 w 6400800"/>
              <a:gd name="connsiteY1657" fmla="*/ 157639 h 514350"/>
              <a:gd name="connsiteX1658" fmla="*/ 3067526 w 6400800"/>
              <a:gd name="connsiteY1658" fmla="*/ 180499 h 514350"/>
              <a:gd name="connsiteX1659" fmla="*/ 3066574 w 6400800"/>
              <a:gd name="connsiteY1659" fmla="*/ 183356 h 514350"/>
              <a:gd name="connsiteX1660" fmla="*/ 3064669 w 6400800"/>
              <a:gd name="connsiteY1660" fmla="*/ 148114 h 514350"/>
              <a:gd name="connsiteX1661" fmla="*/ 3064669 w 6400800"/>
              <a:gd name="connsiteY1661" fmla="*/ 145256 h 514350"/>
              <a:gd name="connsiteX1662" fmla="*/ 3064669 w 6400800"/>
              <a:gd name="connsiteY1662" fmla="*/ 146209 h 514350"/>
              <a:gd name="connsiteX1663" fmla="*/ 3063716 w 6400800"/>
              <a:gd name="connsiteY1663" fmla="*/ 131921 h 514350"/>
              <a:gd name="connsiteX1664" fmla="*/ 3058954 w 6400800"/>
              <a:gd name="connsiteY1664" fmla="*/ 174784 h 514350"/>
              <a:gd name="connsiteX1665" fmla="*/ 3056096 w 6400800"/>
              <a:gd name="connsiteY1665" fmla="*/ 190976 h 514350"/>
              <a:gd name="connsiteX1666" fmla="*/ 3054191 w 6400800"/>
              <a:gd name="connsiteY1666" fmla="*/ 201454 h 514350"/>
              <a:gd name="connsiteX1667" fmla="*/ 3049429 w 6400800"/>
              <a:gd name="connsiteY1667" fmla="*/ 189071 h 514350"/>
              <a:gd name="connsiteX1668" fmla="*/ 3049429 w 6400800"/>
              <a:gd name="connsiteY1668" fmla="*/ 188119 h 514350"/>
              <a:gd name="connsiteX1669" fmla="*/ 3056096 w 6400800"/>
              <a:gd name="connsiteY1669" fmla="*/ 151924 h 514350"/>
              <a:gd name="connsiteX1670" fmla="*/ 3062764 w 6400800"/>
              <a:gd name="connsiteY1670" fmla="*/ 120491 h 514350"/>
              <a:gd name="connsiteX1671" fmla="*/ 3052286 w 6400800"/>
              <a:gd name="connsiteY1671" fmla="*/ 150971 h 514350"/>
              <a:gd name="connsiteX1672" fmla="*/ 3041809 w 6400800"/>
              <a:gd name="connsiteY1672" fmla="*/ 186214 h 514350"/>
              <a:gd name="connsiteX1673" fmla="*/ 3036094 w 6400800"/>
              <a:gd name="connsiteY1673" fmla="*/ 208121 h 514350"/>
              <a:gd name="connsiteX1674" fmla="*/ 3034189 w 6400800"/>
              <a:gd name="connsiteY1674" fmla="*/ 215741 h 514350"/>
              <a:gd name="connsiteX1675" fmla="*/ 3032284 w 6400800"/>
              <a:gd name="connsiteY1675" fmla="*/ 205264 h 514350"/>
              <a:gd name="connsiteX1676" fmla="*/ 3048476 w 6400800"/>
              <a:gd name="connsiteY1676" fmla="*/ 148114 h 514350"/>
              <a:gd name="connsiteX1677" fmla="*/ 3057049 w 6400800"/>
              <a:gd name="connsiteY1677" fmla="*/ 123349 h 514350"/>
              <a:gd name="connsiteX1678" fmla="*/ 3054191 w 6400800"/>
              <a:gd name="connsiteY1678" fmla="*/ 129064 h 514350"/>
              <a:gd name="connsiteX1679" fmla="*/ 3045619 w 6400800"/>
              <a:gd name="connsiteY1679" fmla="*/ 146209 h 514350"/>
              <a:gd name="connsiteX1680" fmla="*/ 3029426 w 6400800"/>
              <a:gd name="connsiteY1680" fmla="*/ 184309 h 514350"/>
              <a:gd name="connsiteX1681" fmla="*/ 3029426 w 6400800"/>
              <a:gd name="connsiteY1681" fmla="*/ 167164 h 514350"/>
              <a:gd name="connsiteX1682" fmla="*/ 3030379 w 6400800"/>
              <a:gd name="connsiteY1682" fmla="*/ 140494 h 514350"/>
              <a:gd name="connsiteX1683" fmla="*/ 3025616 w 6400800"/>
              <a:gd name="connsiteY1683" fmla="*/ 166211 h 514350"/>
              <a:gd name="connsiteX1684" fmla="*/ 3022759 w 6400800"/>
              <a:gd name="connsiteY1684" fmla="*/ 196691 h 514350"/>
              <a:gd name="connsiteX1685" fmla="*/ 3022759 w 6400800"/>
              <a:gd name="connsiteY1685" fmla="*/ 202406 h 514350"/>
              <a:gd name="connsiteX1686" fmla="*/ 3019901 w 6400800"/>
              <a:gd name="connsiteY1686" fmla="*/ 210979 h 514350"/>
              <a:gd name="connsiteX1687" fmla="*/ 3011329 w 6400800"/>
              <a:gd name="connsiteY1687" fmla="*/ 234791 h 514350"/>
              <a:gd name="connsiteX1688" fmla="*/ 3007519 w 6400800"/>
              <a:gd name="connsiteY1688" fmla="*/ 226219 h 514350"/>
              <a:gd name="connsiteX1689" fmla="*/ 3011329 w 6400800"/>
              <a:gd name="connsiteY1689" fmla="*/ 215741 h 514350"/>
              <a:gd name="connsiteX1690" fmla="*/ 3006566 w 6400800"/>
              <a:gd name="connsiteY1690" fmla="*/ 222409 h 514350"/>
              <a:gd name="connsiteX1691" fmla="*/ 3001804 w 6400800"/>
              <a:gd name="connsiteY1691" fmla="*/ 202406 h 514350"/>
              <a:gd name="connsiteX1692" fmla="*/ 3000851 w 6400800"/>
              <a:gd name="connsiteY1692" fmla="*/ 197644 h 514350"/>
              <a:gd name="connsiteX1693" fmla="*/ 3003709 w 6400800"/>
              <a:gd name="connsiteY1693" fmla="*/ 189071 h 514350"/>
              <a:gd name="connsiteX1694" fmla="*/ 3011329 w 6400800"/>
              <a:gd name="connsiteY1694" fmla="*/ 164306 h 514350"/>
              <a:gd name="connsiteX1695" fmla="*/ 3018949 w 6400800"/>
              <a:gd name="connsiteY1695" fmla="*/ 142399 h 514350"/>
              <a:gd name="connsiteX1696" fmla="*/ 3007519 w 6400800"/>
              <a:gd name="connsiteY1696" fmla="*/ 162401 h 514350"/>
              <a:gd name="connsiteX1697" fmla="*/ 2997994 w 6400800"/>
              <a:gd name="connsiteY1697" fmla="*/ 182404 h 514350"/>
              <a:gd name="connsiteX1698" fmla="*/ 2995136 w 6400800"/>
              <a:gd name="connsiteY1698" fmla="*/ 169069 h 514350"/>
              <a:gd name="connsiteX1699" fmla="*/ 3014186 w 6400800"/>
              <a:gd name="connsiteY1699" fmla="*/ 100489 h 514350"/>
              <a:gd name="connsiteX1700" fmla="*/ 3021806 w 6400800"/>
              <a:gd name="connsiteY1700" fmla="*/ 76676 h 514350"/>
              <a:gd name="connsiteX1701" fmla="*/ 3024664 w 6400800"/>
              <a:gd name="connsiteY1701" fmla="*/ 68104 h 514350"/>
              <a:gd name="connsiteX1702" fmla="*/ 3020854 w 6400800"/>
              <a:gd name="connsiteY1702" fmla="*/ 75724 h 514350"/>
              <a:gd name="connsiteX1703" fmla="*/ 3010376 w 6400800"/>
              <a:gd name="connsiteY1703" fmla="*/ 98584 h 514350"/>
              <a:gd name="connsiteX1704" fmla="*/ 2996089 w 6400800"/>
              <a:gd name="connsiteY1704" fmla="*/ 134779 h 514350"/>
              <a:gd name="connsiteX1705" fmla="*/ 2991326 w 6400800"/>
              <a:gd name="connsiteY1705" fmla="*/ 148114 h 514350"/>
              <a:gd name="connsiteX1706" fmla="*/ 2987516 w 6400800"/>
              <a:gd name="connsiteY1706" fmla="*/ 122396 h 514350"/>
              <a:gd name="connsiteX1707" fmla="*/ 2984659 w 6400800"/>
              <a:gd name="connsiteY1707" fmla="*/ 91916 h 514350"/>
              <a:gd name="connsiteX1708" fmla="*/ 2983706 w 6400800"/>
              <a:gd name="connsiteY1708" fmla="*/ 122396 h 514350"/>
              <a:gd name="connsiteX1709" fmla="*/ 2985611 w 6400800"/>
              <a:gd name="connsiteY1709" fmla="*/ 157639 h 514350"/>
              <a:gd name="connsiteX1710" fmla="*/ 2985611 w 6400800"/>
              <a:gd name="connsiteY1710" fmla="*/ 163354 h 514350"/>
              <a:gd name="connsiteX1711" fmla="*/ 2978944 w 6400800"/>
              <a:gd name="connsiteY1711" fmla="*/ 182404 h 514350"/>
              <a:gd name="connsiteX1712" fmla="*/ 2960846 w 6400800"/>
              <a:gd name="connsiteY1712" fmla="*/ 238601 h 514350"/>
              <a:gd name="connsiteX1713" fmla="*/ 2959894 w 6400800"/>
              <a:gd name="connsiteY1713" fmla="*/ 234791 h 514350"/>
              <a:gd name="connsiteX1714" fmla="*/ 2960846 w 6400800"/>
              <a:gd name="connsiteY1714" fmla="*/ 239554 h 514350"/>
              <a:gd name="connsiteX1715" fmla="*/ 2950369 w 6400800"/>
              <a:gd name="connsiteY1715" fmla="*/ 274796 h 514350"/>
              <a:gd name="connsiteX1716" fmla="*/ 2952274 w 6400800"/>
              <a:gd name="connsiteY1716" fmla="*/ 264319 h 514350"/>
              <a:gd name="connsiteX1717" fmla="*/ 2944654 w 6400800"/>
              <a:gd name="connsiteY1717" fmla="*/ 284321 h 514350"/>
              <a:gd name="connsiteX1718" fmla="*/ 2944654 w 6400800"/>
              <a:gd name="connsiteY1718" fmla="*/ 283369 h 514350"/>
              <a:gd name="connsiteX1719" fmla="*/ 2945606 w 6400800"/>
              <a:gd name="connsiteY1719" fmla="*/ 277654 h 514350"/>
              <a:gd name="connsiteX1720" fmla="*/ 2949416 w 6400800"/>
              <a:gd name="connsiteY1720" fmla="*/ 238601 h 514350"/>
              <a:gd name="connsiteX1721" fmla="*/ 2951321 w 6400800"/>
              <a:gd name="connsiteY1721" fmla="*/ 221456 h 514350"/>
              <a:gd name="connsiteX1722" fmla="*/ 2953226 w 6400800"/>
              <a:gd name="connsiteY1722" fmla="*/ 205264 h 514350"/>
              <a:gd name="connsiteX1723" fmla="*/ 2956084 w 6400800"/>
              <a:gd name="connsiteY1723" fmla="*/ 179546 h 514350"/>
              <a:gd name="connsiteX1724" fmla="*/ 2958941 w 6400800"/>
              <a:gd name="connsiteY1724" fmla="*/ 156686 h 514350"/>
              <a:gd name="connsiteX1725" fmla="*/ 2952274 w 6400800"/>
              <a:gd name="connsiteY1725" fmla="*/ 178594 h 514350"/>
              <a:gd name="connsiteX1726" fmla="*/ 2945606 w 6400800"/>
              <a:gd name="connsiteY1726" fmla="*/ 203359 h 514350"/>
              <a:gd name="connsiteX1727" fmla="*/ 2941796 w 6400800"/>
              <a:gd name="connsiteY1727" fmla="*/ 218599 h 514350"/>
              <a:gd name="connsiteX1728" fmla="*/ 2937986 w 6400800"/>
              <a:gd name="connsiteY1728" fmla="*/ 235744 h 514350"/>
              <a:gd name="connsiteX1729" fmla="*/ 2931319 w 6400800"/>
              <a:gd name="connsiteY1729" fmla="*/ 270034 h 514350"/>
              <a:gd name="connsiteX1730" fmla="*/ 2929414 w 6400800"/>
              <a:gd name="connsiteY1730" fmla="*/ 260509 h 514350"/>
              <a:gd name="connsiteX1731" fmla="*/ 2928461 w 6400800"/>
              <a:gd name="connsiteY1731" fmla="*/ 256699 h 514350"/>
              <a:gd name="connsiteX1732" fmla="*/ 2931319 w 6400800"/>
              <a:gd name="connsiteY1732" fmla="*/ 251936 h 514350"/>
              <a:gd name="connsiteX1733" fmla="*/ 2927509 w 6400800"/>
              <a:gd name="connsiteY1733" fmla="*/ 254794 h 514350"/>
              <a:gd name="connsiteX1734" fmla="*/ 2925604 w 6400800"/>
              <a:gd name="connsiteY1734" fmla="*/ 247174 h 514350"/>
              <a:gd name="connsiteX1735" fmla="*/ 2931319 w 6400800"/>
              <a:gd name="connsiteY1735" fmla="*/ 231934 h 514350"/>
              <a:gd name="connsiteX1736" fmla="*/ 2924651 w 6400800"/>
              <a:gd name="connsiteY1736" fmla="*/ 243364 h 514350"/>
              <a:gd name="connsiteX1737" fmla="*/ 2922746 w 6400800"/>
              <a:gd name="connsiteY1737" fmla="*/ 237649 h 514350"/>
              <a:gd name="connsiteX1738" fmla="*/ 2922746 w 6400800"/>
              <a:gd name="connsiteY1738" fmla="*/ 236696 h 514350"/>
              <a:gd name="connsiteX1739" fmla="*/ 2921794 w 6400800"/>
              <a:gd name="connsiteY1739" fmla="*/ 236696 h 514350"/>
              <a:gd name="connsiteX1740" fmla="*/ 2916079 w 6400800"/>
              <a:gd name="connsiteY1740" fmla="*/ 236696 h 514350"/>
              <a:gd name="connsiteX1741" fmla="*/ 2916079 w 6400800"/>
              <a:gd name="connsiteY1741" fmla="*/ 236696 h 514350"/>
              <a:gd name="connsiteX1742" fmla="*/ 2935129 w 6400800"/>
              <a:gd name="connsiteY1742" fmla="*/ 176689 h 514350"/>
              <a:gd name="connsiteX1743" fmla="*/ 2909411 w 6400800"/>
              <a:gd name="connsiteY1743" fmla="*/ 230029 h 514350"/>
              <a:gd name="connsiteX1744" fmla="*/ 2902744 w 6400800"/>
              <a:gd name="connsiteY1744" fmla="*/ 211931 h 514350"/>
              <a:gd name="connsiteX1745" fmla="*/ 2900839 w 6400800"/>
              <a:gd name="connsiteY1745" fmla="*/ 195739 h 514350"/>
              <a:gd name="connsiteX1746" fmla="*/ 2897981 w 6400800"/>
              <a:gd name="connsiteY1746" fmla="*/ 173831 h 514350"/>
              <a:gd name="connsiteX1747" fmla="*/ 2896076 w 6400800"/>
              <a:gd name="connsiteY1747" fmla="*/ 153829 h 514350"/>
              <a:gd name="connsiteX1748" fmla="*/ 2893219 w 6400800"/>
              <a:gd name="connsiteY1748" fmla="*/ 121444 h 514350"/>
              <a:gd name="connsiteX1749" fmla="*/ 2890361 w 6400800"/>
              <a:gd name="connsiteY1749" fmla="*/ 93821 h 514350"/>
              <a:gd name="connsiteX1750" fmla="*/ 2889409 w 6400800"/>
              <a:gd name="connsiteY1750" fmla="*/ 121444 h 514350"/>
              <a:gd name="connsiteX1751" fmla="*/ 2889409 w 6400800"/>
              <a:gd name="connsiteY1751" fmla="*/ 153829 h 514350"/>
              <a:gd name="connsiteX1752" fmla="*/ 2889409 w 6400800"/>
              <a:gd name="connsiteY1752" fmla="*/ 173831 h 514350"/>
              <a:gd name="connsiteX1753" fmla="*/ 2890361 w 6400800"/>
              <a:gd name="connsiteY1753" fmla="*/ 195739 h 514350"/>
              <a:gd name="connsiteX1754" fmla="*/ 2891314 w 6400800"/>
              <a:gd name="connsiteY1754" fmla="*/ 211931 h 514350"/>
              <a:gd name="connsiteX1755" fmla="*/ 2887504 w 6400800"/>
              <a:gd name="connsiteY1755" fmla="*/ 217646 h 514350"/>
              <a:gd name="connsiteX1756" fmla="*/ 2885599 w 6400800"/>
              <a:gd name="connsiteY1756" fmla="*/ 221456 h 514350"/>
              <a:gd name="connsiteX1757" fmla="*/ 2880836 w 6400800"/>
              <a:gd name="connsiteY1757" fmla="*/ 195739 h 514350"/>
              <a:gd name="connsiteX1758" fmla="*/ 2874169 w 6400800"/>
              <a:gd name="connsiteY1758" fmla="*/ 166211 h 514350"/>
              <a:gd name="connsiteX1759" fmla="*/ 2867501 w 6400800"/>
              <a:gd name="connsiteY1759" fmla="*/ 144304 h 514350"/>
              <a:gd name="connsiteX1760" fmla="*/ 2860834 w 6400800"/>
              <a:gd name="connsiteY1760" fmla="*/ 125254 h 514350"/>
              <a:gd name="connsiteX1761" fmla="*/ 2863691 w 6400800"/>
              <a:gd name="connsiteY1761" fmla="*/ 145256 h 514350"/>
              <a:gd name="connsiteX1762" fmla="*/ 2866549 w 6400800"/>
              <a:gd name="connsiteY1762" fmla="*/ 168116 h 514350"/>
              <a:gd name="connsiteX1763" fmla="*/ 2869406 w 6400800"/>
              <a:gd name="connsiteY1763" fmla="*/ 197644 h 514350"/>
              <a:gd name="connsiteX1764" fmla="*/ 2872264 w 6400800"/>
              <a:gd name="connsiteY1764" fmla="*/ 232886 h 514350"/>
              <a:gd name="connsiteX1765" fmla="*/ 2873216 w 6400800"/>
              <a:gd name="connsiteY1765" fmla="*/ 247174 h 514350"/>
              <a:gd name="connsiteX1766" fmla="*/ 2864644 w 6400800"/>
              <a:gd name="connsiteY1766" fmla="*/ 270034 h 514350"/>
              <a:gd name="connsiteX1767" fmla="*/ 2863691 w 6400800"/>
              <a:gd name="connsiteY1767" fmla="*/ 274796 h 514350"/>
              <a:gd name="connsiteX1768" fmla="*/ 2855119 w 6400800"/>
              <a:gd name="connsiteY1768" fmla="*/ 257651 h 514350"/>
              <a:gd name="connsiteX1769" fmla="*/ 2841784 w 6400800"/>
              <a:gd name="connsiteY1769" fmla="*/ 230029 h 514350"/>
              <a:gd name="connsiteX1770" fmla="*/ 2855119 w 6400800"/>
              <a:gd name="connsiteY1770" fmla="*/ 226219 h 514350"/>
              <a:gd name="connsiteX1771" fmla="*/ 2853214 w 6400800"/>
              <a:gd name="connsiteY1771" fmla="*/ 231934 h 514350"/>
              <a:gd name="connsiteX1772" fmla="*/ 2840831 w 6400800"/>
              <a:gd name="connsiteY1772" fmla="*/ 209074 h 514350"/>
              <a:gd name="connsiteX1773" fmla="*/ 2866549 w 6400800"/>
              <a:gd name="connsiteY1773" fmla="*/ 150971 h 514350"/>
              <a:gd name="connsiteX1774" fmla="*/ 2835116 w 6400800"/>
              <a:gd name="connsiteY1774" fmla="*/ 198596 h 514350"/>
              <a:gd name="connsiteX1775" fmla="*/ 2829401 w 6400800"/>
              <a:gd name="connsiteY1775" fmla="*/ 188119 h 514350"/>
              <a:gd name="connsiteX1776" fmla="*/ 2820829 w 6400800"/>
              <a:gd name="connsiteY1776" fmla="*/ 132874 h 514350"/>
              <a:gd name="connsiteX1777" fmla="*/ 2821781 w 6400800"/>
              <a:gd name="connsiteY1777" fmla="*/ 173831 h 514350"/>
              <a:gd name="connsiteX1778" fmla="*/ 2807494 w 6400800"/>
              <a:gd name="connsiteY1778" fmla="*/ 151924 h 514350"/>
              <a:gd name="connsiteX1779" fmla="*/ 2782729 w 6400800"/>
              <a:gd name="connsiteY1779" fmla="*/ 115729 h 514350"/>
              <a:gd name="connsiteX1780" fmla="*/ 2759869 w 6400800"/>
              <a:gd name="connsiteY1780" fmla="*/ 85249 h 514350"/>
              <a:gd name="connsiteX1781" fmla="*/ 2778919 w 6400800"/>
              <a:gd name="connsiteY1781" fmla="*/ 118586 h 514350"/>
              <a:gd name="connsiteX1782" fmla="*/ 2799874 w 6400800"/>
              <a:gd name="connsiteY1782" fmla="*/ 156686 h 514350"/>
              <a:gd name="connsiteX1783" fmla="*/ 2812256 w 6400800"/>
              <a:gd name="connsiteY1783" fmla="*/ 180499 h 514350"/>
              <a:gd name="connsiteX1784" fmla="*/ 2820829 w 6400800"/>
              <a:gd name="connsiteY1784" fmla="*/ 197644 h 514350"/>
              <a:gd name="connsiteX1785" fmla="*/ 2820829 w 6400800"/>
              <a:gd name="connsiteY1785" fmla="*/ 204311 h 514350"/>
              <a:gd name="connsiteX1786" fmla="*/ 2821781 w 6400800"/>
              <a:gd name="connsiteY1786" fmla="*/ 218599 h 514350"/>
              <a:gd name="connsiteX1787" fmla="*/ 2817019 w 6400800"/>
              <a:gd name="connsiteY1787" fmla="*/ 227171 h 514350"/>
              <a:gd name="connsiteX1788" fmla="*/ 2806541 w 6400800"/>
              <a:gd name="connsiteY1788" fmla="*/ 211931 h 514350"/>
              <a:gd name="connsiteX1789" fmla="*/ 2805589 w 6400800"/>
              <a:gd name="connsiteY1789" fmla="*/ 210026 h 514350"/>
              <a:gd name="connsiteX1790" fmla="*/ 2806541 w 6400800"/>
              <a:gd name="connsiteY1790" fmla="*/ 208121 h 514350"/>
              <a:gd name="connsiteX1791" fmla="*/ 2805589 w 6400800"/>
              <a:gd name="connsiteY1791" fmla="*/ 209074 h 514350"/>
              <a:gd name="connsiteX1792" fmla="*/ 2792254 w 6400800"/>
              <a:gd name="connsiteY1792" fmla="*/ 191929 h 514350"/>
              <a:gd name="connsiteX1793" fmla="*/ 2767489 w 6400800"/>
              <a:gd name="connsiteY1793" fmla="*/ 161449 h 514350"/>
              <a:gd name="connsiteX1794" fmla="*/ 2765584 w 6400800"/>
              <a:gd name="connsiteY1794" fmla="*/ 158591 h 514350"/>
              <a:gd name="connsiteX1795" fmla="*/ 2765584 w 6400800"/>
              <a:gd name="connsiteY1795" fmla="*/ 155734 h 514350"/>
              <a:gd name="connsiteX1796" fmla="*/ 2762726 w 6400800"/>
              <a:gd name="connsiteY1796" fmla="*/ 128111 h 514350"/>
              <a:gd name="connsiteX1797" fmla="*/ 2759869 w 6400800"/>
              <a:gd name="connsiteY1797" fmla="*/ 103346 h 514350"/>
              <a:gd name="connsiteX1798" fmla="*/ 2758916 w 6400800"/>
              <a:gd name="connsiteY1798" fmla="*/ 128111 h 514350"/>
              <a:gd name="connsiteX1799" fmla="*/ 2758916 w 6400800"/>
              <a:gd name="connsiteY1799" fmla="*/ 150019 h 514350"/>
              <a:gd name="connsiteX1800" fmla="*/ 2745581 w 6400800"/>
              <a:gd name="connsiteY1800" fmla="*/ 135731 h 514350"/>
              <a:gd name="connsiteX1801" fmla="*/ 2758916 w 6400800"/>
              <a:gd name="connsiteY1801" fmla="*/ 153829 h 514350"/>
              <a:gd name="connsiteX1802" fmla="*/ 2758916 w 6400800"/>
              <a:gd name="connsiteY1802" fmla="*/ 155734 h 514350"/>
              <a:gd name="connsiteX1803" fmla="*/ 2758916 w 6400800"/>
              <a:gd name="connsiteY1803" fmla="*/ 172879 h 514350"/>
              <a:gd name="connsiteX1804" fmla="*/ 2759869 w 6400800"/>
              <a:gd name="connsiteY1804" fmla="*/ 191929 h 514350"/>
              <a:gd name="connsiteX1805" fmla="*/ 2761774 w 6400800"/>
              <a:gd name="connsiteY1805" fmla="*/ 219551 h 514350"/>
              <a:gd name="connsiteX1806" fmla="*/ 2760821 w 6400800"/>
              <a:gd name="connsiteY1806" fmla="*/ 217646 h 514350"/>
              <a:gd name="connsiteX1807" fmla="*/ 2760821 w 6400800"/>
              <a:gd name="connsiteY1807" fmla="*/ 216694 h 514350"/>
              <a:gd name="connsiteX1808" fmla="*/ 2760821 w 6400800"/>
              <a:gd name="connsiteY1808" fmla="*/ 217646 h 514350"/>
              <a:gd name="connsiteX1809" fmla="*/ 2741771 w 6400800"/>
              <a:gd name="connsiteY1809" fmla="*/ 172879 h 514350"/>
              <a:gd name="connsiteX1810" fmla="*/ 2757011 w 6400800"/>
              <a:gd name="connsiteY1810" fmla="*/ 228124 h 514350"/>
              <a:gd name="connsiteX1811" fmla="*/ 2743676 w 6400800"/>
              <a:gd name="connsiteY1811" fmla="*/ 268129 h 514350"/>
              <a:gd name="connsiteX1812" fmla="*/ 2736056 w 6400800"/>
              <a:gd name="connsiteY1812" fmla="*/ 254794 h 514350"/>
              <a:gd name="connsiteX1813" fmla="*/ 2737009 w 6400800"/>
              <a:gd name="connsiteY1813" fmla="*/ 232886 h 514350"/>
              <a:gd name="connsiteX1814" fmla="*/ 2732246 w 6400800"/>
              <a:gd name="connsiteY1814" fmla="*/ 249079 h 514350"/>
              <a:gd name="connsiteX1815" fmla="*/ 2730341 w 6400800"/>
              <a:gd name="connsiteY1815" fmla="*/ 246221 h 514350"/>
              <a:gd name="connsiteX1816" fmla="*/ 2731294 w 6400800"/>
              <a:gd name="connsiteY1816" fmla="*/ 250031 h 514350"/>
              <a:gd name="connsiteX1817" fmla="*/ 2729389 w 6400800"/>
              <a:gd name="connsiteY1817" fmla="*/ 258604 h 514350"/>
              <a:gd name="connsiteX1818" fmla="*/ 2729389 w 6400800"/>
              <a:gd name="connsiteY1818" fmla="*/ 247174 h 514350"/>
              <a:gd name="connsiteX1819" fmla="*/ 2731294 w 6400800"/>
              <a:gd name="connsiteY1819" fmla="*/ 218599 h 514350"/>
              <a:gd name="connsiteX1820" fmla="*/ 2733199 w 6400800"/>
              <a:gd name="connsiteY1820" fmla="*/ 219551 h 514350"/>
              <a:gd name="connsiteX1821" fmla="*/ 2736056 w 6400800"/>
              <a:gd name="connsiteY1821" fmla="*/ 222409 h 514350"/>
              <a:gd name="connsiteX1822" fmla="*/ 2738914 w 6400800"/>
              <a:gd name="connsiteY1822" fmla="*/ 230981 h 514350"/>
              <a:gd name="connsiteX1823" fmla="*/ 2737961 w 6400800"/>
              <a:gd name="connsiteY1823" fmla="*/ 222409 h 514350"/>
              <a:gd name="connsiteX1824" fmla="*/ 2735104 w 6400800"/>
              <a:gd name="connsiteY1824" fmla="*/ 218599 h 514350"/>
              <a:gd name="connsiteX1825" fmla="*/ 2730341 w 6400800"/>
              <a:gd name="connsiteY1825" fmla="*/ 216694 h 514350"/>
              <a:gd name="connsiteX1826" fmla="*/ 2728436 w 6400800"/>
              <a:gd name="connsiteY1826" fmla="*/ 216694 h 514350"/>
              <a:gd name="connsiteX1827" fmla="*/ 2728436 w 6400800"/>
              <a:gd name="connsiteY1827" fmla="*/ 218599 h 514350"/>
              <a:gd name="connsiteX1828" fmla="*/ 2721769 w 6400800"/>
              <a:gd name="connsiteY1828" fmla="*/ 248126 h 514350"/>
              <a:gd name="connsiteX1829" fmla="*/ 2719864 w 6400800"/>
              <a:gd name="connsiteY1829" fmla="*/ 260509 h 514350"/>
              <a:gd name="connsiteX1830" fmla="*/ 2717006 w 6400800"/>
              <a:gd name="connsiteY1830" fmla="*/ 254794 h 514350"/>
              <a:gd name="connsiteX1831" fmla="*/ 2717006 w 6400800"/>
              <a:gd name="connsiteY1831" fmla="*/ 253841 h 514350"/>
              <a:gd name="connsiteX1832" fmla="*/ 2718911 w 6400800"/>
              <a:gd name="connsiteY1832" fmla="*/ 238601 h 514350"/>
              <a:gd name="connsiteX1833" fmla="*/ 2716054 w 6400800"/>
              <a:gd name="connsiteY1833" fmla="*/ 247174 h 514350"/>
              <a:gd name="connsiteX1834" fmla="*/ 2716054 w 6400800"/>
              <a:gd name="connsiteY1834" fmla="*/ 176689 h 514350"/>
              <a:gd name="connsiteX1835" fmla="*/ 2713196 w 6400800"/>
              <a:gd name="connsiteY1835" fmla="*/ 198596 h 514350"/>
              <a:gd name="connsiteX1836" fmla="*/ 2709386 w 6400800"/>
              <a:gd name="connsiteY1836" fmla="*/ 230029 h 514350"/>
              <a:gd name="connsiteX1837" fmla="*/ 2704624 w 6400800"/>
              <a:gd name="connsiteY1837" fmla="*/ 218599 h 514350"/>
              <a:gd name="connsiteX1838" fmla="*/ 2703671 w 6400800"/>
              <a:gd name="connsiteY1838" fmla="*/ 199549 h 514350"/>
              <a:gd name="connsiteX1839" fmla="*/ 2703671 w 6400800"/>
              <a:gd name="connsiteY1839" fmla="*/ 163354 h 514350"/>
              <a:gd name="connsiteX1840" fmla="*/ 2706529 w 6400800"/>
              <a:gd name="connsiteY1840" fmla="*/ 164306 h 514350"/>
              <a:gd name="connsiteX1841" fmla="*/ 2710339 w 6400800"/>
              <a:gd name="connsiteY1841" fmla="*/ 167164 h 514350"/>
              <a:gd name="connsiteX1842" fmla="*/ 2714149 w 6400800"/>
              <a:gd name="connsiteY1842" fmla="*/ 176689 h 514350"/>
              <a:gd name="connsiteX1843" fmla="*/ 2712244 w 6400800"/>
              <a:gd name="connsiteY1843" fmla="*/ 166211 h 514350"/>
              <a:gd name="connsiteX1844" fmla="*/ 2708434 w 6400800"/>
              <a:gd name="connsiteY1844" fmla="*/ 161449 h 514350"/>
              <a:gd name="connsiteX1845" fmla="*/ 2702719 w 6400800"/>
              <a:gd name="connsiteY1845" fmla="*/ 159544 h 514350"/>
              <a:gd name="connsiteX1846" fmla="*/ 2700814 w 6400800"/>
              <a:gd name="connsiteY1846" fmla="*/ 159544 h 514350"/>
              <a:gd name="connsiteX1847" fmla="*/ 2700814 w 6400800"/>
              <a:gd name="connsiteY1847" fmla="*/ 161449 h 514350"/>
              <a:gd name="connsiteX1848" fmla="*/ 2697004 w 6400800"/>
              <a:gd name="connsiteY1848" fmla="*/ 193834 h 514350"/>
              <a:gd name="connsiteX1849" fmla="*/ 2693194 w 6400800"/>
              <a:gd name="connsiteY1849" fmla="*/ 181451 h 514350"/>
              <a:gd name="connsiteX1850" fmla="*/ 2697004 w 6400800"/>
              <a:gd name="connsiteY1850" fmla="*/ 198596 h 514350"/>
              <a:gd name="connsiteX1851" fmla="*/ 2697004 w 6400800"/>
              <a:gd name="connsiteY1851" fmla="*/ 198596 h 514350"/>
              <a:gd name="connsiteX1852" fmla="*/ 2696051 w 6400800"/>
              <a:gd name="connsiteY1852" fmla="*/ 236696 h 514350"/>
              <a:gd name="connsiteX1853" fmla="*/ 2697004 w 6400800"/>
              <a:gd name="connsiteY1853" fmla="*/ 262414 h 514350"/>
              <a:gd name="connsiteX1854" fmla="*/ 2697004 w 6400800"/>
              <a:gd name="connsiteY1854" fmla="*/ 263366 h 514350"/>
              <a:gd name="connsiteX1855" fmla="*/ 2696051 w 6400800"/>
              <a:gd name="connsiteY1855" fmla="*/ 265271 h 514350"/>
              <a:gd name="connsiteX1856" fmla="*/ 2694146 w 6400800"/>
              <a:gd name="connsiteY1856" fmla="*/ 261461 h 514350"/>
              <a:gd name="connsiteX1857" fmla="*/ 2685574 w 6400800"/>
              <a:gd name="connsiteY1857" fmla="*/ 246221 h 514350"/>
              <a:gd name="connsiteX1858" fmla="*/ 2677954 w 6400800"/>
              <a:gd name="connsiteY1858" fmla="*/ 210979 h 514350"/>
              <a:gd name="connsiteX1859" fmla="*/ 2676049 w 6400800"/>
              <a:gd name="connsiteY1859" fmla="*/ 200501 h 514350"/>
              <a:gd name="connsiteX1860" fmla="*/ 2681764 w 6400800"/>
              <a:gd name="connsiteY1860" fmla="*/ 173831 h 514350"/>
              <a:gd name="connsiteX1861" fmla="*/ 2687479 w 6400800"/>
              <a:gd name="connsiteY1861" fmla="*/ 144304 h 514350"/>
              <a:gd name="connsiteX1862" fmla="*/ 2691289 w 6400800"/>
              <a:gd name="connsiteY1862" fmla="*/ 118586 h 514350"/>
              <a:gd name="connsiteX1863" fmla="*/ 2683669 w 6400800"/>
              <a:gd name="connsiteY1863" fmla="*/ 143351 h 514350"/>
              <a:gd name="connsiteX1864" fmla="*/ 2677954 w 6400800"/>
              <a:gd name="connsiteY1864" fmla="*/ 162401 h 514350"/>
              <a:gd name="connsiteX1865" fmla="*/ 2673191 w 6400800"/>
              <a:gd name="connsiteY1865" fmla="*/ 176689 h 514350"/>
              <a:gd name="connsiteX1866" fmla="*/ 2673191 w 6400800"/>
              <a:gd name="connsiteY1866" fmla="*/ 177641 h 514350"/>
              <a:gd name="connsiteX1867" fmla="*/ 2672239 w 6400800"/>
              <a:gd name="connsiteY1867" fmla="*/ 173831 h 514350"/>
              <a:gd name="connsiteX1868" fmla="*/ 2666524 w 6400800"/>
              <a:gd name="connsiteY1868" fmla="*/ 146209 h 514350"/>
              <a:gd name="connsiteX1869" fmla="*/ 2661761 w 6400800"/>
              <a:gd name="connsiteY1869" fmla="*/ 121444 h 514350"/>
              <a:gd name="connsiteX1870" fmla="*/ 2662714 w 6400800"/>
              <a:gd name="connsiteY1870" fmla="*/ 146209 h 514350"/>
              <a:gd name="connsiteX1871" fmla="*/ 2666524 w 6400800"/>
              <a:gd name="connsiteY1871" fmla="*/ 196691 h 514350"/>
              <a:gd name="connsiteX1872" fmla="*/ 2665571 w 6400800"/>
              <a:gd name="connsiteY1872" fmla="*/ 200501 h 514350"/>
              <a:gd name="connsiteX1873" fmla="*/ 2664619 w 6400800"/>
              <a:gd name="connsiteY1873" fmla="*/ 204311 h 514350"/>
              <a:gd name="connsiteX1874" fmla="*/ 2649379 w 6400800"/>
              <a:gd name="connsiteY1874" fmla="*/ 174784 h 514350"/>
              <a:gd name="connsiteX1875" fmla="*/ 2634139 w 6400800"/>
              <a:gd name="connsiteY1875" fmla="*/ 141446 h 514350"/>
              <a:gd name="connsiteX1876" fmla="*/ 2646521 w 6400800"/>
              <a:gd name="connsiteY1876" fmla="*/ 176689 h 514350"/>
              <a:gd name="connsiteX1877" fmla="*/ 2661761 w 6400800"/>
              <a:gd name="connsiteY1877" fmla="*/ 214789 h 514350"/>
              <a:gd name="connsiteX1878" fmla="*/ 2660809 w 6400800"/>
              <a:gd name="connsiteY1878" fmla="*/ 216694 h 514350"/>
              <a:gd name="connsiteX1879" fmla="*/ 2652236 w 6400800"/>
              <a:gd name="connsiteY1879" fmla="*/ 201454 h 514350"/>
              <a:gd name="connsiteX1880" fmla="*/ 2648426 w 6400800"/>
              <a:gd name="connsiteY1880" fmla="*/ 196691 h 514350"/>
              <a:gd name="connsiteX1881" fmla="*/ 2651284 w 6400800"/>
              <a:gd name="connsiteY1881" fmla="*/ 202406 h 514350"/>
              <a:gd name="connsiteX1882" fmla="*/ 2657951 w 6400800"/>
              <a:gd name="connsiteY1882" fmla="*/ 218599 h 514350"/>
              <a:gd name="connsiteX1883" fmla="*/ 2658904 w 6400800"/>
              <a:gd name="connsiteY1883" fmla="*/ 223361 h 514350"/>
              <a:gd name="connsiteX1884" fmla="*/ 2657951 w 6400800"/>
              <a:gd name="connsiteY1884" fmla="*/ 226219 h 514350"/>
              <a:gd name="connsiteX1885" fmla="*/ 2647474 w 6400800"/>
              <a:gd name="connsiteY1885" fmla="*/ 193834 h 514350"/>
              <a:gd name="connsiteX1886" fmla="*/ 2638901 w 6400800"/>
              <a:gd name="connsiteY1886" fmla="*/ 169069 h 514350"/>
              <a:gd name="connsiteX1887" fmla="*/ 2631281 w 6400800"/>
              <a:gd name="connsiteY1887" fmla="*/ 147161 h 514350"/>
              <a:gd name="connsiteX1888" fmla="*/ 2635091 w 6400800"/>
              <a:gd name="connsiteY1888" fmla="*/ 170021 h 514350"/>
              <a:gd name="connsiteX1889" fmla="*/ 2647474 w 6400800"/>
              <a:gd name="connsiteY1889" fmla="*/ 230029 h 514350"/>
              <a:gd name="connsiteX1890" fmla="*/ 2651284 w 6400800"/>
              <a:gd name="connsiteY1890" fmla="*/ 247174 h 514350"/>
              <a:gd name="connsiteX1891" fmla="*/ 2642711 w 6400800"/>
              <a:gd name="connsiteY1891" fmla="*/ 273844 h 514350"/>
              <a:gd name="connsiteX1892" fmla="*/ 2640806 w 6400800"/>
              <a:gd name="connsiteY1892" fmla="*/ 270034 h 514350"/>
              <a:gd name="connsiteX1893" fmla="*/ 2639854 w 6400800"/>
              <a:gd name="connsiteY1893" fmla="*/ 268129 h 514350"/>
              <a:gd name="connsiteX1894" fmla="*/ 2643664 w 6400800"/>
              <a:gd name="connsiteY1894" fmla="*/ 220504 h 514350"/>
              <a:gd name="connsiteX1895" fmla="*/ 2636996 w 6400800"/>
              <a:gd name="connsiteY1895" fmla="*/ 247174 h 514350"/>
              <a:gd name="connsiteX1896" fmla="*/ 2636044 w 6400800"/>
              <a:gd name="connsiteY1896" fmla="*/ 204311 h 514350"/>
              <a:gd name="connsiteX1897" fmla="*/ 2630329 w 6400800"/>
              <a:gd name="connsiteY1897" fmla="*/ 240506 h 514350"/>
              <a:gd name="connsiteX1898" fmla="*/ 2623661 w 6400800"/>
              <a:gd name="connsiteY1898" fmla="*/ 206216 h 514350"/>
              <a:gd name="connsiteX1899" fmla="*/ 2610326 w 6400800"/>
              <a:gd name="connsiteY1899" fmla="*/ 147161 h 514350"/>
              <a:gd name="connsiteX1900" fmla="*/ 2615089 w 6400800"/>
              <a:gd name="connsiteY1900" fmla="*/ 137636 h 514350"/>
              <a:gd name="connsiteX1901" fmla="*/ 2610326 w 6400800"/>
              <a:gd name="connsiteY1901" fmla="*/ 145256 h 514350"/>
              <a:gd name="connsiteX1902" fmla="*/ 2609374 w 6400800"/>
              <a:gd name="connsiteY1902" fmla="*/ 143351 h 514350"/>
              <a:gd name="connsiteX1903" fmla="*/ 2603659 w 6400800"/>
              <a:gd name="connsiteY1903" fmla="*/ 119539 h 514350"/>
              <a:gd name="connsiteX1904" fmla="*/ 2605564 w 6400800"/>
              <a:gd name="connsiteY1904" fmla="*/ 144304 h 514350"/>
              <a:gd name="connsiteX1905" fmla="*/ 2606516 w 6400800"/>
              <a:gd name="connsiteY1905" fmla="*/ 150971 h 514350"/>
              <a:gd name="connsiteX1906" fmla="*/ 2600801 w 6400800"/>
              <a:gd name="connsiteY1906" fmla="*/ 158591 h 514350"/>
              <a:gd name="connsiteX1907" fmla="*/ 2589371 w 6400800"/>
              <a:gd name="connsiteY1907" fmla="*/ 175736 h 514350"/>
              <a:gd name="connsiteX1908" fmla="*/ 2588419 w 6400800"/>
              <a:gd name="connsiteY1908" fmla="*/ 171926 h 514350"/>
              <a:gd name="connsiteX1909" fmla="*/ 2583656 w 6400800"/>
              <a:gd name="connsiteY1909" fmla="*/ 147161 h 514350"/>
              <a:gd name="connsiteX1910" fmla="*/ 2584609 w 6400800"/>
              <a:gd name="connsiteY1910" fmla="*/ 171926 h 514350"/>
              <a:gd name="connsiteX1911" fmla="*/ 2585561 w 6400800"/>
              <a:gd name="connsiteY1911" fmla="*/ 182404 h 514350"/>
              <a:gd name="connsiteX1912" fmla="*/ 2585561 w 6400800"/>
              <a:gd name="connsiteY1912" fmla="*/ 182404 h 514350"/>
              <a:gd name="connsiteX1913" fmla="*/ 2576036 w 6400800"/>
              <a:gd name="connsiteY1913" fmla="*/ 198596 h 514350"/>
              <a:gd name="connsiteX1914" fmla="*/ 2574131 w 6400800"/>
              <a:gd name="connsiteY1914" fmla="*/ 177641 h 514350"/>
              <a:gd name="connsiteX1915" fmla="*/ 2573179 w 6400800"/>
              <a:gd name="connsiteY1915" fmla="*/ 157639 h 514350"/>
              <a:gd name="connsiteX1916" fmla="*/ 2571274 w 6400800"/>
              <a:gd name="connsiteY1916" fmla="*/ 170974 h 514350"/>
              <a:gd name="connsiteX1917" fmla="*/ 2571274 w 6400800"/>
              <a:gd name="connsiteY1917" fmla="*/ 170021 h 514350"/>
              <a:gd name="connsiteX1918" fmla="*/ 2569369 w 6400800"/>
              <a:gd name="connsiteY1918" fmla="*/ 149066 h 514350"/>
              <a:gd name="connsiteX1919" fmla="*/ 2568416 w 6400800"/>
              <a:gd name="connsiteY1919" fmla="*/ 130016 h 514350"/>
              <a:gd name="connsiteX1920" fmla="*/ 2567464 w 6400800"/>
              <a:gd name="connsiteY1920" fmla="*/ 99536 h 514350"/>
              <a:gd name="connsiteX1921" fmla="*/ 2566511 w 6400800"/>
              <a:gd name="connsiteY1921" fmla="*/ 72866 h 514350"/>
              <a:gd name="connsiteX1922" fmla="*/ 2562701 w 6400800"/>
              <a:gd name="connsiteY1922" fmla="*/ 99536 h 514350"/>
              <a:gd name="connsiteX1923" fmla="*/ 2560796 w 6400800"/>
              <a:gd name="connsiteY1923" fmla="*/ 130016 h 514350"/>
              <a:gd name="connsiteX1924" fmla="*/ 2559844 w 6400800"/>
              <a:gd name="connsiteY1924" fmla="*/ 149066 h 514350"/>
              <a:gd name="connsiteX1925" fmla="*/ 2559844 w 6400800"/>
              <a:gd name="connsiteY1925" fmla="*/ 170021 h 514350"/>
              <a:gd name="connsiteX1926" fmla="*/ 2560796 w 6400800"/>
              <a:gd name="connsiteY1926" fmla="*/ 195739 h 514350"/>
              <a:gd name="connsiteX1927" fmla="*/ 2558891 w 6400800"/>
              <a:gd name="connsiteY1927" fmla="*/ 191929 h 514350"/>
              <a:gd name="connsiteX1928" fmla="*/ 2561749 w 6400800"/>
              <a:gd name="connsiteY1928" fmla="*/ 200501 h 514350"/>
              <a:gd name="connsiteX1929" fmla="*/ 2562701 w 6400800"/>
              <a:gd name="connsiteY1929" fmla="*/ 217646 h 514350"/>
              <a:gd name="connsiteX1930" fmla="*/ 2562701 w 6400800"/>
              <a:gd name="connsiteY1930" fmla="*/ 223361 h 514350"/>
              <a:gd name="connsiteX1931" fmla="*/ 2551271 w 6400800"/>
              <a:gd name="connsiteY1931" fmla="*/ 247174 h 514350"/>
              <a:gd name="connsiteX1932" fmla="*/ 2549366 w 6400800"/>
              <a:gd name="connsiteY1932" fmla="*/ 230029 h 514350"/>
              <a:gd name="connsiteX1933" fmla="*/ 2555081 w 6400800"/>
              <a:gd name="connsiteY1933" fmla="*/ 212884 h 514350"/>
              <a:gd name="connsiteX1934" fmla="*/ 2546509 w 6400800"/>
              <a:gd name="connsiteY1934" fmla="*/ 228124 h 514350"/>
              <a:gd name="connsiteX1935" fmla="*/ 2547461 w 6400800"/>
              <a:gd name="connsiteY1935" fmla="*/ 222409 h 514350"/>
              <a:gd name="connsiteX1936" fmla="*/ 2553176 w 6400800"/>
              <a:gd name="connsiteY1936" fmla="*/ 196691 h 514350"/>
              <a:gd name="connsiteX1937" fmla="*/ 2543651 w 6400800"/>
              <a:gd name="connsiteY1937" fmla="*/ 221456 h 514350"/>
              <a:gd name="connsiteX1938" fmla="*/ 2536984 w 6400800"/>
              <a:gd name="connsiteY1938" fmla="*/ 246221 h 514350"/>
              <a:gd name="connsiteX1939" fmla="*/ 2536984 w 6400800"/>
              <a:gd name="connsiteY1939" fmla="*/ 244316 h 514350"/>
              <a:gd name="connsiteX1940" fmla="*/ 2534126 w 6400800"/>
              <a:gd name="connsiteY1940" fmla="*/ 221456 h 514350"/>
              <a:gd name="connsiteX1941" fmla="*/ 2533174 w 6400800"/>
              <a:gd name="connsiteY1941" fmla="*/ 244316 h 514350"/>
              <a:gd name="connsiteX1942" fmla="*/ 2533174 w 6400800"/>
              <a:gd name="connsiteY1942" fmla="*/ 250984 h 514350"/>
              <a:gd name="connsiteX1943" fmla="*/ 2532221 w 6400800"/>
              <a:gd name="connsiteY1943" fmla="*/ 245269 h 514350"/>
              <a:gd name="connsiteX1944" fmla="*/ 2524601 w 6400800"/>
              <a:gd name="connsiteY1944" fmla="*/ 213836 h 514350"/>
              <a:gd name="connsiteX1945" fmla="*/ 2517934 w 6400800"/>
              <a:gd name="connsiteY1945" fmla="*/ 190024 h 514350"/>
              <a:gd name="connsiteX1946" fmla="*/ 2511266 w 6400800"/>
              <a:gd name="connsiteY1946" fmla="*/ 169069 h 514350"/>
              <a:gd name="connsiteX1947" fmla="*/ 2514124 w 6400800"/>
              <a:gd name="connsiteY1947" fmla="*/ 190976 h 514350"/>
              <a:gd name="connsiteX1948" fmla="*/ 2516981 w 6400800"/>
              <a:gd name="connsiteY1948" fmla="*/ 215741 h 514350"/>
              <a:gd name="connsiteX1949" fmla="*/ 2520791 w 6400800"/>
              <a:gd name="connsiteY1949" fmla="*/ 248126 h 514350"/>
              <a:gd name="connsiteX1950" fmla="*/ 2523649 w 6400800"/>
              <a:gd name="connsiteY1950" fmla="*/ 277654 h 514350"/>
              <a:gd name="connsiteX1951" fmla="*/ 2521744 w 6400800"/>
              <a:gd name="connsiteY1951" fmla="*/ 282416 h 514350"/>
              <a:gd name="connsiteX1952" fmla="*/ 2516981 w 6400800"/>
              <a:gd name="connsiteY1952" fmla="*/ 263366 h 514350"/>
              <a:gd name="connsiteX1953" fmla="*/ 2511266 w 6400800"/>
              <a:gd name="connsiteY1953" fmla="*/ 243364 h 514350"/>
              <a:gd name="connsiteX1954" fmla="*/ 2513171 w 6400800"/>
              <a:gd name="connsiteY1954" fmla="*/ 264319 h 514350"/>
              <a:gd name="connsiteX1955" fmla="*/ 2514124 w 6400800"/>
              <a:gd name="connsiteY1955" fmla="*/ 277654 h 514350"/>
              <a:gd name="connsiteX1956" fmla="*/ 2504599 w 6400800"/>
              <a:gd name="connsiteY1956" fmla="*/ 256699 h 514350"/>
              <a:gd name="connsiteX1957" fmla="*/ 2504599 w 6400800"/>
              <a:gd name="connsiteY1957" fmla="*/ 253841 h 514350"/>
              <a:gd name="connsiteX1958" fmla="*/ 2503646 w 6400800"/>
              <a:gd name="connsiteY1958" fmla="*/ 255746 h 514350"/>
              <a:gd name="connsiteX1959" fmla="*/ 2497931 w 6400800"/>
              <a:gd name="connsiteY1959" fmla="*/ 243364 h 514350"/>
              <a:gd name="connsiteX1960" fmla="*/ 2502694 w 6400800"/>
              <a:gd name="connsiteY1960" fmla="*/ 259556 h 514350"/>
              <a:gd name="connsiteX1961" fmla="*/ 2499836 w 6400800"/>
              <a:gd name="connsiteY1961" fmla="*/ 267176 h 514350"/>
              <a:gd name="connsiteX1962" fmla="*/ 2498884 w 6400800"/>
              <a:gd name="connsiteY1962" fmla="*/ 270034 h 514350"/>
              <a:gd name="connsiteX1963" fmla="*/ 2494121 w 6400800"/>
              <a:gd name="connsiteY1963" fmla="*/ 223361 h 514350"/>
              <a:gd name="connsiteX1964" fmla="*/ 2496026 w 6400800"/>
              <a:gd name="connsiteY1964" fmla="*/ 220504 h 514350"/>
              <a:gd name="connsiteX1965" fmla="*/ 2506504 w 6400800"/>
              <a:gd name="connsiteY1965" fmla="*/ 203359 h 514350"/>
              <a:gd name="connsiteX1966" fmla="*/ 2510314 w 6400800"/>
              <a:gd name="connsiteY1966" fmla="*/ 197644 h 514350"/>
              <a:gd name="connsiteX1967" fmla="*/ 2505551 w 6400800"/>
              <a:gd name="connsiteY1967" fmla="*/ 203359 h 514350"/>
              <a:gd name="connsiteX1968" fmla="*/ 2493169 w 6400800"/>
              <a:gd name="connsiteY1968" fmla="*/ 217646 h 514350"/>
              <a:gd name="connsiteX1969" fmla="*/ 2493169 w 6400800"/>
              <a:gd name="connsiteY1969" fmla="*/ 216694 h 514350"/>
              <a:gd name="connsiteX1970" fmla="*/ 2491264 w 6400800"/>
              <a:gd name="connsiteY1970" fmla="*/ 196691 h 514350"/>
              <a:gd name="connsiteX1971" fmla="*/ 2501741 w 6400800"/>
              <a:gd name="connsiteY1971" fmla="*/ 183356 h 514350"/>
              <a:gd name="connsiteX1972" fmla="*/ 2490311 w 6400800"/>
              <a:gd name="connsiteY1972" fmla="*/ 192881 h 514350"/>
              <a:gd name="connsiteX1973" fmla="*/ 2489359 w 6400800"/>
              <a:gd name="connsiteY1973" fmla="*/ 176689 h 514350"/>
              <a:gd name="connsiteX1974" fmla="*/ 2497931 w 6400800"/>
              <a:gd name="connsiteY1974" fmla="*/ 165259 h 514350"/>
              <a:gd name="connsiteX1975" fmla="*/ 2502694 w 6400800"/>
              <a:gd name="connsiteY1975" fmla="*/ 159544 h 514350"/>
              <a:gd name="connsiteX1976" fmla="*/ 2496979 w 6400800"/>
              <a:gd name="connsiteY1976" fmla="*/ 164306 h 514350"/>
              <a:gd name="connsiteX1977" fmla="*/ 2489359 w 6400800"/>
              <a:gd name="connsiteY1977" fmla="*/ 171926 h 514350"/>
              <a:gd name="connsiteX1978" fmla="*/ 2488406 w 6400800"/>
              <a:gd name="connsiteY1978" fmla="*/ 153829 h 514350"/>
              <a:gd name="connsiteX1979" fmla="*/ 2487454 w 6400800"/>
              <a:gd name="connsiteY1979" fmla="*/ 135731 h 514350"/>
              <a:gd name="connsiteX1980" fmla="*/ 2494121 w 6400800"/>
              <a:gd name="connsiteY1980" fmla="*/ 125254 h 514350"/>
              <a:gd name="connsiteX1981" fmla="*/ 2487454 w 6400800"/>
              <a:gd name="connsiteY1981" fmla="*/ 132874 h 514350"/>
              <a:gd name="connsiteX1982" fmla="*/ 2487454 w 6400800"/>
              <a:gd name="connsiteY1982" fmla="*/ 129064 h 514350"/>
              <a:gd name="connsiteX1983" fmla="*/ 2486501 w 6400800"/>
              <a:gd name="connsiteY1983" fmla="*/ 132874 h 514350"/>
              <a:gd name="connsiteX1984" fmla="*/ 2475071 w 6400800"/>
              <a:gd name="connsiteY1984" fmla="*/ 146209 h 514350"/>
              <a:gd name="connsiteX1985" fmla="*/ 2455069 w 6400800"/>
              <a:gd name="connsiteY1985" fmla="*/ 171926 h 514350"/>
              <a:gd name="connsiteX1986" fmla="*/ 2442686 w 6400800"/>
              <a:gd name="connsiteY1986" fmla="*/ 188119 h 514350"/>
              <a:gd name="connsiteX1987" fmla="*/ 2433161 w 6400800"/>
              <a:gd name="connsiteY1987" fmla="*/ 203359 h 514350"/>
              <a:gd name="connsiteX1988" fmla="*/ 2432209 w 6400800"/>
              <a:gd name="connsiteY1988" fmla="*/ 191929 h 514350"/>
              <a:gd name="connsiteX1989" fmla="*/ 2425541 w 6400800"/>
              <a:gd name="connsiteY1989" fmla="*/ 110966 h 514350"/>
              <a:gd name="connsiteX1990" fmla="*/ 2424589 w 6400800"/>
              <a:gd name="connsiteY1990" fmla="*/ 88106 h 514350"/>
              <a:gd name="connsiteX1991" fmla="*/ 2424589 w 6400800"/>
              <a:gd name="connsiteY1991" fmla="*/ 80486 h 514350"/>
              <a:gd name="connsiteX1992" fmla="*/ 2423636 w 6400800"/>
              <a:gd name="connsiteY1992" fmla="*/ 88106 h 514350"/>
              <a:gd name="connsiteX1993" fmla="*/ 2421731 w 6400800"/>
              <a:gd name="connsiteY1993" fmla="*/ 110966 h 514350"/>
              <a:gd name="connsiteX1994" fmla="*/ 2420779 w 6400800"/>
              <a:gd name="connsiteY1994" fmla="*/ 146209 h 514350"/>
              <a:gd name="connsiteX1995" fmla="*/ 2421731 w 6400800"/>
              <a:gd name="connsiteY1995" fmla="*/ 191929 h 514350"/>
              <a:gd name="connsiteX1996" fmla="*/ 2422684 w 6400800"/>
              <a:gd name="connsiteY1996" fmla="*/ 220504 h 514350"/>
              <a:gd name="connsiteX1997" fmla="*/ 2405539 w 6400800"/>
              <a:gd name="connsiteY1997" fmla="*/ 250031 h 514350"/>
              <a:gd name="connsiteX1998" fmla="*/ 2401729 w 6400800"/>
              <a:gd name="connsiteY1998" fmla="*/ 256699 h 514350"/>
              <a:gd name="connsiteX1999" fmla="*/ 2400776 w 6400800"/>
              <a:gd name="connsiteY1999" fmla="*/ 255746 h 514350"/>
              <a:gd name="connsiteX2000" fmla="*/ 2392204 w 6400800"/>
              <a:gd name="connsiteY2000" fmla="*/ 233839 h 514350"/>
              <a:gd name="connsiteX2001" fmla="*/ 2385536 w 6400800"/>
              <a:gd name="connsiteY2001" fmla="*/ 170974 h 514350"/>
              <a:gd name="connsiteX2002" fmla="*/ 2382679 w 6400800"/>
              <a:gd name="connsiteY2002" fmla="*/ 150971 h 514350"/>
              <a:gd name="connsiteX2003" fmla="*/ 2384584 w 6400800"/>
              <a:gd name="connsiteY2003" fmla="*/ 140494 h 514350"/>
              <a:gd name="connsiteX2004" fmla="*/ 2382679 w 6400800"/>
              <a:gd name="connsiteY2004" fmla="*/ 135731 h 514350"/>
              <a:gd name="connsiteX2005" fmla="*/ 2390299 w 6400800"/>
              <a:gd name="connsiteY2005" fmla="*/ 114776 h 514350"/>
              <a:gd name="connsiteX2006" fmla="*/ 2427446 w 6400800"/>
              <a:gd name="connsiteY2006" fmla="*/ 12859 h 514350"/>
              <a:gd name="connsiteX2007" fmla="*/ 2380774 w 6400800"/>
              <a:gd name="connsiteY2007" fmla="*/ 110014 h 514350"/>
              <a:gd name="connsiteX2008" fmla="*/ 2358866 w 6400800"/>
              <a:gd name="connsiteY2008" fmla="*/ 157639 h 514350"/>
              <a:gd name="connsiteX2009" fmla="*/ 2355056 w 6400800"/>
              <a:gd name="connsiteY2009" fmla="*/ 166211 h 514350"/>
              <a:gd name="connsiteX2010" fmla="*/ 2357914 w 6400800"/>
              <a:gd name="connsiteY2010" fmla="*/ 155734 h 514350"/>
              <a:gd name="connsiteX2011" fmla="*/ 2362676 w 6400800"/>
              <a:gd name="connsiteY2011" fmla="*/ 132874 h 514350"/>
              <a:gd name="connsiteX2012" fmla="*/ 2354104 w 6400800"/>
              <a:gd name="connsiteY2012" fmla="*/ 154781 h 514350"/>
              <a:gd name="connsiteX2013" fmla="*/ 2344579 w 6400800"/>
              <a:gd name="connsiteY2013" fmla="*/ 179546 h 514350"/>
              <a:gd name="connsiteX2014" fmla="*/ 2334101 w 6400800"/>
              <a:gd name="connsiteY2014" fmla="*/ 211931 h 514350"/>
              <a:gd name="connsiteX2015" fmla="*/ 2334101 w 6400800"/>
              <a:gd name="connsiteY2015" fmla="*/ 211931 h 514350"/>
              <a:gd name="connsiteX2016" fmla="*/ 2340769 w 6400800"/>
              <a:gd name="connsiteY2016" fmla="*/ 171926 h 514350"/>
              <a:gd name="connsiteX2017" fmla="*/ 2347436 w 6400800"/>
              <a:gd name="connsiteY2017" fmla="*/ 130969 h 514350"/>
              <a:gd name="connsiteX2018" fmla="*/ 2354104 w 6400800"/>
              <a:gd name="connsiteY2018" fmla="*/ 99536 h 514350"/>
              <a:gd name="connsiteX2019" fmla="*/ 2358866 w 6400800"/>
              <a:gd name="connsiteY2019" fmla="*/ 71914 h 514350"/>
              <a:gd name="connsiteX2020" fmla="*/ 2350294 w 6400800"/>
              <a:gd name="connsiteY2020" fmla="*/ 98584 h 514350"/>
              <a:gd name="connsiteX2021" fmla="*/ 2340769 w 6400800"/>
              <a:gd name="connsiteY2021" fmla="*/ 129064 h 514350"/>
              <a:gd name="connsiteX2022" fmla="*/ 2330291 w 6400800"/>
              <a:gd name="connsiteY2022" fmla="*/ 170021 h 514350"/>
              <a:gd name="connsiteX2023" fmla="*/ 2324576 w 6400800"/>
              <a:gd name="connsiteY2023" fmla="*/ 193834 h 514350"/>
              <a:gd name="connsiteX2024" fmla="*/ 2320766 w 6400800"/>
              <a:gd name="connsiteY2024" fmla="*/ 185261 h 514350"/>
              <a:gd name="connsiteX2025" fmla="*/ 2326481 w 6400800"/>
              <a:gd name="connsiteY2025" fmla="*/ 157639 h 514350"/>
              <a:gd name="connsiteX2026" fmla="*/ 2318861 w 6400800"/>
              <a:gd name="connsiteY2026" fmla="*/ 179546 h 514350"/>
              <a:gd name="connsiteX2027" fmla="*/ 2315051 w 6400800"/>
              <a:gd name="connsiteY2027" fmla="*/ 170974 h 514350"/>
              <a:gd name="connsiteX2028" fmla="*/ 2317909 w 6400800"/>
              <a:gd name="connsiteY2028" fmla="*/ 181451 h 514350"/>
              <a:gd name="connsiteX2029" fmla="*/ 2313146 w 6400800"/>
              <a:gd name="connsiteY2029" fmla="*/ 193834 h 514350"/>
              <a:gd name="connsiteX2030" fmla="*/ 2311241 w 6400800"/>
              <a:gd name="connsiteY2030" fmla="*/ 190976 h 514350"/>
              <a:gd name="connsiteX2031" fmla="*/ 2314099 w 6400800"/>
              <a:gd name="connsiteY2031" fmla="*/ 141446 h 514350"/>
              <a:gd name="connsiteX2032" fmla="*/ 2298859 w 6400800"/>
              <a:gd name="connsiteY2032" fmla="*/ 202406 h 514350"/>
              <a:gd name="connsiteX2033" fmla="*/ 2292191 w 6400800"/>
              <a:gd name="connsiteY2033" fmla="*/ 231934 h 514350"/>
              <a:gd name="connsiteX2034" fmla="*/ 2289334 w 6400800"/>
              <a:gd name="connsiteY2034" fmla="*/ 250031 h 514350"/>
              <a:gd name="connsiteX2035" fmla="*/ 2285524 w 6400800"/>
              <a:gd name="connsiteY2035" fmla="*/ 259556 h 514350"/>
              <a:gd name="connsiteX2036" fmla="*/ 2275999 w 6400800"/>
              <a:gd name="connsiteY2036" fmla="*/ 287179 h 514350"/>
              <a:gd name="connsiteX2037" fmla="*/ 2275999 w 6400800"/>
              <a:gd name="connsiteY2037" fmla="*/ 288131 h 514350"/>
              <a:gd name="connsiteX2038" fmla="*/ 2275999 w 6400800"/>
              <a:gd name="connsiteY2038" fmla="*/ 282416 h 514350"/>
              <a:gd name="connsiteX2039" fmla="*/ 2276951 w 6400800"/>
              <a:gd name="connsiteY2039" fmla="*/ 265271 h 514350"/>
              <a:gd name="connsiteX2040" fmla="*/ 2272189 w 6400800"/>
              <a:gd name="connsiteY2040" fmla="*/ 281464 h 514350"/>
              <a:gd name="connsiteX2041" fmla="*/ 2269331 w 6400800"/>
              <a:gd name="connsiteY2041" fmla="*/ 290989 h 514350"/>
              <a:gd name="connsiteX2042" fmla="*/ 2269331 w 6400800"/>
              <a:gd name="connsiteY2042" fmla="*/ 290989 h 514350"/>
              <a:gd name="connsiteX2043" fmla="*/ 2269331 w 6400800"/>
              <a:gd name="connsiteY2043" fmla="*/ 261461 h 514350"/>
              <a:gd name="connsiteX2044" fmla="*/ 2270284 w 6400800"/>
              <a:gd name="connsiteY2044" fmla="*/ 238601 h 514350"/>
              <a:gd name="connsiteX2045" fmla="*/ 2272189 w 6400800"/>
              <a:gd name="connsiteY2045" fmla="*/ 225266 h 514350"/>
              <a:gd name="connsiteX2046" fmla="*/ 2275999 w 6400800"/>
              <a:gd name="connsiteY2046" fmla="*/ 210979 h 514350"/>
              <a:gd name="connsiteX2047" fmla="*/ 2266474 w 6400800"/>
              <a:gd name="connsiteY2047" fmla="*/ 232886 h 514350"/>
              <a:gd name="connsiteX2048" fmla="*/ 2267426 w 6400800"/>
              <a:gd name="connsiteY2048" fmla="*/ 228124 h 514350"/>
              <a:gd name="connsiteX2049" fmla="*/ 2263616 w 6400800"/>
              <a:gd name="connsiteY2049" fmla="*/ 235744 h 514350"/>
              <a:gd name="connsiteX2050" fmla="*/ 2265521 w 6400800"/>
              <a:gd name="connsiteY2050" fmla="*/ 220504 h 514350"/>
              <a:gd name="connsiteX2051" fmla="*/ 2256949 w 6400800"/>
              <a:gd name="connsiteY2051" fmla="*/ 247174 h 514350"/>
              <a:gd name="connsiteX2052" fmla="*/ 2252186 w 6400800"/>
              <a:gd name="connsiteY2052" fmla="*/ 258604 h 514350"/>
              <a:gd name="connsiteX2053" fmla="*/ 2250281 w 6400800"/>
              <a:gd name="connsiteY2053" fmla="*/ 262414 h 514350"/>
              <a:gd name="connsiteX2054" fmla="*/ 2255044 w 6400800"/>
              <a:gd name="connsiteY2054" fmla="*/ 243364 h 514350"/>
              <a:gd name="connsiteX2055" fmla="*/ 2267426 w 6400800"/>
              <a:gd name="connsiteY2055" fmla="*/ 178594 h 514350"/>
              <a:gd name="connsiteX2056" fmla="*/ 2270284 w 6400800"/>
              <a:gd name="connsiteY2056" fmla="*/ 153829 h 514350"/>
              <a:gd name="connsiteX2057" fmla="*/ 2262664 w 6400800"/>
              <a:gd name="connsiteY2057" fmla="*/ 177641 h 514350"/>
              <a:gd name="connsiteX2058" fmla="*/ 2254091 w 6400800"/>
              <a:gd name="connsiteY2058" fmla="*/ 205264 h 514350"/>
              <a:gd name="connsiteX2059" fmla="*/ 2246471 w 6400800"/>
              <a:gd name="connsiteY2059" fmla="*/ 230981 h 514350"/>
              <a:gd name="connsiteX2060" fmla="*/ 2241709 w 6400800"/>
              <a:gd name="connsiteY2060" fmla="*/ 244316 h 514350"/>
              <a:gd name="connsiteX2061" fmla="*/ 2239804 w 6400800"/>
              <a:gd name="connsiteY2061" fmla="*/ 233839 h 514350"/>
              <a:gd name="connsiteX2062" fmla="*/ 2233136 w 6400800"/>
              <a:gd name="connsiteY2062" fmla="*/ 205264 h 514350"/>
              <a:gd name="connsiteX2063" fmla="*/ 2237899 w 6400800"/>
              <a:gd name="connsiteY2063" fmla="*/ 255746 h 514350"/>
              <a:gd name="connsiteX2064" fmla="*/ 2234089 w 6400800"/>
              <a:gd name="connsiteY2064" fmla="*/ 269081 h 514350"/>
              <a:gd name="connsiteX2065" fmla="*/ 2233136 w 6400800"/>
              <a:gd name="connsiteY2065" fmla="*/ 270034 h 514350"/>
              <a:gd name="connsiteX2066" fmla="*/ 2233136 w 6400800"/>
              <a:gd name="connsiteY2066" fmla="*/ 263366 h 514350"/>
              <a:gd name="connsiteX2067" fmla="*/ 2231231 w 6400800"/>
              <a:gd name="connsiteY2067" fmla="*/ 234791 h 514350"/>
              <a:gd name="connsiteX2068" fmla="*/ 2228374 w 6400800"/>
              <a:gd name="connsiteY2068" fmla="*/ 207169 h 514350"/>
              <a:gd name="connsiteX2069" fmla="*/ 2230279 w 6400800"/>
              <a:gd name="connsiteY2069" fmla="*/ 193834 h 514350"/>
              <a:gd name="connsiteX2070" fmla="*/ 2226469 w 6400800"/>
              <a:gd name="connsiteY2070" fmla="*/ 204311 h 514350"/>
              <a:gd name="connsiteX2071" fmla="*/ 2222659 w 6400800"/>
              <a:gd name="connsiteY2071" fmla="*/ 200501 h 514350"/>
              <a:gd name="connsiteX2072" fmla="*/ 2220754 w 6400800"/>
              <a:gd name="connsiteY2072" fmla="*/ 199549 h 514350"/>
              <a:gd name="connsiteX2073" fmla="*/ 2217896 w 6400800"/>
              <a:gd name="connsiteY2073" fmla="*/ 199549 h 514350"/>
              <a:gd name="connsiteX2074" fmla="*/ 2215039 w 6400800"/>
              <a:gd name="connsiteY2074" fmla="*/ 202406 h 514350"/>
              <a:gd name="connsiteX2075" fmla="*/ 2213134 w 6400800"/>
              <a:gd name="connsiteY2075" fmla="*/ 214789 h 514350"/>
              <a:gd name="connsiteX2076" fmla="*/ 2217896 w 6400800"/>
              <a:gd name="connsiteY2076" fmla="*/ 203359 h 514350"/>
              <a:gd name="connsiteX2077" fmla="*/ 2219801 w 6400800"/>
              <a:gd name="connsiteY2077" fmla="*/ 201454 h 514350"/>
              <a:gd name="connsiteX2078" fmla="*/ 2220754 w 6400800"/>
              <a:gd name="connsiteY2078" fmla="*/ 202406 h 514350"/>
              <a:gd name="connsiteX2079" fmla="*/ 2223611 w 6400800"/>
              <a:gd name="connsiteY2079" fmla="*/ 207169 h 514350"/>
              <a:gd name="connsiteX2080" fmla="*/ 2223611 w 6400800"/>
              <a:gd name="connsiteY2080" fmla="*/ 215741 h 514350"/>
              <a:gd name="connsiteX2081" fmla="*/ 2223611 w 6400800"/>
              <a:gd name="connsiteY2081" fmla="*/ 215741 h 514350"/>
              <a:gd name="connsiteX2082" fmla="*/ 2215991 w 6400800"/>
              <a:gd name="connsiteY2082" fmla="*/ 241459 h 514350"/>
              <a:gd name="connsiteX2083" fmla="*/ 2206466 w 6400800"/>
              <a:gd name="connsiteY2083" fmla="*/ 274796 h 514350"/>
              <a:gd name="connsiteX2084" fmla="*/ 2196941 w 6400800"/>
              <a:gd name="connsiteY2084" fmla="*/ 313849 h 514350"/>
              <a:gd name="connsiteX2085" fmla="*/ 2195989 w 6400800"/>
              <a:gd name="connsiteY2085" fmla="*/ 305276 h 514350"/>
              <a:gd name="connsiteX2086" fmla="*/ 2195036 w 6400800"/>
              <a:gd name="connsiteY2086" fmla="*/ 317659 h 514350"/>
              <a:gd name="connsiteX2087" fmla="*/ 2193131 w 6400800"/>
              <a:gd name="connsiteY2087" fmla="*/ 314801 h 514350"/>
              <a:gd name="connsiteX2088" fmla="*/ 2195036 w 6400800"/>
              <a:gd name="connsiteY2088" fmla="*/ 318611 h 514350"/>
              <a:gd name="connsiteX2089" fmla="*/ 2195036 w 6400800"/>
              <a:gd name="connsiteY2089" fmla="*/ 323374 h 514350"/>
              <a:gd name="connsiteX2090" fmla="*/ 2192179 w 6400800"/>
              <a:gd name="connsiteY2090" fmla="*/ 334804 h 514350"/>
              <a:gd name="connsiteX2091" fmla="*/ 2190274 w 6400800"/>
              <a:gd name="connsiteY2091" fmla="*/ 330994 h 514350"/>
              <a:gd name="connsiteX2092" fmla="*/ 2191226 w 6400800"/>
              <a:gd name="connsiteY2092" fmla="*/ 330041 h 514350"/>
              <a:gd name="connsiteX2093" fmla="*/ 2190274 w 6400800"/>
              <a:gd name="connsiteY2093" fmla="*/ 330994 h 514350"/>
              <a:gd name="connsiteX2094" fmla="*/ 2188369 w 6400800"/>
              <a:gd name="connsiteY2094" fmla="*/ 326231 h 514350"/>
              <a:gd name="connsiteX2095" fmla="*/ 2189321 w 6400800"/>
              <a:gd name="connsiteY2095" fmla="*/ 331946 h 514350"/>
              <a:gd name="connsiteX2096" fmla="*/ 2188369 w 6400800"/>
              <a:gd name="connsiteY2096" fmla="*/ 332899 h 514350"/>
              <a:gd name="connsiteX2097" fmla="*/ 2185511 w 6400800"/>
              <a:gd name="connsiteY2097" fmla="*/ 315754 h 514350"/>
              <a:gd name="connsiteX2098" fmla="*/ 2184559 w 6400800"/>
              <a:gd name="connsiteY2098" fmla="*/ 336709 h 514350"/>
              <a:gd name="connsiteX2099" fmla="*/ 2184559 w 6400800"/>
              <a:gd name="connsiteY2099" fmla="*/ 337661 h 514350"/>
              <a:gd name="connsiteX2100" fmla="*/ 2179796 w 6400800"/>
              <a:gd name="connsiteY2100" fmla="*/ 343376 h 514350"/>
              <a:gd name="connsiteX2101" fmla="*/ 2178844 w 6400800"/>
              <a:gd name="connsiteY2101" fmla="*/ 340519 h 514350"/>
              <a:gd name="connsiteX2102" fmla="*/ 2192179 w 6400800"/>
              <a:gd name="connsiteY2102" fmla="*/ 283369 h 514350"/>
              <a:gd name="connsiteX2103" fmla="*/ 2212181 w 6400800"/>
              <a:gd name="connsiteY2103" fmla="*/ 190024 h 514350"/>
              <a:gd name="connsiteX2104" fmla="*/ 2183606 w 6400800"/>
              <a:gd name="connsiteY2104" fmla="*/ 272891 h 514350"/>
              <a:gd name="connsiteX2105" fmla="*/ 2187416 w 6400800"/>
              <a:gd name="connsiteY2105" fmla="*/ 253841 h 514350"/>
              <a:gd name="connsiteX2106" fmla="*/ 2192179 w 6400800"/>
              <a:gd name="connsiteY2106" fmla="*/ 231934 h 514350"/>
              <a:gd name="connsiteX2107" fmla="*/ 2196941 w 6400800"/>
              <a:gd name="connsiteY2107" fmla="*/ 210026 h 514350"/>
              <a:gd name="connsiteX2108" fmla="*/ 2200751 w 6400800"/>
              <a:gd name="connsiteY2108" fmla="*/ 193834 h 514350"/>
              <a:gd name="connsiteX2109" fmla="*/ 2204561 w 6400800"/>
              <a:gd name="connsiteY2109" fmla="*/ 179546 h 514350"/>
              <a:gd name="connsiteX2110" fmla="*/ 2211229 w 6400800"/>
              <a:gd name="connsiteY2110" fmla="*/ 155734 h 514350"/>
              <a:gd name="connsiteX2111" fmla="*/ 2217896 w 6400800"/>
              <a:gd name="connsiteY2111" fmla="*/ 134779 h 514350"/>
              <a:gd name="connsiteX2112" fmla="*/ 2211229 w 6400800"/>
              <a:gd name="connsiteY2112" fmla="*/ 148114 h 514350"/>
              <a:gd name="connsiteX2113" fmla="*/ 2211229 w 6400800"/>
              <a:gd name="connsiteY2113" fmla="*/ 147161 h 514350"/>
              <a:gd name="connsiteX2114" fmla="*/ 2216944 w 6400800"/>
              <a:gd name="connsiteY2114" fmla="*/ 125254 h 514350"/>
              <a:gd name="connsiteX2115" fmla="*/ 2222659 w 6400800"/>
              <a:gd name="connsiteY2115" fmla="*/ 105251 h 514350"/>
              <a:gd name="connsiteX2116" fmla="*/ 2233136 w 6400800"/>
              <a:gd name="connsiteY2116" fmla="*/ 72866 h 514350"/>
              <a:gd name="connsiteX2117" fmla="*/ 2242661 w 6400800"/>
              <a:gd name="connsiteY2117" fmla="*/ 45244 h 514350"/>
              <a:gd name="connsiteX2118" fmla="*/ 2229326 w 6400800"/>
              <a:gd name="connsiteY2118" fmla="*/ 71914 h 514350"/>
              <a:gd name="connsiteX2119" fmla="*/ 2215991 w 6400800"/>
              <a:gd name="connsiteY2119" fmla="*/ 103346 h 514350"/>
              <a:gd name="connsiteX2120" fmla="*/ 2208371 w 6400800"/>
              <a:gd name="connsiteY2120" fmla="*/ 122396 h 514350"/>
              <a:gd name="connsiteX2121" fmla="*/ 2200751 w 6400800"/>
              <a:gd name="connsiteY2121" fmla="*/ 144304 h 514350"/>
              <a:gd name="connsiteX2122" fmla="*/ 2184559 w 6400800"/>
              <a:gd name="connsiteY2122" fmla="*/ 193834 h 514350"/>
              <a:gd name="connsiteX2123" fmla="*/ 2175034 w 6400800"/>
              <a:gd name="connsiteY2123" fmla="*/ 228124 h 514350"/>
              <a:gd name="connsiteX2124" fmla="*/ 2177891 w 6400800"/>
              <a:gd name="connsiteY2124" fmla="*/ 203359 h 514350"/>
              <a:gd name="connsiteX2125" fmla="*/ 2178844 w 6400800"/>
              <a:gd name="connsiteY2125" fmla="*/ 190024 h 514350"/>
              <a:gd name="connsiteX2126" fmla="*/ 2180749 w 6400800"/>
              <a:gd name="connsiteY2126" fmla="*/ 184309 h 514350"/>
              <a:gd name="connsiteX2127" fmla="*/ 2179796 w 6400800"/>
              <a:gd name="connsiteY2127" fmla="*/ 187166 h 514350"/>
              <a:gd name="connsiteX2128" fmla="*/ 2180749 w 6400800"/>
              <a:gd name="connsiteY2128" fmla="*/ 176689 h 514350"/>
              <a:gd name="connsiteX2129" fmla="*/ 2175986 w 6400800"/>
              <a:gd name="connsiteY2129" fmla="*/ 194786 h 514350"/>
              <a:gd name="connsiteX2130" fmla="*/ 2170271 w 6400800"/>
              <a:gd name="connsiteY2130" fmla="*/ 208121 h 514350"/>
              <a:gd name="connsiteX2131" fmla="*/ 2144554 w 6400800"/>
              <a:gd name="connsiteY2131" fmla="*/ 271939 h 514350"/>
              <a:gd name="connsiteX2132" fmla="*/ 2135029 w 6400800"/>
              <a:gd name="connsiteY2132" fmla="*/ 296704 h 514350"/>
              <a:gd name="connsiteX2133" fmla="*/ 2135029 w 6400800"/>
              <a:gd name="connsiteY2133" fmla="*/ 295751 h 514350"/>
              <a:gd name="connsiteX2134" fmla="*/ 2129314 w 6400800"/>
              <a:gd name="connsiteY2134" fmla="*/ 282416 h 514350"/>
              <a:gd name="connsiteX2135" fmla="*/ 2137886 w 6400800"/>
              <a:gd name="connsiteY2135" fmla="*/ 231934 h 514350"/>
              <a:gd name="connsiteX2136" fmla="*/ 2141696 w 6400800"/>
              <a:gd name="connsiteY2136" fmla="*/ 210026 h 514350"/>
              <a:gd name="connsiteX2137" fmla="*/ 2134076 w 6400800"/>
              <a:gd name="connsiteY2137" fmla="*/ 230981 h 514350"/>
              <a:gd name="connsiteX2138" fmla="*/ 2123599 w 6400800"/>
              <a:gd name="connsiteY2138" fmla="*/ 263366 h 514350"/>
              <a:gd name="connsiteX2139" fmla="*/ 2122646 w 6400800"/>
              <a:gd name="connsiteY2139" fmla="*/ 253841 h 514350"/>
              <a:gd name="connsiteX2140" fmla="*/ 2117884 w 6400800"/>
              <a:gd name="connsiteY2140" fmla="*/ 211931 h 514350"/>
              <a:gd name="connsiteX2141" fmla="*/ 2112169 w 6400800"/>
              <a:gd name="connsiteY2141" fmla="*/ 176689 h 514350"/>
              <a:gd name="connsiteX2142" fmla="*/ 2107406 w 6400800"/>
              <a:gd name="connsiteY2142" fmla="*/ 150019 h 514350"/>
              <a:gd name="connsiteX2143" fmla="*/ 2102644 w 6400800"/>
              <a:gd name="connsiteY2143" fmla="*/ 127159 h 514350"/>
              <a:gd name="connsiteX2144" fmla="*/ 2103596 w 6400800"/>
              <a:gd name="connsiteY2144" fmla="*/ 150971 h 514350"/>
              <a:gd name="connsiteX2145" fmla="*/ 2104549 w 6400800"/>
              <a:gd name="connsiteY2145" fmla="*/ 168116 h 514350"/>
              <a:gd name="connsiteX2146" fmla="*/ 2104549 w 6400800"/>
              <a:gd name="connsiteY2146" fmla="*/ 183356 h 514350"/>
              <a:gd name="connsiteX2147" fmla="*/ 2105501 w 6400800"/>
              <a:gd name="connsiteY2147" fmla="*/ 207169 h 514350"/>
              <a:gd name="connsiteX2148" fmla="*/ 2106454 w 6400800"/>
              <a:gd name="connsiteY2148" fmla="*/ 225266 h 514350"/>
              <a:gd name="connsiteX2149" fmla="*/ 2104549 w 6400800"/>
              <a:gd name="connsiteY2149" fmla="*/ 221456 h 514350"/>
              <a:gd name="connsiteX2150" fmla="*/ 2104549 w 6400800"/>
              <a:gd name="connsiteY2150" fmla="*/ 221456 h 514350"/>
              <a:gd name="connsiteX2151" fmla="*/ 2104549 w 6400800"/>
              <a:gd name="connsiteY2151" fmla="*/ 221456 h 514350"/>
              <a:gd name="connsiteX2152" fmla="*/ 2102644 w 6400800"/>
              <a:gd name="connsiteY2152" fmla="*/ 215741 h 514350"/>
              <a:gd name="connsiteX2153" fmla="*/ 2101691 w 6400800"/>
              <a:gd name="connsiteY2153" fmla="*/ 205264 h 514350"/>
              <a:gd name="connsiteX2154" fmla="*/ 2098834 w 6400800"/>
              <a:gd name="connsiteY2154" fmla="*/ 176689 h 514350"/>
              <a:gd name="connsiteX2155" fmla="*/ 2097881 w 6400800"/>
              <a:gd name="connsiteY2155" fmla="*/ 168116 h 514350"/>
              <a:gd name="connsiteX2156" fmla="*/ 2102644 w 6400800"/>
              <a:gd name="connsiteY2156" fmla="*/ 149066 h 514350"/>
              <a:gd name="connsiteX2157" fmla="*/ 2096929 w 6400800"/>
              <a:gd name="connsiteY2157" fmla="*/ 162401 h 514350"/>
              <a:gd name="connsiteX2158" fmla="*/ 2095024 w 6400800"/>
              <a:gd name="connsiteY2158" fmla="*/ 151924 h 514350"/>
              <a:gd name="connsiteX2159" fmla="*/ 2095024 w 6400800"/>
              <a:gd name="connsiteY2159" fmla="*/ 167164 h 514350"/>
              <a:gd name="connsiteX2160" fmla="*/ 2066449 w 6400800"/>
              <a:gd name="connsiteY2160" fmla="*/ 235744 h 514350"/>
              <a:gd name="connsiteX2161" fmla="*/ 2056924 w 6400800"/>
              <a:gd name="connsiteY2161" fmla="*/ 259556 h 514350"/>
              <a:gd name="connsiteX2162" fmla="*/ 2063591 w 6400800"/>
              <a:gd name="connsiteY2162" fmla="*/ 219551 h 514350"/>
              <a:gd name="connsiteX2163" fmla="*/ 2052161 w 6400800"/>
              <a:gd name="connsiteY2163" fmla="*/ 252889 h 514350"/>
              <a:gd name="connsiteX2164" fmla="*/ 2050256 w 6400800"/>
              <a:gd name="connsiteY2164" fmla="*/ 248126 h 514350"/>
              <a:gd name="connsiteX2165" fmla="*/ 2050256 w 6400800"/>
              <a:gd name="connsiteY2165" fmla="*/ 233839 h 514350"/>
              <a:gd name="connsiteX2166" fmla="*/ 2048351 w 6400800"/>
              <a:gd name="connsiteY2166" fmla="*/ 244316 h 514350"/>
              <a:gd name="connsiteX2167" fmla="*/ 2046446 w 6400800"/>
              <a:gd name="connsiteY2167" fmla="*/ 240506 h 514350"/>
              <a:gd name="connsiteX2168" fmla="*/ 2047399 w 6400800"/>
              <a:gd name="connsiteY2168" fmla="*/ 247174 h 514350"/>
              <a:gd name="connsiteX2169" fmla="*/ 2044541 w 6400800"/>
              <a:gd name="connsiteY2169" fmla="*/ 266224 h 514350"/>
              <a:gd name="connsiteX2170" fmla="*/ 2043589 w 6400800"/>
              <a:gd name="connsiteY2170" fmla="*/ 259556 h 514350"/>
              <a:gd name="connsiteX2171" fmla="*/ 2041684 w 6400800"/>
              <a:gd name="connsiteY2171" fmla="*/ 249079 h 514350"/>
              <a:gd name="connsiteX2172" fmla="*/ 2048351 w 6400800"/>
              <a:gd name="connsiteY2172" fmla="*/ 184309 h 514350"/>
              <a:gd name="connsiteX2173" fmla="*/ 2039779 w 6400800"/>
              <a:gd name="connsiteY2173" fmla="*/ 216694 h 514350"/>
              <a:gd name="connsiteX2174" fmla="*/ 2036921 w 6400800"/>
              <a:gd name="connsiteY2174" fmla="*/ 223361 h 514350"/>
              <a:gd name="connsiteX2175" fmla="*/ 2035969 w 6400800"/>
              <a:gd name="connsiteY2175" fmla="*/ 218599 h 514350"/>
              <a:gd name="connsiteX2176" fmla="*/ 2031206 w 6400800"/>
              <a:gd name="connsiteY2176" fmla="*/ 187166 h 514350"/>
              <a:gd name="connsiteX2177" fmla="*/ 2028349 w 6400800"/>
              <a:gd name="connsiteY2177" fmla="*/ 169069 h 514350"/>
              <a:gd name="connsiteX2178" fmla="*/ 2031206 w 6400800"/>
              <a:gd name="connsiteY2178" fmla="*/ 147161 h 514350"/>
              <a:gd name="connsiteX2179" fmla="*/ 2028349 w 6400800"/>
              <a:gd name="connsiteY2179" fmla="*/ 157639 h 514350"/>
              <a:gd name="connsiteX2180" fmla="*/ 2030254 w 6400800"/>
              <a:gd name="connsiteY2180" fmla="*/ 138589 h 514350"/>
              <a:gd name="connsiteX2181" fmla="*/ 2023586 w 6400800"/>
              <a:gd name="connsiteY2181" fmla="*/ 160496 h 514350"/>
              <a:gd name="connsiteX2182" fmla="*/ 2017871 w 6400800"/>
              <a:gd name="connsiteY2182" fmla="*/ 186214 h 514350"/>
              <a:gd name="connsiteX2183" fmla="*/ 2016919 w 6400800"/>
              <a:gd name="connsiteY2183" fmla="*/ 191929 h 514350"/>
              <a:gd name="connsiteX2184" fmla="*/ 2016919 w 6400800"/>
              <a:gd name="connsiteY2184" fmla="*/ 190976 h 514350"/>
              <a:gd name="connsiteX2185" fmla="*/ 2019776 w 6400800"/>
              <a:gd name="connsiteY2185" fmla="*/ 158591 h 514350"/>
              <a:gd name="connsiteX2186" fmla="*/ 2015014 w 6400800"/>
              <a:gd name="connsiteY2186" fmla="*/ 178594 h 514350"/>
              <a:gd name="connsiteX2187" fmla="*/ 2014061 w 6400800"/>
              <a:gd name="connsiteY2187" fmla="*/ 174784 h 514350"/>
              <a:gd name="connsiteX2188" fmla="*/ 2014061 w 6400800"/>
              <a:gd name="connsiteY2188" fmla="*/ 177641 h 514350"/>
              <a:gd name="connsiteX2189" fmla="*/ 2011204 w 6400800"/>
              <a:gd name="connsiteY2189" fmla="*/ 163354 h 514350"/>
              <a:gd name="connsiteX2190" fmla="*/ 2003584 w 6400800"/>
              <a:gd name="connsiteY2190" fmla="*/ 125254 h 514350"/>
              <a:gd name="connsiteX2191" fmla="*/ 1996916 w 6400800"/>
              <a:gd name="connsiteY2191" fmla="*/ 91916 h 514350"/>
              <a:gd name="connsiteX2192" fmla="*/ 1999774 w 6400800"/>
              <a:gd name="connsiteY2192" fmla="*/ 125254 h 514350"/>
              <a:gd name="connsiteX2193" fmla="*/ 2003584 w 6400800"/>
              <a:gd name="connsiteY2193" fmla="*/ 164306 h 514350"/>
              <a:gd name="connsiteX2194" fmla="*/ 2008346 w 6400800"/>
              <a:gd name="connsiteY2194" fmla="*/ 203359 h 514350"/>
              <a:gd name="connsiteX2195" fmla="*/ 1999774 w 6400800"/>
              <a:gd name="connsiteY2195" fmla="*/ 240506 h 514350"/>
              <a:gd name="connsiteX2196" fmla="*/ 1984534 w 6400800"/>
              <a:gd name="connsiteY2196" fmla="*/ 314801 h 514350"/>
              <a:gd name="connsiteX2197" fmla="*/ 1984534 w 6400800"/>
              <a:gd name="connsiteY2197" fmla="*/ 283369 h 514350"/>
              <a:gd name="connsiteX2198" fmla="*/ 1984534 w 6400800"/>
              <a:gd name="connsiteY2198" fmla="*/ 267176 h 514350"/>
              <a:gd name="connsiteX2199" fmla="*/ 1986439 w 6400800"/>
              <a:gd name="connsiteY2199" fmla="*/ 263366 h 514350"/>
              <a:gd name="connsiteX2200" fmla="*/ 1984534 w 6400800"/>
              <a:gd name="connsiteY2200" fmla="*/ 265271 h 514350"/>
              <a:gd name="connsiteX2201" fmla="*/ 1985486 w 6400800"/>
              <a:gd name="connsiteY2201" fmla="*/ 243364 h 514350"/>
              <a:gd name="connsiteX2202" fmla="*/ 1987391 w 6400800"/>
              <a:gd name="connsiteY2202" fmla="*/ 212884 h 514350"/>
              <a:gd name="connsiteX2203" fmla="*/ 1989296 w 6400800"/>
              <a:gd name="connsiteY2203" fmla="*/ 186214 h 514350"/>
              <a:gd name="connsiteX2204" fmla="*/ 1983581 w 6400800"/>
              <a:gd name="connsiteY2204" fmla="*/ 211931 h 514350"/>
              <a:gd name="connsiteX2205" fmla="*/ 1978819 w 6400800"/>
              <a:gd name="connsiteY2205" fmla="*/ 242411 h 514350"/>
              <a:gd name="connsiteX2206" fmla="*/ 1974056 w 6400800"/>
              <a:gd name="connsiteY2206" fmla="*/ 281464 h 514350"/>
              <a:gd name="connsiteX2207" fmla="*/ 1973104 w 6400800"/>
              <a:gd name="connsiteY2207" fmla="*/ 282416 h 514350"/>
              <a:gd name="connsiteX2208" fmla="*/ 1968341 w 6400800"/>
              <a:gd name="connsiteY2208" fmla="*/ 289084 h 514350"/>
              <a:gd name="connsiteX2209" fmla="*/ 1968341 w 6400800"/>
              <a:gd name="connsiteY2209" fmla="*/ 283369 h 514350"/>
              <a:gd name="connsiteX2210" fmla="*/ 1973104 w 6400800"/>
              <a:gd name="connsiteY2210" fmla="*/ 274796 h 514350"/>
              <a:gd name="connsiteX2211" fmla="*/ 1968341 w 6400800"/>
              <a:gd name="connsiteY2211" fmla="*/ 280511 h 514350"/>
              <a:gd name="connsiteX2212" fmla="*/ 1973104 w 6400800"/>
              <a:gd name="connsiteY2212" fmla="*/ 224314 h 514350"/>
              <a:gd name="connsiteX2213" fmla="*/ 1976914 w 6400800"/>
              <a:gd name="connsiteY2213" fmla="*/ 187166 h 514350"/>
              <a:gd name="connsiteX2214" fmla="*/ 1967389 w 6400800"/>
              <a:gd name="connsiteY2214" fmla="*/ 218599 h 514350"/>
              <a:gd name="connsiteX2215" fmla="*/ 1967389 w 6400800"/>
              <a:gd name="connsiteY2215" fmla="*/ 216694 h 514350"/>
              <a:gd name="connsiteX2216" fmla="*/ 1966436 w 6400800"/>
              <a:gd name="connsiteY2216" fmla="*/ 220504 h 514350"/>
              <a:gd name="connsiteX2217" fmla="*/ 1957864 w 6400800"/>
              <a:gd name="connsiteY2217" fmla="*/ 250031 h 514350"/>
              <a:gd name="connsiteX2218" fmla="*/ 1952149 w 6400800"/>
              <a:gd name="connsiteY2218" fmla="*/ 271939 h 514350"/>
              <a:gd name="connsiteX2219" fmla="*/ 1941671 w 6400800"/>
              <a:gd name="connsiteY2219" fmla="*/ 221456 h 514350"/>
              <a:gd name="connsiteX2220" fmla="*/ 1942624 w 6400800"/>
              <a:gd name="connsiteY2220" fmla="*/ 213836 h 514350"/>
              <a:gd name="connsiteX2221" fmla="*/ 1952149 w 6400800"/>
              <a:gd name="connsiteY2221" fmla="*/ 186214 h 514350"/>
              <a:gd name="connsiteX2222" fmla="*/ 1962626 w 6400800"/>
              <a:gd name="connsiteY2222" fmla="*/ 157639 h 514350"/>
              <a:gd name="connsiteX2223" fmla="*/ 1948339 w 6400800"/>
              <a:gd name="connsiteY2223" fmla="*/ 185261 h 514350"/>
              <a:gd name="connsiteX2224" fmla="*/ 1945481 w 6400800"/>
              <a:gd name="connsiteY2224" fmla="*/ 190976 h 514350"/>
              <a:gd name="connsiteX2225" fmla="*/ 1945481 w 6400800"/>
              <a:gd name="connsiteY2225" fmla="*/ 189071 h 514350"/>
              <a:gd name="connsiteX2226" fmla="*/ 1944529 w 6400800"/>
              <a:gd name="connsiteY2226" fmla="*/ 192881 h 514350"/>
              <a:gd name="connsiteX2227" fmla="*/ 1938814 w 6400800"/>
              <a:gd name="connsiteY2227" fmla="*/ 205264 h 514350"/>
              <a:gd name="connsiteX2228" fmla="*/ 1935004 w 6400800"/>
              <a:gd name="connsiteY2228" fmla="*/ 148114 h 514350"/>
              <a:gd name="connsiteX2229" fmla="*/ 1928336 w 6400800"/>
              <a:gd name="connsiteY2229" fmla="*/ 224314 h 514350"/>
              <a:gd name="connsiteX2230" fmla="*/ 1928336 w 6400800"/>
              <a:gd name="connsiteY2230" fmla="*/ 229076 h 514350"/>
              <a:gd name="connsiteX2231" fmla="*/ 1924526 w 6400800"/>
              <a:gd name="connsiteY2231" fmla="*/ 236696 h 514350"/>
              <a:gd name="connsiteX2232" fmla="*/ 1915001 w 6400800"/>
              <a:gd name="connsiteY2232" fmla="*/ 258604 h 514350"/>
              <a:gd name="connsiteX2233" fmla="*/ 1911191 w 6400800"/>
              <a:gd name="connsiteY2233" fmla="*/ 268129 h 514350"/>
              <a:gd name="connsiteX2234" fmla="*/ 1907381 w 6400800"/>
              <a:gd name="connsiteY2234" fmla="*/ 259556 h 514350"/>
              <a:gd name="connsiteX2235" fmla="*/ 1907381 w 6400800"/>
              <a:gd name="connsiteY2235" fmla="*/ 258604 h 514350"/>
              <a:gd name="connsiteX2236" fmla="*/ 1907381 w 6400800"/>
              <a:gd name="connsiteY2236" fmla="*/ 258604 h 514350"/>
              <a:gd name="connsiteX2237" fmla="*/ 1900714 w 6400800"/>
              <a:gd name="connsiteY2237" fmla="*/ 253841 h 514350"/>
              <a:gd name="connsiteX2238" fmla="*/ 1897856 w 6400800"/>
              <a:gd name="connsiteY2238" fmla="*/ 252889 h 514350"/>
              <a:gd name="connsiteX2239" fmla="*/ 1896904 w 6400800"/>
              <a:gd name="connsiteY2239" fmla="*/ 252889 h 514350"/>
              <a:gd name="connsiteX2240" fmla="*/ 1896904 w 6400800"/>
              <a:gd name="connsiteY2240" fmla="*/ 250984 h 514350"/>
              <a:gd name="connsiteX2241" fmla="*/ 1897856 w 6400800"/>
              <a:gd name="connsiteY2241" fmla="*/ 246221 h 514350"/>
              <a:gd name="connsiteX2242" fmla="*/ 1902619 w 6400800"/>
              <a:gd name="connsiteY2242" fmla="*/ 230029 h 514350"/>
              <a:gd name="connsiteX2243" fmla="*/ 1903571 w 6400800"/>
              <a:gd name="connsiteY2243" fmla="*/ 226219 h 514350"/>
              <a:gd name="connsiteX2244" fmla="*/ 1902619 w 6400800"/>
              <a:gd name="connsiteY2244" fmla="*/ 227171 h 514350"/>
              <a:gd name="connsiteX2245" fmla="*/ 1906429 w 6400800"/>
              <a:gd name="connsiteY2245" fmla="*/ 214789 h 514350"/>
              <a:gd name="connsiteX2246" fmla="*/ 1915001 w 6400800"/>
              <a:gd name="connsiteY2246" fmla="*/ 190976 h 514350"/>
              <a:gd name="connsiteX2247" fmla="*/ 1922621 w 6400800"/>
              <a:gd name="connsiteY2247" fmla="*/ 170021 h 514350"/>
              <a:gd name="connsiteX2248" fmla="*/ 1911191 w 6400800"/>
              <a:gd name="connsiteY2248" fmla="*/ 189071 h 514350"/>
              <a:gd name="connsiteX2249" fmla="*/ 1899761 w 6400800"/>
              <a:gd name="connsiteY2249" fmla="*/ 211931 h 514350"/>
              <a:gd name="connsiteX2250" fmla="*/ 1893094 w 6400800"/>
              <a:gd name="connsiteY2250" fmla="*/ 226219 h 514350"/>
              <a:gd name="connsiteX2251" fmla="*/ 1889284 w 6400800"/>
              <a:gd name="connsiteY2251" fmla="*/ 235744 h 514350"/>
              <a:gd name="connsiteX2252" fmla="*/ 1888331 w 6400800"/>
              <a:gd name="connsiteY2252" fmla="*/ 232886 h 514350"/>
              <a:gd name="connsiteX2253" fmla="*/ 1889284 w 6400800"/>
              <a:gd name="connsiteY2253" fmla="*/ 216694 h 514350"/>
              <a:gd name="connsiteX2254" fmla="*/ 1891189 w 6400800"/>
              <a:gd name="connsiteY2254" fmla="*/ 200501 h 514350"/>
              <a:gd name="connsiteX2255" fmla="*/ 1894046 w 6400800"/>
              <a:gd name="connsiteY2255" fmla="*/ 187166 h 514350"/>
              <a:gd name="connsiteX2256" fmla="*/ 1899761 w 6400800"/>
              <a:gd name="connsiteY2256" fmla="*/ 169069 h 514350"/>
              <a:gd name="connsiteX2257" fmla="*/ 1902619 w 6400800"/>
              <a:gd name="connsiteY2257" fmla="*/ 162401 h 514350"/>
              <a:gd name="connsiteX2258" fmla="*/ 1898809 w 6400800"/>
              <a:gd name="connsiteY2258" fmla="*/ 168116 h 514350"/>
              <a:gd name="connsiteX2259" fmla="*/ 1890236 w 6400800"/>
              <a:gd name="connsiteY2259" fmla="*/ 186214 h 514350"/>
              <a:gd name="connsiteX2260" fmla="*/ 1885474 w 6400800"/>
              <a:gd name="connsiteY2260" fmla="*/ 199549 h 514350"/>
              <a:gd name="connsiteX2261" fmla="*/ 1882616 w 6400800"/>
              <a:gd name="connsiteY2261" fmla="*/ 213836 h 514350"/>
              <a:gd name="connsiteX2262" fmla="*/ 1882616 w 6400800"/>
              <a:gd name="connsiteY2262" fmla="*/ 210026 h 514350"/>
              <a:gd name="connsiteX2263" fmla="*/ 1878806 w 6400800"/>
              <a:gd name="connsiteY2263" fmla="*/ 228124 h 514350"/>
              <a:gd name="connsiteX2264" fmla="*/ 1874996 w 6400800"/>
              <a:gd name="connsiteY2264" fmla="*/ 243364 h 514350"/>
              <a:gd name="connsiteX2265" fmla="*/ 1874996 w 6400800"/>
              <a:gd name="connsiteY2265" fmla="*/ 237649 h 514350"/>
              <a:gd name="connsiteX2266" fmla="*/ 1872139 w 6400800"/>
              <a:gd name="connsiteY2266" fmla="*/ 255746 h 514350"/>
              <a:gd name="connsiteX2267" fmla="*/ 1868329 w 6400800"/>
              <a:gd name="connsiteY2267" fmla="*/ 270986 h 514350"/>
              <a:gd name="connsiteX2268" fmla="*/ 1869281 w 6400800"/>
              <a:gd name="connsiteY2268" fmla="*/ 259556 h 514350"/>
              <a:gd name="connsiteX2269" fmla="*/ 1874996 w 6400800"/>
              <a:gd name="connsiteY2269" fmla="*/ 213836 h 514350"/>
              <a:gd name="connsiteX2270" fmla="*/ 1877854 w 6400800"/>
              <a:gd name="connsiteY2270" fmla="*/ 193834 h 514350"/>
              <a:gd name="connsiteX2271" fmla="*/ 1881664 w 6400800"/>
              <a:gd name="connsiteY2271" fmla="*/ 175736 h 514350"/>
              <a:gd name="connsiteX2272" fmla="*/ 1888331 w 6400800"/>
              <a:gd name="connsiteY2272" fmla="*/ 146209 h 514350"/>
              <a:gd name="connsiteX2273" fmla="*/ 1894999 w 6400800"/>
              <a:gd name="connsiteY2273" fmla="*/ 120491 h 514350"/>
              <a:gd name="connsiteX2274" fmla="*/ 1885474 w 6400800"/>
              <a:gd name="connsiteY2274" fmla="*/ 144304 h 514350"/>
              <a:gd name="connsiteX2275" fmla="*/ 1875949 w 6400800"/>
              <a:gd name="connsiteY2275" fmla="*/ 172879 h 514350"/>
              <a:gd name="connsiteX2276" fmla="*/ 1870234 w 6400800"/>
              <a:gd name="connsiteY2276" fmla="*/ 190976 h 514350"/>
              <a:gd name="connsiteX2277" fmla="*/ 1865471 w 6400800"/>
              <a:gd name="connsiteY2277" fmla="*/ 210979 h 514350"/>
              <a:gd name="connsiteX2278" fmla="*/ 1858804 w 6400800"/>
              <a:gd name="connsiteY2278" fmla="*/ 238601 h 514350"/>
              <a:gd name="connsiteX2279" fmla="*/ 1856899 w 6400800"/>
              <a:gd name="connsiteY2279" fmla="*/ 194786 h 514350"/>
              <a:gd name="connsiteX2280" fmla="*/ 1854994 w 6400800"/>
              <a:gd name="connsiteY2280" fmla="*/ 172879 h 514350"/>
              <a:gd name="connsiteX2281" fmla="*/ 1853089 w 6400800"/>
              <a:gd name="connsiteY2281" fmla="*/ 194786 h 514350"/>
              <a:gd name="connsiteX2282" fmla="*/ 1848326 w 6400800"/>
              <a:gd name="connsiteY2282" fmla="*/ 250984 h 514350"/>
              <a:gd name="connsiteX2283" fmla="*/ 1845469 w 6400800"/>
              <a:gd name="connsiteY2283" fmla="*/ 282416 h 514350"/>
              <a:gd name="connsiteX2284" fmla="*/ 1839754 w 6400800"/>
              <a:gd name="connsiteY2284" fmla="*/ 273844 h 514350"/>
              <a:gd name="connsiteX2285" fmla="*/ 1838801 w 6400800"/>
              <a:gd name="connsiteY2285" fmla="*/ 269081 h 514350"/>
              <a:gd name="connsiteX2286" fmla="*/ 1838801 w 6400800"/>
              <a:gd name="connsiteY2286" fmla="*/ 272891 h 514350"/>
              <a:gd name="connsiteX2287" fmla="*/ 1827371 w 6400800"/>
              <a:gd name="connsiteY2287" fmla="*/ 256699 h 514350"/>
              <a:gd name="connsiteX2288" fmla="*/ 1828324 w 6400800"/>
              <a:gd name="connsiteY2288" fmla="*/ 190976 h 514350"/>
              <a:gd name="connsiteX2289" fmla="*/ 1822609 w 6400800"/>
              <a:gd name="connsiteY2289" fmla="*/ 222409 h 514350"/>
              <a:gd name="connsiteX2290" fmla="*/ 1822609 w 6400800"/>
              <a:gd name="connsiteY2290" fmla="*/ 214789 h 514350"/>
              <a:gd name="connsiteX2291" fmla="*/ 1822609 w 6400800"/>
              <a:gd name="connsiteY2291" fmla="*/ 161449 h 514350"/>
              <a:gd name="connsiteX2292" fmla="*/ 1823561 w 6400800"/>
              <a:gd name="connsiteY2292" fmla="*/ 113824 h 514350"/>
              <a:gd name="connsiteX2293" fmla="*/ 1823561 w 6400800"/>
              <a:gd name="connsiteY2293" fmla="*/ 15716 h 514350"/>
              <a:gd name="connsiteX2294" fmla="*/ 1812131 w 6400800"/>
              <a:gd name="connsiteY2294" fmla="*/ 112871 h 514350"/>
              <a:gd name="connsiteX2295" fmla="*/ 1807369 w 6400800"/>
              <a:gd name="connsiteY2295" fmla="*/ 160496 h 514350"/>
              <a:gd name="connsiteX2296" fmla="*/ 1805464 w 6400800"/>
              <a:gd name="connsiteY2296" fmla="*/ 209074 h 514350"/>
              <a:gd name="connsiteX2297" fmla="*/ 1801654 w 6400800"/>
              <a:gd name="connsiteY2297" fmla="*/ 211931 h 514350"/>
              <a:gd name="connsiteX2298" fmla="*/ 1801654 w 6400800"/>
              <a:gd name="connsiteY2298" fmla="*/ 211931 h 514350"/>
              <a:gd name="connsiteX2299" fmla="*/ 1801654 w 6400800"/>
              <a:gd name="connsiteY2299" fmla="*/ 212884 h 514350"/>
              <a:gd name="connsiteX2300" fmla="*/ 1790224 w 6400800"/>
              <a:gd name="connsiteY2300" fmla="*/ 237649 h 514350"/>
              <a:gd name="connsiteX2301" fmla="*/ 1790224 w 6400800"/>
              <a:gd name="connsiteY2301" fmla="*/ 207169 h 514350"/>
              <a:gd name="connsiteX2302" fmla="*/ 1786414 w 6400800"/>
              <a:gd name="connsiteY2302" fmla="*/ 239554 h 514350"/>
              <a:gd name="connsiteX2303" fmla="*/ 1784509 w 6400800"/>
              <a:gd name="connsiteY2303" fmla="*/ 250984 h 514350"/>
              <a:gd name="connsiteX2304" fmla="*/ 1783556 w 6400800"/>
              <a:gd name="connsiteY2304" fmla="*/ 252889 h 514350"/>
              <a:gd name="connsiteX2305" fmla="*/ 1776889 w 6400800"/>
              <a:gd name="connsiteY2305" fmla="*/ 226219 h 514350"/>
              <a:gd name="connsiteX2306" fmla="*/ 1777841 w 6400800"/>
              <a:gd name="connsiteY2306" fmla="*/ 253841 h 514350"/>
              <a:gd name="connsiteX2307" fmla="*/ 1768316 w 6400800"/>
              <a:gd name="connsiteY2307" fmla="*/ 230029 h 514350"/>
              <a:gd name="connsiteX2308" fmla="*/ 1759744 w 6400800"/>
              <a:gd name="connsiteY2308" fmla="*/ 209074 h 514350"/>
              <a:gd name="connsiteX2309" fmla="*/ 1759744 w 6400800"/>
              <a:gd name="connsiteY2309" fmla="*/ 208121 h 514350"/>
              <a:gd name="connsiteX2310" fmla="*/ 1761649 w 6400800"/>
              <a:gd name="connsiteY2310" fmla="*/ 198596 h 514350"/>
              <a:gd name="connsiteX2311" fmla="*/ 1759744 w 6400800"/>
              <a:gd name="connsiteY2311" fmla="*/ 203359 h 514350"/>
              <a:gd name="connsiteX2312" fmla="*/ 1759744 w 6400800"/>
              <a:gd name="connsiteY2312" fmla="*/ 195739 h 514350"/>
              <a:gd name="connsiteX2313" fmla="*/ 1761649 w 6400800"/>
              <a:gd name="connsiteY2313" fmla="*/ 171926 h 514350"/>
              <a:gd name="connsiteX2314" fmla="*/ 1762601 w 6400800"/>
              <a:gd name="connsiteY2314" fmla="*/ 151924 h 514350"/>
              <a:gd name="connsiteX2315" fmla="*/ 1756886 w 6400800"/>
              <a:gd name="connsiteY2315" fmla="*/ 171926 h 514350"/>
              <a:gd name="connsiteX2316" fmla="*/ 1749266 w 6400800"/>
              <a:gd name="connsiteY2316" fmla="*/ 205264 h 514350"/>
              <a:gd name="connsiteX2317" fmla="*/ 1745456 w 6400800"/>
              <a:gd name="connsiteY2317" fmla="*/ 197644 h 514350"/>
              <a:gd name="connsiteX2318" fmla="*/ 1749266 w 6400800"/>
              <a:gd name="connsiteY2318" fmla="*/ 208121 h 514350"/>
              <a:gd name="connsiteX2319" fmla="*/ 1746409 w 6400800"/>
              <a:gd name="connsiteY2319" fmla="*/ 225266 h 514350"/>
              <a:gd name="connsiteX2320" fmla="*/ 1746409 w 6400800"/>
              <a:gd name="connsiteY2320" fmla="*/ 228124 h 514350"/>
              <a:gd name="connsiteX2321" fmla="*/ 1737836 w 6400800"/>
              <a:gd name="connsiteY2321" fmla="*/ 171926 h 514350"/>
              <a:gd name="connsiteX2322" fmla="*/ 1738789 w 6400800"/>
              <a:gd name="connsiteY2322" fmla="*/ 252889 h 514350"/>
              <a:gd name="connsiteX2323" fmla="*/ 1736884 w 6400800"/>
              <a:gd name="connsiteY2323" fmla="*/ 256699 h 514350"/>
              <a:gd name="connsiteX2324" fmla="*/ 1735931 w 6400800"/>
              <a:gd name="connsiteY2324" fmla="*/ 252889 h 514350"/>
              <a:gd name="connsiteX2325" fmla="*/ 1735931 w 6400800"/>
              <a:gd name="connsiteY2325" fmla="*/ 257651 h 514350"/>
              <a:gd name="connsiteX2326" fmla="*/ 1733074 w 6400800"/>
              <a:gd name="connsiteY2326" fmla="*/ 264319 h 514350"/>
              <a:gd name="connsiteX2327" fmla="*/ 1727359 w 6400800"/>
              <a:gd name="connsiteY2327" fmla="*/ 283369 h 514350"/>
              <a:gd name="connsiteX2328" fmla="*/ 1722596 w 6400800"/>
              <a:gd name="connsiteY2328" fmla="*/ 299561 h 514350"/>
              <a:gd name="connsiteX2329" fmla="*/ 1718786 w 6400800"/>
              <a:gd name="connsiteY2329" fmla="*/ 267176 h 514350"/>
              <a:gd name="connsiteX2330" fmla="*/ 1716881 w 6400800"/>
              <a:gd name="connsiteY2330" fmla="*/ 317659 h 514350"/>
              <a:gd name="connsiteX2331" fmla="*/ 1716881 w 6400800"/>
              <a:gd name="connsiteY2331" fmla="*/ 318611 h 514350"/>
              <a:gd name="connsiteX2332" fmla="*/ 1714976 w 6400800"/>
              <a:gd name="connsiteY2332" fmla="*/ 316706 h 514350"/>
              <a:gd name="connsiteX2333" fmla="*/ 1707356 w 6400800"/>
              <a:gd name="connsiteY2333" fmla="*/ 288131 h 514350"/>
              <a:gd name="connsiteX2334" fmla="*/ 1709261 w 6400800"/>
              <a:gd name="connsiteY2334" fmla="*/ 237649 h 514350"/>
              <a:gd name="connsiteX2335" fmla="*/ 1710214 w 6400800"/>
              <a:gd name="connsiteY2335" fmla="*/ 163354 h 514350"/>
              <a:gd name="connsiteX2336" fmla="*/ 1698784 w 6400800"/>
              <a:gd name="connsiteY2336" fmla="*/ 229076 h 514350"/>
              <a:gd name="connsiteX2337" fmla="*/ 1694021 w 6400800"/>
              <a:gd name="connsiteY2337" fmla="*/ 203359 h 514350"/>
              <a:gd name="connsiteX2338" fmla="*/ 1699736 w 6400800"/>
              <a:gd name="connsiteY2338" fmla="*/ 170021 h 514350"/>
              <a:gd name="connsiteX2339" fmla="*/ 1706404 w 6400800"/>
              <a:gd name="connsiteY2339" fmla="*/ 119539 h 514350"/>
              <a:gd name="connsiteX2340" fmla="*/ 1710214 w 6400800"/>
              <a:gd name="connsiteY2340" fmla="*/ 80486 h 514350"/>
              <a:gd name="connsiteX2341" fmla="*/ 1713071 w 6400800"/>
              <a:gd name="connsiteY2341" fmla="*/ 47149 h 514350"/>
              <a:gd name="connsiteX2342" fmla="*/ 1706404 w 6400800"/>
              <a:gd name="connsiteY2342" fmla="*/ 80486 h 514350"/>
              <a:gd name="connsiteX2343" fmla="*/ 1698784 w 6400800"/>
              <a:gd name="connsiteY2343" fmla="*/ 118586 h 514350"/>
              <a:gd name="connsiteX2344" fmla="*/ 1688306 w 6400800"/>
              <a:gd name="connsiteY2344" fmla="*/ 168116 h 514350"/>
              <a:gd name="connsiteX2345" fmla="*/ 1687354 w 6400800"/>
              <a:gd name="connsiteY2345" fmla="*/ 171926 h 514350"/>
              <a:gd name="connsiteX2346" fmla="*/ 1684496 w 6400800"/>
              <a:gd name="connsiteY2346" fmla="*/ 160496 h 514350"/>
              <a:gd name="connsiteX2347" fmla="*/ 1685449 w 6400800"/>
              <a:gd name="connsiteY2347" fmla="*/ 179546 h 514350"/>
              <a:gd name="connsiteX2348" fmla="*/ 1681639 w 6400800"/>
              <a:gd name="connsiteY2348" fmla="*/ 197644 h 514350"/>
              <a:gd name="connsiteX2349" fmla="*/ 1680686 w 6400800"/>
              <a:gd name="connsiteY2349" fmla="*/ 192881 h 514350"/>
              <a:gd name="connsiteX2350" fmla="*/ 1681639 w 6400800"/>
              <a:gd name="connsiteY2350" fmla="*/ 174784 h 514350"/>
              <a:gd name="connsiteX2351" fmla="*/ 1682591 w 6400800"/>
              <a:gd name="connsiteY2351" fmla="*/ 143351 h 514350"/>
              <a:gd name="connsiteX2352" fmla="*/ 1683544 w 6400800"/>
              <a:gd name="connsiteY2352" fmla="*/ 115729 h 514350"/>
              <a:gd name="connsiteX2353" fmla="*/ 1678781 w 6400800"/>
              <a:gd name="connsiteY2353" fmla="*/ 143351 h 514350"/>
              <a:gd name="connsiteX2354" fmla="*/ 1674019 w 6400800"/>
              <a:gd name="connsiteY2354" fmla="*/ 174784 h 514350"/>
              <a:gd name="connsiteX2355" fmla="*/ 1666399 w 6400800"/>
              <a:gd name="connsiteY2355" fmla="*/ 215741 h 514350"/>
              <a:gd name="connsiteX2356" fmla="*/ 1663541 w 6400800"/>
              <a:gd name="connsiteY2356" fmla="*/ 231934 h 514350"/>
              <a:gd name="connsiteX2357" fmla="*/ 1661636 w 6400800"/>
              <a:gd name="connsiteY2357" fmla="*/ 225266 h 514350"/>
              <a:gd name="connsiteX2358" fmla="*/ 1662589 w 6400800"/>
              <a:gd name="connsiteY2358" fmla="*/ 236696 h 514350"/>
              <a:gd name="connsiteX2359" fmla="*/ 1659731 w 6400800"/>
              <a:gd name="connsiteY2359" fmla="*/ 253841 h 514350"/>
              <a:gd name="connsiteX2360" fmla="*/ 1658779 w 6400800"/>
              <a:gd name="connsiteY2360" fmla="*/ 251936 h 514350"/>
              <a:gd name="connsiteX2361" fmla="*/ 1646396 w 6400800"/>
              <a:gd name="connsiteY2361" fmla="*/ 223361 h 514350"/>
              <a:gd name="connsiteX2362" fmla="*/ 1642586 w 6400800"/>
              <a:gd name="connsiteY2362" fmla="*/ 215741 h 514350"/>
              <a:gd name="connsiteX2363" fmla="*/ 1642586 w 6400800"/>
              <a:gd name="connsiteY2363" fmla="*/ 202406 h 514350"/>
              <a:gd name="connsiteX2364" fmla="*/ 1640681 w 6400800"/>
              <a:gd name="connsiteY2364" fmla="*/ 154781 h 514350"/>
              <a:gd name="connsiteX2365" fmla="*/ 1635919 w 6400800"/>
              <a:gd name="connsiteY2365" fmla="*/ 111919 h 514350"/>
              <a:gd name="connsiteX2366" fmla="*/ 1624489 w 6400800"/>
              <a:gd name="connsiteY2366" fmla="*/ 23336 h 514350"/>
              <a:gd name="connsiteX2367" fmla="*/ 1624489 w 6400800"/>
              <a:gd name="connsiteY2367" fmla="*/ 111919 h 514350"/>
              <a:gd name="connsiteX2368" fmla="*/ 1625441 w 6400800"/>
              <a:gd name="connsiteY2368" fmla="*/ 154781 h 514350"/>
              <a:gd name="connsiteX2369" fmla="*/ 1625441 w 6400800"/>
              <a:gd name="connsiteY2369" fmla="*/ 202406 h 514350"/>
              <a:gd name="connsiteX2370" fmla="*/ 1625441 w 6400800"/>
              <a:gd name="connsiteY2370" fmla="*/ 225266 h 514350"/>
              <a:gd name="connsiteX2371" fmla="*/ 1625441 w 6400800"/>
              <a:gd name="connsiteY2371" fmla="*/ 230981 h 514350"/>
              <a:gd name="connsiteX2372" fmla="*/ 1623536 w 6400800"/>
              <a:gd name="connsiteY2372" fmla="*/ 227171 h 514350"/>
              <a:gd name="connsiteX2373" fmla="*/ 1619726 w 6400800"/>
              <a:gd name="connsiteY2373" fmla="*/ 203359 h 514350"/>
              <a:gd name="connsiteX2374" fmla="*/ 1619726 w 6400800"/>
              <a:gd name="connsiteY2374" fmla="*/ 217646 h 514350"/>
              <a:gd name="connsiteX2375" fmla="*/ 1608296 w 6400800"/>
              <a:gd name="connsiteY2375" fmla="*/ 190976 h 514350"/>
              <a:gd name="connsiteX2376" fmla="*/ 1619726 w 6400800"/>
              <a:gd name="connsiteY2376" fmla="*/ 233839 h 514350"/>
              <a:gd name="connsiteX2377" fmla="*/ 1619726 w 6400800"/>
              <a:gd name="connsiteY2377" fmla="*/ 242411 h 514350"/>
              <a:gd name="connsiteX2378" fmla="*/ 1613059 w 6400800"/>
              <a:gd name="connsiteY2378" fmla="*/ 233839 h 514350"/>
              <a:gd name="connsiteX2379" fmla="*/ 1619726 w 6400800"/>
              <a:gd name="connsiteY2379" fmla="*/ 247174 h 514350"/>
              <a:gd name="connsiteX2380" fmla="*/ 1610201 w 6400800"/>
              <a:gd name="connsiteY2380" fmla="*/ 264319 h 514350"/>
              <a:gd name="connsiteX2381" fmla="*/ 1607344 w 6400800"/>
              <a:gd name="connsiteY2381" fmla="*/ 270034 h 514350"/>
              <a:gd name="connsiteX2382" fmla="*/ 1606391 w 6400800"/>
              <a:gd name="connsiteY2382" fmla="*/ 269081 h 514350"/>
              <a:gd name="connsiteX2383" fmla="*/ 1607344 w 6400800"/>
              <a:gd name="connsiteY2383" fmla="*/ 270034 h 514350"/>
              <a:gd name="connsiteX2384" fmla="*/ 1601629 w 6400800"/>
              <a:gd name="connsiteY2384" fmla="*/ 282416 h 514350"/>
              <a:gd name="connsiteX2385" fmla="*/ 1600676 w 6400800"/>
              <a:gd name="connsiteY2385" fmla="*/ 269081 h 514350"/>
              <a:gd name="connsiteX2386" fmla="*/ 1595914 w 6400800"/>
              <a:gd name="connsiteY2386" fmla="*/ 207169 h 514350"/>
              <a:gd name="connsiteX2387" fmla="*/ 1594009 w 6400800"/>
              <a:gd name="connsiteY2387" fmla="*/ 183356 h 514350"/>
              <a:gd name="connsiteX2388" fmla="*/ 1592104 w 6400800"/>
              <a:gd name="connsiteY2388" fmla="*/ 207169 h 514350"/>
              <a:gd name="connsiteX2389" fmla="*/ 1591151 w 6400800"/>
              <a:gd name="connsiteY2389" fmla="*/ 227171 h 514350"/>
              <a:gd name="connsiteX2390" fmla="*/ 1583531 w 6400800"/>
              <a:gd name="connsiteY2390" fmla="*/ 197644 h 514350"/>
              <a:gd name="connsiteX2391" fmla="*/ 1578769 w 6400800"/>
              <a:gd name="connsiteY2391" fmla="*/ 179546 h 514350"/>
              <a:gd name="connsiteX2392" fmla="*/ 1573054 w 6400800"/>
              <a:gd name="connsiteY2392" fmla="*/ 163354 h 514350"/>
              <a:gd name="connsiteX2393" fmla="*/ 1563529 w 6400800"/>
              <a:gd name="connsiteY2393" fmla="*/ 137636 h 514350"/>
              <a:gd name="connsiteX2394" fmla="*/ 1554004 w 6400800"/>
              <a:gd name="connsiteY2394" fmla="*/ 115729 h 514350"/>
              <a:gd name="connsiteX2395" fmla="*/ 1560671 w 6400800"/>
              <a:gd name="connsiteY2395" fmla="*/ 138589 h 514350"/>
              <a:gd name="connsiteX2396" fmla="*/ 1567339 w 6400800"/>
              <a:gd name="connsiteY2396" fmla="*/ 165259 h 514350"/>
              <a:gd name="connsiteX2397" fmla="*/ 1571149 w 6400800"/>
              <a:gd name="connsiteY2397" fmla="*/ 181451 h 514350"/>
              <a:gd name="connsiteX2398" fmla="*/ 1574006 w 6400800"/>
              <a:gd name="connsiteY2398" fmla="*/ 199549 h 514350"/>
              <a:gd name="connsiteX2399" fmla="*/ 1579721 w 6400800"/>
              <a:gd name="connsiteY2399" fmla="*/ 240506 h 514350"/>
              <a:gd name="connsiteX2400" fmla="*/ 1584484 w 6400800"/>
              <a:gd name="connsiteY2400" fmla="*/ 283369 h 514350"/>
              <a:gd name="connsiteX2401" fmla="*/ 1576864 w 6400800"/>
              <a:gd name="connsiteY2401" fmla="*/ 258604 h 514350"/>
              <a:gd name="connsiteX2402" fmla="*/ 1573054 w 6400800"/>
              <a:gd name="connsiteY2402" fmla="*/ 249079 h 514350"/>
              <a:gd name="connsiteX2403" fmla="*/ 1573054 w 6400800"/>
              <a:gd name="connsiteY2403" fmla="*/ 247174 h 514350"/>
              <a:gd name="connsiteX2404" fmla="*/ 1572101 w 6400800"/>
              <a:gd name="connsiteY2404" fmla="*/ 234791 h 514350"/>
              <a:gd name="connsiteX2405" fmla="*/ 1567339 w 6400800"/>
              <a:gd name="connsiteY2405" fmla="*/ 198596 h 514350"/>
              <a:gd name="connsiteX2406" fmla="*/ 1563529 w 6400800"/>
              <a:gd name="connsiteY2406" fmla="*/ 184309 h 514350"/>
              <a:gd name="connsiteX2407" fmla="*/ 1558766 w 6400800"/>
              <a:gd name="connsiteY2407" fmla="*/ 171926 h 514350"/>
              <a:gd name="connsiteX2408" fmla="*/ 1550194 w 6400800"/>
              <a:gd name="connsiteY2408" fmla="*/ 155734 h 514350"/>
              <a:gd name="connsiteX2409" fmla="*/ 1546384 w 6400800"/>
              <a:gd name="connsiteY2409" fmla="*/ 150019 h 514350"/>
              <a:gd name="connsiteX2410" fmla="*/ 1549241 w 6400800"/>
              <a:gd name="connsiteY2410" fmla="*/ 155734 h 514350"/>
              <a:gd name="connsiteX2411" fmla="*/ 1554956 w 6400800"/>
              <a:gd name="connsiteY2411" fmla="*/ 171926 h 514350"/>
              <a:gd name="connsiteX2412" fmla="*/ 1557814 w 6400800"/>
              <a:gd name="connsiteY2412" fmla="*/ 184309 h 514350"/>
              <a:gd name="connsiteX2413" fmla="*/ 1559719 w 6400800"/>
              <a:gd name="connsiteY2413" fmla="*/ 198596 h 514350"/>
              <a:gd name="connsiteX2414" fmla="*/ 1560671 w 6400800"/>
              <a:gd name="connsiteY2414" fmla="*/ 213836 h 514350"/>
              <a:gd name="connsiteX2415" fmla="*/ 1559719 w 6400800"/>
              <a:gd name="connsiteY2415" fmla="*/ 216694 h 514350"/>
              <a:gd name="connsiteX2416" fmla="*/ 1555909 w 6400800"/>
              <a:gd name="connsiteY2416" fmla="*/ 208121 h 514350"/>
              <a:gd name="connsiteX2417" fmla="*/ 1549241 w 6400800"/>
              <a:gd name="connsiteY2417" fmla="*/ 194786 h 514350"/>
              <a:gd name="connsiteX2418" fmla="*/ 1537811 w 6400800"/>
              <a:gd name="connsiteY2418" fmla="*/ 173831 h 514350"/>
              <a:gd name="connsiteX2419" fmla="*/ 1526381 w 6400800"/>
              <a:gd name="connsiteY2419" fmla="*/ 156686 h 514350"/>
              <a:gd name="connsiteX2420" fmla="*/ 1534001 w 6400800"/>
              <a:gd name="connsiteY2420" fmla="*/ 175736 h 514350"/>
              <a:gd name="connsiteX2421" fmla="*/ 1542574 w 6400800"/>
              <a:gd name="connsiteY2421" fmla="*/ 197644 h 514350"/>
              <a:gd name="connsiteX2422" fmla="*/ 1546384 w 6400800"/>
              <a:gd name="connsiteY2422" fmla="*/ 209074 h 514350"/>
              <a:gd name="connsiteX2423" fmla="*/ 1545431 w 6400800"/>
              <a:gd name="connsiteY2423" fmla="*/ 208121 h 514350"/>
              <a:gd name="connsiteX2424" fmla="*/ 1546384 w 6400800"/>
              <a:gd name="connsiteY2424" fmla="*/ 210979 h 514350"/>
              <a:gd name="connsiteX2425" fmla="*/ 1551146 w 6400800"/>
              <a:gd name="connsiteY2425" fmla="*/ 226219 h 514350"/>
              <a:gd name="connsiteX2426" fmla="*/ 1552099 w 6400800"/>
              <a:gd name="connsiteY2426" fmla="*/ 230981 h 514350"/>
              <a:gd name="connsiteX2427" fmla="*/ 1553051 w 6400800"/>
              <a:gd name="connsiteY2427" fmla="*/ 235744 h 514350"/>
              <a:gd name="connsiteX2428" fmla="*/ 1554004 w 6400800"/>
              <a:gd name="connsiteY2428" fmla="*/ 241459 h 514350"/>
              <a:gd name="connsiteX2429" fmla="*/ 1554004 w 6400800"/>
              <a:gd name="connsiteY2429" fmla="*/ 244316 h 514350"/>
              <a:gd name="connsiteX2430" fmla="*/ 1553051 w 6400800"/>
              <a:gd name="connsiteY2430" fmla="*/ 250031 h 514350"/>
              <a:gd name="connsiteX2431" fmla="*/ 1547336 w 6400800"/>
              <a:gd name="connsiteY2431" fmla="*/ 263366 h 514350"/>
              <a:gd name="connsiteX2432" fmla="*/ 1542574 w 6400800"/>
              <a:gd name="connsiteY2432" fmla="*/ 251936 h 514350"/>
              <a:gd name="connsiteX2433" fmla="*/ 1542574 w 6400800"/>
              <a:gd name="connsiteY2433" fmla="*/ 243364 h 514350"/>
              <a:gd name="connsiteX2434" fmla="*/ 1542574 w 6400800"/>
              <a:gd name="connsiteY2434" fmla="*/ 222409 h 514350"/>
              <a:gd name="connsiteX2435" fmla="*/ 1538764 w 6400800"/>
              <a:gd name="connsiteY2435" fmla="*/ 243364 h 514350"/>
              <a:gd name="connsiteX2436" fmla="*/ 1538764 w 6400800"/>
              <a:gd name="connsiteY2436" fmla="*/ 243364 h 514350"/>
              <a:gd name="connsiteX2437" fmla="*/ 1531144 w 6400800"/>
              <a:gd name="connsiteY2437" fmla="*/ 226219 h 514350"/>
              <a:gd name="connsiteX2438" fmla="*/ 1537811 w 6400800"/>
              <a:gd name="connsiteY2438" fmla="*/ 250031 h 514350"/>
              <a:gd name="connsiteX2439" fmla="*/ 1536859 w 6400800"/>
              <a:gd name="connsiteY2439" fmla="*/ 258604 h 514350"/>
              <a:gd name="connsiteX2440" fmla="*/ 1531144 w 6400800"/>
              <a:gd name="connsiteY2440" fmla="*/ 239554 h 514350"/>
              <a:gd name="connsiteX2441" fmla="*/ 1525429 w 6400800"/>
              <a:gd name="connsiteY2441" fmla="*/ 220504 h 514350"/>
              <a:gd name="connsiteX2442" fmla="*/ 1521619 w 6400800"/>
              <a:gd name="connsiteY2442" fmla="*/ 211931 h 514350"/>
              <a:gd name="connsiteX2443" fmla="*/ 1515904 w 6400800"/>
              <a:gd name="connsiteY2443" fmla="*/ 150019 h 514350"/>
              <a:gd name="connsiteX2444" fmla="*/ 1513046 w 6400800"/>
              <a:gd name="connsiteY2444" fmla="*/ 192881 h 514350"/>
              <a:gd name="connsiteX2445" fmla="*/ 1506379 w 6400800"/>
              <a:gd name="connsiteY2445" fmla="*/ 177641 h 514350"/>
              <a:gd name="connsiteX2446" fmla="*/ 1495901 w 6400800"/>
              <a:gd name="connsiteY2446" fmla="*/ 154781 h 514350"/>
              <a:gd name="connsiteX2447" fmla="*/ 1502569 w 6400800"/>
              <a:gd name="connsiteY2447" fmla="*/ 178594 h 514350"/>
              <a:gd name="connsiteX2448" fmla="*/ 1505426 w 6400800"/>
              <a:gd name="connsiteY2448" fmla="*/ 190024 h 514350"/>
              <a:gd name="connsiteX2449" fmla="*/ 1504474 w 6400800"/>
              <a:gd name="connsiteY2449" fmla="*/ 189071 h 514350"/>
              <a:gd name="connsiteX2450" fmla="*/ 1510189 w 6400800"/>
              <a:gd name="connsiteY2450" fmla="*/ 210026 h 514350"/>
              <a:gd name="connsiteX2451" fmla="*/ 1511141 w 6400800"/>
              <a:gd name="connsiteY2451" fmla="*/ 213836 h 514350"/>
              <a:gd name="connsiteX2452" fmla="*/ 1510189 w 6400800"/>
              <a:gd name="connsiteY2452" fmla="*/ 233839 h 514350"/>
              <a:gd name="connsiteX2453" fmla="*/ 1509236 w 6400800"/>
              <a:gd name="connsiteY2453" fmla="*/ 258604 h 514350"/>
              <a:gd name="connsiteX2454" fmla="*/ 1498759 w 6400800"/>
              <a:gd name="connsiteY2454" fmla="*/ 230981 h 514350"/>
              <a:gd name="connsiteX2455" fmla="*/ 1508284 w 6400800"/>
              <a:gd name="connsiteY2455" fmla="*/ 275749 h 514350"/>
              <a:gd name="connsiteX2456" fmla="*/ 1507331 w 6400800"/>
              <a:gd name="connsiteY2456" fmla="*/ 288131 h 514350"/>
              <a:gd name="connsiteX2457" fmla="*/ 1504474 w 6400800"/>
              <a:gd name="connsiteY2457" fmla="*/ 292894 h 514350"/>
              <a:gd name="connsiteX2458" fmla="*/ 1500664 w 6400800"/>
              <a:gd name="connsiteY2458" fmla="*/ 298609 h 514350"/>
              <a:gd name="connsiteX2459" fmla="*/ 1493044 w 6400800"/>
              <a:gd name="connsiteY2459" fmla="*/ 266224 h 514350"/>
              <a:gd name="connsiteX2460" fmla="*/ 1497806 w 6400800"/>
              <a:gd name="connsiteY2460" fmla="*/ 246221 h 514350"/>
              <a:gd name="connsiteX2461" fmla="*/ 1491139 w 6400800"/>
              <a:gd name="connsiteY2461" fmla="*/ 260509 h 514350"/>
              <a:gd name="connsiteX2462" fmla="*/ 1491139 w 6400800"/>
              <a:gd name="connsiteY2462" fmla="*/ 259556 h 514350"/>
              <a:gd name="connsiteX2463" fmla="*/ 1490186 w 6400800"/>
              <a:gd name="connsiteY2463" fmla="*/ 244316 h 514350"/>
              <a:gd name="connsiteX2464" fmla="*/ 1489234 w 6400800"/>
              <a:gd name="connsiteY2464" fmla="*/ 238601 h 514350"/>
              <a:gd name="connsiteX2465" fmla="*/ 1489234 w 6400800"/>
              <a:gd name="connsiteY2465" fmla="*/ 237649 h 514350"/>
              <a:gd name="connsiteX2466" fmla="*/ 1489234 w 6400800"/>
              <a:gd name="connsiteY2466" fmla="*/ 238601 h 514350"/>
              <a:gd name="connsiteX2467" fmla="*/ 1486376 w 6400800"/>
              <a:gd name="connsiteY2467" fmla="*/ 219551 h 514350"/>
              <a:gd name="connsiteX2468" fmla="*/ 1482566 w 6400800"/>
              <a:gd name="connsiteY2468" fmla="*/ 198596 h 514350"/>
              <a:gd name="connsiteX2469" fmla="*/ 1482566 w 6400800"/>
              <a:gd name="connsiteY2469" fmla="*/ 220504 h 514350"/>
              <a:gd name="connsiteX2470" fmla="*/ 1482566 w 6400800"/>
              <a:gd name="connsiteY2470" fmla="*/ 228124 h 514350"/>
              <a:gd name="connsiteX2471" fmla="*/ 1473041 w 6400800"/>
              <a:gd name="connsiteY2471" fmla="*/ 193834 h 514350"/>
              <a:gd name="connsiteX2472" fmla="*/ 1479709 w 6400800"/>
              <a:gd name="connsiteY2472" fmla="*/ 259556 h 514350"/>
              <a:gd name="connsiteX2473" fmla="*/ 1478756 w 6400800"/>
              <a:gd name="connsiteY2473" fmla="*/ 262414 h 514350"/>
              <a:gd name="connsiteX2474" fmla="*/ 1476851 w 6400800"/>
              <a:gd name="connsiteY2474" fmla="*/ 266224 h 514350"/>
              <a:gd name="connsiteX2475" fmla="*/ 1475899 w 6400800"/>
              <a:gd name="connsiteY2475" fmla="*/ 257651 h 514350"/>
              <a:gd name="connsiteX2476" fmla="*/ 1471136 w 6400800"/>
              <a:gd name="connsiteY2476" fmla="*/ 221456 h 514350"/>
              <a:gd name="connsiteX2477" fmla="*/ 1466374 w 6400800"/>
              <a:gd name="connsiteY2477" fmla="*/ 193834 h 514350"/>
              <a:gd name="connsiteX2478" fmla="*/ 1460659 w 6400800"/>
              <a:gd name="connsiteY2478" fmla="*/ 170021 h 514350"/>
              <a:gd name="connsiteX2479" fmla="*/ 1462564 w 6400800"/>
              <a:gd name="connsiteY2479" fmla="*/ 193834 h 514350"/>
              <a:gd name="connsiteX2480" fmla="*/ 1464469 w 6400800"/>
              <a:gd name="connsiteY2480" fmla="*/ 221456 h 514350"/>
              <a:gd name="connsiteX2481" fmla="*/ 1465421 w 6400800"/>
              <a:gd name="connsiteY2481" fmla="*/ 257651 h 514350"/>
              <a:gd name="connsiteX2482" fmla="*/ 1465421 w 6400800"/>
              <a:gd name="connsiteY2482" fmla="*/ 275749 h 514350"/>
              <a:gd name="connsiteX2483" fmla="*/ 1455896 w 6400800"/>
              <a:gd name="connsiteY2483" fmla="*/ 246221 h 514350"/>
              <a:gd name="connsiteX2484" fmla="*/ 1447324 w 6400800"/>
              <a:gd name="connsiteY2484" fmla="*/ 218599 h 514350"/>
              <a:gd name="connsiteX2485" fmla="*/ 1439704 w 6400800"/>
              <a:gd name="connsiteY2485" fmla="*/ 194786 h 514350"/>
              <a:gd name="connsiteX2486" fmla="*/ 1442561 w 6400800"/>
              <a:gd name="connsiteY2486" fmla="*/ 215741 h 514350"/>
              <a:gd name="connsiteX2487" fmla="*/ 1435894 w 6400800"/>
              <a:gd name="connsiteY2487" fmla="*/ 185261 h 514350"/>
              <a:gd name="connsiteX2488" fmla="*/ 1435894 w 6400800"/>
              <a:gd name="connsiteY2488" fmla="*/ 159544 h 514350"/>
              <a:gd name="connsiteX2489" fmla="*/ 1433036 w 6400800"/>
              <a:gd name="connsiteY2489" fmla="*/ 173831 h 514350"/>
              <a:gd name="connsiteX2490" fmla="*/ 1430179 w 6400800"/>
              <a:gd name="connsiteY2490" fmla="*/ 160496 h 514350"/>
              <a:gd name="connsiteX2491" fmla="*/ 1430179 w 6400800"/>
              <a:gd name="connsiteY2491" fmla="*/ 166211 h 514350"/>
              <a:gd name="connsiteX2492" fmla="*/ 1425416 w 6400800"/>
              <a:gd name="connsiteY2492" fmla="*/ 147161 h 514350"/>
              <a:gd name="connsiteX2493" fmla="*/ 1418749 w 6400800"/>
              <a:gd name="connsiteY2493" fmla="*/ 127159 h 514350"/>
              <a:gd name="connsiteX2494" fmla="*/ 1421606 w 6400800"/>
              <a:gd name="connsiteY2494" fmla="*/ 148114 h 514350"/>
              <a:gd name="connsiteX2495" fmla="*/ 1423511 w 6400800"/>
              <a:gd name="connsiteY2495" fmla="*/ 171926 h 514350"/>
              <a:gd name="connsiteX2496" fmla="*/ 1425416 w 6400800"/>
              <a:gd name="connsiteY2496" fmla="*/ 202406 h 514350"/>
              <a:gd name="connsiteX2497" fmla="*/ 1426369 w 6400800"/>
              <a:gd name="connsiteY2497" fmla="*/ 218599 h 514350"/>
              <a:gd name="connsiteX2498" fmla="*/ 1424464 w 6400800"/>
              <a:gd name="connsiteY2498" fmla="*/ 235744 h 514350"/>
              <a:gd name="connsiteX2499" fmla="*/ 1421606 w 6400800"/>
              <a:gd name="connsiteY2499" fmla="*/ 226219 h 514350"/>
              <a:gd name="connsiteX2500" fmla="*/ 1415891 w 6400800"/>
              <a:gd name="connsiteY2500" fmla="*/ 210026 h 514350"/>
              <a:gd name="connsiteX2501" fmla="*/ 1410176 w 6400800"/>
              <a:gd name="connsiteY2501" fmla="*/ 195739 h 514350"/>
              <a:gd name="connsiteX2502" fmla="*/ 1412081 w 6400800"/>
              <a:gd name="connsiteY2502" fmla="*/ 210979 h 514350"/>
              <a:gd name="connsiteX2503" fmla="*/ 1414939 w 6400800"/>
              <a:gd name="connsiteY2503" fmla="*/ 228124 h 514350"/>
              <a:gd name="connsiteX2504" fmla="*/ 1416844 w 6400800"/>
              <a:gd name="connsiteY2504" fmla="*/ 250031 h 514350"/>
              <a:gd name="connsiteX2505" fmla="*/ 1418749 w 6400800"/>
              <a:gd name="connsiteY2505" fmla="*/ 268129 h 514350"/>
              <a:gd name="connsiteX2506" fmla="*/ 1413034 w 6400800"/>
              <a:gd name="connsiteY2506" fmla="*/ 277654 h 514350"/>
              <a:gd name="connsiteX2507" fmla="*/ 1411129 w 6400800"/>
              <a:gd name="connsiteY2507" fmla="*/ 271939 h 514350"/>
              <a:gd name="connsiteX2508" fmla="*/ 1401604 w 6400800"/>
              <a:gd name="connsiteY2508" fmla="*/ 215741 h 514350"/>
              <a:gd name="connsiteX2509" fmla="*/ 1400651 w 6400800"/>
              <a:gd name="connsiteY2509" fmla="*/ 243364 h 514350"/>
              <a:gd name="connsiteX2510" fmla="*/ 1392079 w 6400800"/>
              <a:gd name="connsiteY2510" fmla="*/ 219551 h 514350"/>
              <a:gd name="connsiteX2511" fmla="*/ 1393031 w 6400800"/>
              <a:gd name="connsiteY2511" fmla="*/ 213836 h 514350"/>
              <a:gd name="connsiteX2512" fmla="*/ 1395889 w 6400800"/>
              <a:gd name="connsiteY2512" fmla="*/ 210979 h 514350"/>
              <a:gd name="connsiteX2513" fmla="*/ 1400651 w 6400800"/>
              <a:gd name="connsiteY2513" fmla="*/ 205264 h 514350"/>
              <a:gd name="connsiteX2514" fmla="*/ 1394936 w 6400800"/>
              <a:gd name="connsiteY2514" fmla="*/ 210026 h 514350"/>
              <a:gd name="connsiteX2515" fmla="*/ 1393031 w 6400800"/>
              <a:gd name="connsiteY2515" fmla="*/ 210979 h 514350"/>
              <a:gd name="connsiteX2516" fmla="*/ 1394936 w 6400800"/>
              <a:gd name="connsiteY2516" fmla="*/ 202406 h 514350"/>
              <a:gd name="connsiteX2517" fmla="*/ 1391126 w 6400800"/>
              <a:gd name="connsiteY2517" fmla="*/ 212884 h 514350"/>
              <a:gd name="connsiteX2518" fmla="*/ 1390174 w 6400800"/>
              <a:gd name="connsiteY2518" fmla="*/ 213836 h 514350"/>
              <a:gd name="connsiteX2519" fmla="*/ 1384459 w 6400800"/>
              <a:gd name="connsiteY2519" fmla="*/ 199549 h 514350"/>
              <a:gd name="connsiteX2520" fmla="*/ 1387316 w 6400800"/>
              <a:gd name="connsiteY2520" fmla="*/ 215741 h 514350"/>
              <a:gd name="connsiteX2521" fmla="*/ 1378744 w 6400800"/>
              <a:gd name="connsiteY2521" fmla="*/ 224314 h 514350"/>
              <a:gd name="connsiteX2522" fmla="*/ 1367314 w 6400800"/>
              <a:gd name="connsiteY2522" fmla="*/ 240506 h 514350"/>
              <a:gd name="connsiteX2523" fmla="*/ 1354931 w 6400800"/>
              <a:gd name="connsiteY2523" fmla="*/ 209074 h 514350"/>
              <a:gd name="connsiteX2524" fmla="*/ 1354931 w 6400800"/>
              <a:gd name="connsiteY2524" fmla="*/ 185261 h 514350"/>
              <a:gd name="connsiteX2525" fmla="*/ 1354931 w 6400800"/>
              <a:gd name="connsiteY2525" fmla="*/ 157639 h 514350"/>
              <a:gd name="connsiteX2526" fmla="*/ 1351121 w 6400800"/>
              <a:gd name="connsiteY2526" fmla="*/ 185261 h 514350"/>
              <a:gd name="connsiteX2527" fmla="*/ 1349216 w 6400800"/>
              <a:gd name="connsiteY2527" fmla="*/ 197644 h 514350"/>
              <a:gd name="connsiteX2528" fmla="*/ 1343501 w 6400800"/>
              <a:gd name="connsiteY2528" fmla="*/ 186214 h 514350"/>
              <a:gd name="connsiteX2529" fmla="*/ 1344454 w 6400800"/>
              <a:gd name="connsiteY2529" fmla="*/ 171926 h 514350"/>
              <a:gd name="connsiteX2530" fmla="*/ 1344454 w 6400800"/>
              <a:gd name="connsiteY2530" fmla="*/ 157639 h 514350"/>
              <a:gd name="connsiteX2531" fmla="*/ 1345406 w 6400800"/>
              <a:gd name="connsiteY2531" fmla="*/ 142399 h 514350"/>
              <a:gd name="connsiteX2532" fmla="*/ 1346359 w 6400800"/>
              <a:gd name="connsiteY2532" fmla="*/ 120491 h 514350"/>
              <a:gd name="connsiteX2533" fmla="*/ 1341596 w 6400800"/>
              <a:gd name="connsiteY2533" fmla="*/ 141446 h 514350"/>
              <a:gd name="connsiteX2534" fmla="*/ 1336834 w 6400800"/>
              <a:gd name="connsiteY2534" fmla="*/ 166211 h 514350"/>
              <a:gd name="connsiteX2535" fmla="*/ 1335881 w 6400800"/>
              <a:gd name="connsiteY2535" fmla="*/ 169069 h 514350"/>
              <a:gd name="connsiteX2536" fmla="*/ 1327309 w 6400800"/>
              <a:gd name="connsiteY2536" fmla="*/ 150971 h 514350"/>
              <a:gd name="connsiteX2537" fmla="*/ 1280636 w 6400800"/>
              <a:gd name="connsiteY2537" fmla="*/ 53816 h 514350"/>
              <a:gd name="connsiteX2538" fmla="*/ 1317784 w 6400800"/>
              <a:gd name="connsiteY2538" fmla="*/ 155734 h 514350"/>
              <a:gd name="connsiteX2539" fmla="*/ 1332071 w 6400800"/>
              <a:gd name="connsiteY2539" fmla="*/ 193834 h 514350"/>
              <a:gd name="connsiteX2540" fmla="*/ 1331119 w 6400800"/>
              <a:gd name="connsiteY2540" fmla="*/ 197644 h 514350"/>
              <a:gd name="connsiteX2541" fmla="*/ 1326356 w 6400800"/>
              <a:gd name="connsiteY2541" fmla="*/ 235744 h 514350"/>
              <a:gd name="connsiteX2542" fmla="*/ 1321594 w 6400800"/>
              <a:gd name="connsiteY2542" fmla="*/ 277654 h 514350"/>
              <a:gd name="connsiteX2543" fmla="*/ 1319689 w 6400800"/>
              <a:gd name="connsiteY2543" fmla="*/ 293846 h 514350"/>
              <a:gd name="connsiteX2544" fmla="*/ 1317784 w 6400800"/>
              <a:gd name="connsiteY2544" fmla="*/ 290989 h 514350"/>
              <a:gd name="connsiteX2545" fmla="*/ 1317784 w 6400800"/>
              <a:gd name="connsiteY2545" fmla="*/ 289084 h 514350"/>
              <a:gd name="connsiteX2546" fmla="*/ 1316831 w 6400800"/>
              <a:gd name="connsiteY2546" fmla="*/ 290989 h 514350"/>
              <a:gd name="connsiteX2547" fmla="*/ 1315879 w 6400800"/>
              <a:gd name="connsiteY2547" fmla="*/ 288131 h 514350"/>
              <a:gd name="connsiteX2548" fmla="*/ 1313974 w 6400800"/>
              <a:gd name="connsiteY2548" fmla="*/ 285274 h 514350"/>
              <a:gd name="connsiteX2549" fmla="*/ 1316831 w 6400800"/>
              <a:gd name="connsiteY2549" fmla="*/ 244316 h 514350"/>
              <a:gd name="connsiteX2550" fmla="*/ 1309211 w 6400800"/>
              <a:gd name="connsiteY2550" fmla="*/ 277654 h 514350"/>
              <a:gd name="connsiteX2551" fmla="*/ 1298734 w 6400800"/>
              <a:gd name="connsiteY2551" fmla="*/ 260509 h 514350"/>
              <a:gd name="connsiteX2552" fmla="*/ 1313974 w 6400800"/>
              <a:gd name="connsiteY2552" fmla="*/ 199549 h 514350"/>
              <a:gd name="connsiteX2553" fmla="*/ 1319689 w 6400800"/>
              <a:gd name="connsiteY2553" fmla="*/ 172879 h 514350"/>
              <a:gd name="connsiteX2554" fmla="*/ 1291114 w 6400800"/>
              <a:gd name="connsiteY2554" fmla="*/ 249079 h 514350"/>
              <a:gd name="connsiteX2555" fmla="*/ 1281589 w 6400800"/>
              <a:gd name="connsiteY2555" fmla="*/ 234791 h 514350"/>
              <a:gd name="connsiteX2556" fmla="*/ 1267301 w 6400800"/>
              <a:gd name="connsiteY2556" fmla="*/ 215741 h 514350"/>
              <a:gd name="connsiteX2557" fmla="*/ 1275874 w 6400800"/>
              <a:gd name="connsiteY2557" fmla="*/ 232886 h 514350"/>
              <a:gd name="connsiteX2558" fmla="*/ 1272064 w 6400800"/>
              <a:gd name="connsiteY2558" fmla="*/ 243364 h 514350"/>
              <a:gd name="connsiteX2559" fmla="*/ 1261586 w 6400800"/>
              <a:gd name="connsiteY2559" fmla="*/ 227171 h 514350"/>
              <a:gd name="connsiteX2560" fmla="*/ 1249204 w 6400800"/>
              <a:gd name="connsiteY2560" fmla="*/ 210979 h 514350"/>
              <a:gd name="connsiteX2561" fmla="*/ 1247299 w 6400800"/>
              <a:gd name="connsiteY2561" fmla="*/ 208121 h 514350"/>
              <a:gd name="connsiteX2562" fmla="*/ 1251109 w 6400800"/>
              <a:gd name="connsiteY2562" fmla="*/ 199549 h 514350"/>
              <a:gd name="connsiteX2563" fmla="*/ 1246346 w 6400800"/>
              <a:gd name="connsiteY2563" fmla="*/ 206216 h 514350"/>
              <a:gd name="connsiteX2564" fmla="*/ 1229201 w 6400800"/>
              <a:gd name="connsiteY2564" fmla="*/ 184309 h 514350"/>
              <a:gd name="connsiteX2565" fmla="*/ 1211104 w 6400800"/>
              <a:gd name="connsiteY2565" fmla="*/ 162401 h 514350"/>
              <a:gd name="connsiteX2566" fmla="*/ 1226344 w 6400800"/>
              <a:gd name="connsiteY2566" fmla="*/ 186214 h 514350"/>
              <a:gd name="connsiteX2567" fmla="*/ 1242536 w 6400800"/>
              <a:gd name="connsiteY2567" fmla="*/ 211931 h 514350"/>
              <a:gd name="connsiteX2568" fmla="*/ 1236821 w 6400800"/>
              <a:gd name="connsiteY2568" fmla="*/ 220504 h 514350"/>
              <a:gd name="connsiteX2569" fmla="*/ 1233011 w 6400800"/>
              <a:gd name="connsiteY2569" fmla="*/ 226219 h 514350"/>
              <a:gd name="connsiteX2570" fmla="*/ 1231106 w 6400800"/>
              <a:gd name="connsiteY2570" fmla="*/ 212884 h 514350"/>
              <a:gd name="connsiteX2571" fmla="*/ 1228249 w 6400800"/>
              <a:gd name="connsiteY2571" fmla="*/ 209074 h 514350"/>
              <a:gd name="connsiteX2572" fmla="*/ 1226344 w 6400800"/>
              <a:gd name="connsiteY2572" fmla="*/ 209074 h 514350"/>
              <a:gd name="connsiteX2573" fmla="*/ 1223486 w 6400800"/>
              <a:gd name="connsiteY2573" fmla="*/ 199549 h 514350"/>
              <a:gd name="connsiteX2574" fmla="*/ 1215866 w 6400800"/>
              <a:gd name="connsiteY2574" fmla="*/ 179546 h 514350"/>
              <a:gd name="connsiteX2575" fmla="*/ 1219676 w 6400800"/>
              <a:gd name="connsiteY2575" fmla="*/ 200501 h 514350"/>
              <a:gd name="connsiteX2576" fmla="*/ 1221581 w 6400800"/>
              <a:gd name="connsiteY2576" fmla="*/ 211931 h 514350"/>
              <a:gd name="connsiteX2577" fmla="*/ 1220629 w 6400800"/>
              <a:gd name="connsiteY2577" fmla="*/ 213836 h 514350"/>
              <a:gd name="connsiteX2578" fmla="*/ 1207294 w 6400800"/>
              <a:gd name="connsiteY2578" fmla="*/ 200501 h 514350"/>
              <a:gd name="connsiteX2579" fmla="*/ 1201579 w 6400800"/>
              <a:gd name="connsiteY2579" fmla="*/ 195739 h 514350"/>
              <a:gd name="connsiteX2580" fmla="*/ 1206341 w 6400800"/>
              <a:gd name="connsiteY2580" fmla="*/ 201454 h 514350"/>
              <a:gd name="connsiteX2581" fmla="*/ 1217771 w 6400800"/>
              <a:gd name="connsiteY2581" fmla="*/ 217646 h 514350"/>
              <a:gd name="connsiteX2582" fmla="*/ 1217771 w 6400800"/>
              <a:gd name="connsiteY2582" fmla="*/ 217646 h 514350"/>
              <a:gd name="connsiteX2583" fmla="*/ 1216819 w 6400800"/>
              <a:gd name="connsiteY2583" fmla="*/ 231934 h 514350"/>
              <a:gd name="connsiteX2584" fmla="*/ 1202531 w 6400800"/>
              <a:gd name="connsiteY2584" fmla="*/ 219551 h 514350"/>
              <a:gd name="connsiteX2585" fmla="*/ 1215866 w 6400800"/>
              <a:gd name="connsiteY2585" fmla="*/ 236696 h 514350"/>
              <a:gd name="connsiteX2586" fmla="*/ 1214914 w 6400800"/>
              <a:gd name="connsiteY2586" fmla="*/ 249079 h 514350"/>
              <a:gd name="connsiteX2587" fmla="*/ 1214914 w 6400800"/>
              <a:gd name="connsiteY2587" fmla="*/ 255746 h 514350"/>
              <a:gd name="connsiteX2588" fmla="*/ 1213961 w 6400800"/>
              <a:gd name="connsiteY2588" fmla="*/ 250984 h 514350"/>
              <a:gd name="connsiteX2589" fmla="*/ 1213961 w 6400800"/>
              <a:gd name="connsiteY2589" fmla="*/ 250031 h 514350"/>
              <a:gd name="connsiteX2590" fmla="*/ 1214914 w 6400800"/>
              <a:gd name="connsiteY2590" fmla="*/ 249079 h 514350"/>
              <a:gd name="connsiteX2591" fmla="*/ 1213961 w 6400800"/>
              <a:gd name="connsiteY2591" fmla="*/ 250031 h 514350"/>
              <a:gd name="connsiteX2592" fmla="*/ 1207294 w 6400800"/>
              <a:gd name="connsiteY2592" fmla="*/ 229076 h 514350"/>
              <a:gd name="connsiteX2593" fmla="*/ 1200626 w 6400800"/>
              <a:gd name="connsiteY2593" fmla="*/ 212884 h 514350"/>
              <a:gd name="connsiteX2594" fmla="*/ 1193959 w 6400800"/>
              <a:gd name="connsiteY2594" fmla="*/ 198596 h 514350"/>
              <a:gd name="connsiteX2595" fmla="*/ 1196816 w 6400800"/>
              <a:gd name="connsiteY2595" fmla="*/ 213836 h 514350"/>
              <a:gd name="connsiteX2596" fmla="*/ 1200626 w 6400800"/>
              <a:gd name="connsiteY2596" fmla="*/ 230981 h 514350"/>
              <a:gd name="connsiteX2597" fmla="*/ 1204436 w 6400800"/>
              <a:gd name="connsiteY2597" fmla="*/ 252889 h 514350"/>
              <a:gd name="connsiteX2598" fmla="*/ 1205389 w 6400800"/>
              <a:gd name="connsiteY2598" fmla="*/ 258604 h 514350"/>
              <a:gd name="connsiteX2599" fmla="*/ 1196816 w 6400800"/>
              <a:gd name="connsiteY2599" fmla="*/ 239554 h 514350"/>
              <a:gd name="connsiteX2600" fmla="*/ 1189196 w 6400800"/>
              <a:gd name="connsiteY2600" fmla="*/ 224314 h 514350"/>
              <a:gd name="connsiteX2601" fmla="*/ 1181576 w 6400800"/>
              <a:gd name="connsiteY2601" fmla="*/ 211931 h 514350"/>
              <a:gd name="connsiteX2602" fmla="*/ 1185386 w 6400800"/>
              <a:gd name="connsiteY2602" fmla="*/ 225266 h 514350"/>
              <a:gd name="connsiteX2603" fmla="*/ 1190149 w 6400800"/>
              <a:gd name="connsiteY2603" fmla="*/ 241459 h 514350"/>
              <a:gd name="connsiteX2604" fmla="*/ 1194911 w 6400800"/>
              <a:gd name="connsiteY2604" fmla="*/ 262414 h 514350"/>
              <a:gd name="connsiteX2605" fmla="*/ 1197769 w 6400800"/>
              <a:gd name="connsiteY2605" fmla="*/ 276701 h 514350"/>
              <a:gd name="connsiteX2606" fmla="*/ 1193959 w 6400800"/>
              <a:gd name="connsiteY2606" fmla="*/ 284321 h 514350"/>
              <a:gd name="connsiteX2607" fmla="*/ 1193959 w 6400800"/>
              <a:gd name="connsiteY2607" fmla="*/ 283369 h 514350"/>
              <a:gd name="connsiteX2608" fmla="*/ 1193006 w 6400800"/>
              <a:gd name="connsiteY2608" fmla="*/ 279559 h 514350"/>
              <a:gd name="connsiteX2609" fmla="*/ 1193959 w 6400800"/>
              <a:gd name="connsiteY2609" fmla="*/ 276701 h 514350"/>
              <a:gd name="connsiteX2610" fmla="*/ 1193006 w 6400800"/>
              <a:gd name="connsiteY2610" fmla="*/ 278606 h 514350"/>
              <a:gd name="connsiteX2611" fmla="*/ 1184434 w 6400800"/>
              <a:gd name="connsiteY2611" fmla="*/ 250984 h 514350"/>
              <a:gd name="connsiteX2612" fmla="*/ 1174909 w 6400800"/>
              <a:gd name="connsiteY2612" fmla="*/ 227171 h 514350"/>
              <a:gd name="connsiteX2613" fmla="*/ 1174909 w 6400800"/>
              <a:gd name="connsiteY2613" fmla="*/ 223361 h 514350"/>
              <a:gd name="connsiteX2614" fmla="*/ 1175861 w 6400800"/>
              <a:gd name="connsiteY2614" fmla="*/ 196691 h 514350"/>
              <a:gd name="connsiteX2615" fmla="*/ 1174909 w 6400800"/>
              <a:gd name="connsiteY2615" fmla="*/ 173831 h 514350"/>
              <a:gd name="connsiteX2616" fmla="*/ 1172051 w 6400800"/>
              <a:gd name="connsiteY2616" fmla="*/ 196691 h 514350"/>
              <a:gd name="connsiteX2617" fmla="*/ 1168241 w 6400800"/>
              <a:gd name="connsiteY2617" fmla="*/ 223361 h 514350"/>
              <a:gd name="connsiteX2618" fmla="*/ 1168241 w 6400800"/>
              <a:gd name="connsiteY2618" fmla="*/ 226219 h 514350"/>
              <a:gd name="connsiteX2619" fmla="*/ 1162526 w 6400800"/>
              <a:gd name="connsiteY2619" fmla="*/ 238601 h 514350"/>
              <a:gd name="connsiteX2620" fmla="*/ 1158716 w 6400800"/>
              <a:gd name="connsiteY2620" fmla="*/ 215741 h 514350"/>
              <a:gd name="connsiteX2621" fmla="*/ 1152049 w 6400800"/>
              <a:gd name="connsiteY2621" fmla="*/ 189071 h 514350"/>
              <a:gd name="connsiteX2622" fmla="*/ 1136809 w 6400800"/>
              <a:gd name="connsiteY2622" fmla="*/ 133826 h 514350"/>
              <a:gd name="connsiteX2623" fmla="*/ 1140619 w 6400800"/>
              <a:gd name="connsiteY2623" fmla="*/ 190024 h 514350"/>
              <a:gd name="connsiteX2624" fmla="*/ 1143476 w 6400800"/>
              <a:gd name="connsiteY2624" fmla="*/ 217646 h 514350"/>
              <a:gd name="connsiteX2625" fmla="*/ 1146334 w 6400800"/>
              <a:gd name="connsiteY2625" fmla="*/ 248126 h 514350"/>
              <a:gd name="connsiteX2626" fmla="*/ 1147286 w 6400800"/>
              <a:gd name="connsiteY2626" fmla="*/ 261461 h 514350"/>
              <a:gd name="connsiteX2627" fmla="*/ 1147286 w 6400800"/>
              <a:gd name="connsiteY2627" fmla="*/ 261461 h 514350"/>
              <a:gd name="connsiteX2628" fmla="*/ 1147286 w 6400800"/>
              <a:gd name="connsiteY2628" fmla="*/ 258604 h 514350"/>
              <a:gd name="connsiteX2629" fmla="*/ 1147286 w 6400800"/>
              <a:gd name="connsiteY2629" fmla="*/ 260509 h 514350"/>
              <a:gd name="connsiteX2630" fmla="*/ 1143476 w 6400800"/>
              <a:gd name="connsiteY2630" fmla="*/ 251936 h 514350"/>
              <a:gd name="connsiteX2631" fmla="*/ 1141571 w 6400800"/>
              <a:gd name="connsiteY2631" fmla="*/ 249079 h 514350"/>
              <a:gd name="connsiteX2632" fmla="*/ 1141571 w 6400800"/>
              <a:gd name="connsiteY2632" fmla="*/ 237649 h 514350"/>
              <a:gd name="connsiteX2633" fmla="*/ 1139666 w 6400800"/>
              <a:gd name="connsiteY2633" fmla="*/ 246221 h 514350"/>
              <a:gd name="connsiteX2634" fmla="*/ 1132046 w 6400800"/>
              <a:gd name="connsiteY2634" fmla="*/ 231934 h 514350"/>
              <a:gd name="connsiteX2635" fmla="*/ 1132046 w 6400800"/>
              <a:gd name="connsiteY2635" fmla="*/ 230981 h 514350"/>
              <a:gd name="connsiteX2636" fmla="*/ 1120616 w 6400800"/>
              <a:gd name="connsiteY2636" fmla="*/ 177641 h 514350"/>
              <a:gd name="connsiteX2637" fmla="*/ 1110139 w 6400800"/>
              <a:gd name="connsiteY2637" fmla="*/ 132874 h 514350"/>
              <a:gd name="connsiteX2638" fmla="*/ 1100614 w 6400800"/>
              <a:gd name="connsiteY2638" fmla="*/ 98584 h 514350"/>
              <a:gd name="connsiteX2639" fmla="*/ 1092041 w 6400800"/>
              <a:gd name="connsiteY2639" fmla="*/ 69056 h 514350"/>
              <a:gd name="connsiteX2640" fmla="*/ 1096804 w 6400800"/>
              <a:gd name="connsiteY2640" fmla="*/ 99536 h 514350"/>
              <a:gd name="connsiteX2641" fmla="*/ 1103471 w 6400800"/>
              <a:gd name="connsiteY2641" fmla="*/ 134779 h 514350"/>
              <a:gd name="connsiteX2642" fmla="*/ 1110139 w 6400800"/>
              <a:gd name="connsiteY2642" fmla="*/ 180499 h 514350"/>
              <a:gd name="connsiteX2643" fmla="*/ 1112996 w 6400800"/>
              <a:gd name="connsiteY2643" fmla="*/ 199549 h 514350"/>
              <a:gd name="connsiteX2644" fmla="*/ 1110139 w 6400800"/>
              <a:gd name="connsiteY2644" fmla="*/ 194786 h 514350"/>
              <a:gd name="connsiteX2645" fmla="*/ 1106329 w 6400800"/>
              <a:gd name="connsiteY2645" fmla="*/ 190024 h 514350"/>
              <a:gd name="connsiteX2646" fmla="*/ 1105376 w 6400800"/>
              <a:gd name="connsiteY2646" fmla="*/ 188119 h 514350"/>
              <a:gd name="connsiteX2647" fmla="*/ 1095851 w 6400800"/>
              <a:gd name="connsiteY2647" fmla="*/ 160496 h 514350"/>
              <a:gd name="connsiteX2648" fmla="*/ 1087279 w 6400800"/>
              <a:gd name="connsiteY2648" fmla="*/ 136684 h 514350"/>
              <a:gd name="connsiteX2649" fmla="*/ 1092041 w 6400800"/>
              <a:gd name="connsiteY2649" fmla="*/ 161449 h 514350"/>
              <a:gd name="connsiteX2650" fmla="*/ 1098709 w 6400800"/>
              <a:gd name="connsiteY2650" fmla="*/ 190024 h 514350"/>
              <a:gd name="connsiteX2651" fmla="*/ 1103471 w 6400800"/>
              <a:gd name="connsiteY2651" fmla="*/ 215741 h 514350"/>
              <a:gd name="connsiteX2652" fmla="*/ 1097756 w 6400800"/>
              <a:gd name="connsiteY2652" fmla="*/ 200501 h 514350"/>
              <a:gd name="connsiteX2653" fmla="*/ 1102519 w 6400800"/>
              <a:gd name="connsiteY2653" fmla="*/ 224314 h 514350"/>
              <a:gd name="connsiteX2654" fmla="*/ 1094899 w 6400800"/>
              <a:gd name="connsiteY2654" fmla="*/ 233839 h 514350"/>
              <a:gd name="connsiteX2655" fmla="*/ 1089184 w 6400800"/>
              <a:gd name="connsiteY2655" fmla="*/ 209074 h 514350"/>
              <a:gd name="connsiteX2656" fmla="*/ 1084421 w 6400800"/>
              <a:gd name="connsiteY2656" fmla="*/ 166211 h 514350"/>
              <a:gd name="connsiteX2657" fmla="*/ 1083469 w 6400800"/>
              <a:gd name="connsiteY2657" fmla="*/ 184309 h 514350"/>
              <a:gd name="connsiteX2658" fmla="*/ 1073944 w 6400800"/>
              <a:gd name="connsiteY2658" fmla="*/ 149066 h 514350"/>
              <a:gd name="connsiteX2659" fmla="*/ 1066324 w 6400800"/>
              <a:gd name="connsiteY2659" fmla="*/ 123349 h 514350"/>
              <a:gd name="connsiteX2660" fmla="*/ 1075849 w 6400800"/>
              <a:gd name="connsiteY2660" fmla="*/ 94774 h 514350"/>
              <a:gd name="connsiteX2661" fmla="*/ 1064419 w 6400800"/>
              <a:gd name="connsiteY2661" fmla="*/ 119539 h 514350"/>
              <a:gd name="connsiteX2662" fmla="*/ 1057751 w 6400800"/>
              <a:gd name="connsiteY2662" fmla="*/ 100489 h 514350"/>
              <a:gd name="connsiteX2663" fmla="*/ 1050131 w 6400800"/>
              <a:gd name="connsiteY2663" fmla="*/ 78581 h 514350"/>
              <a:gd name="connsiteX2664" fmla="*/ 1042511 w 6400800"/>
              <a:gd name="connsiteY2664" fmla="*/ 59531 h 514350"/>
              <a:gd name="connsiteX2665" fmla="*/ 1029176 w 6400800"/>
              <a:gd name="connsiteY2665" fmla="*/ 28099 h 514350"/>
              <a:gd name="connsiteX2666" fmla="*/ 1012984 w 6400800"/>
              <a:gd name="connsiteY2666" fmla="*/ 7144 h 514350"/>
              <a:gd name="connsiteX2667" fmla="*/ 1022509 w 6400800"/>
              <a:gd name="connsiteY2667" fmla="*/ 34766 h 514350"/>
              <a:gd name="connsiteX2668" fmla="*/ 1032986 w 6400800"/>
              <a:gd name="connsiteY2668" fmla="*/ 67151 h 514350"/>
              <a:gd name="connsiteX2669" fmla="*/ 1038701 w 6400800"/>
              <a:gd name="connsiteY2669" fmla="*/ 87154 h 514350"/>
              <a:gd name="connsiteX2670" fmla="*/ 1044416 w 6400800"/>
              <a:gd name="connsiteY2670" fmla="*/ 109061 h 514350"/>
              <a:gd name="connsiteX2671" fmla="*/ 1044416 w 6400800"/>
              <a:gd name="connsiteY2671" fmla="*/ 110014 h 514350"/>
              <a:gd name="connsiteX2672" fmla="*/ 1037749 w 6400800"/>
              <a:gd name="connsiteY2672" fmla="*/ 96679 h 514350"/>
              <a:gd name="connsiteX2673" fmla="*/ 1044416 w 6400800"/>
              <a:gd name="connsiteY2673" fmla="*/ 117634 h 514350"/>
              <a:gd name="connsiteX2674" fmla="*/ 1051084 w 6400800"/>
              <a:gd name="connsiteY2674" fmla="*/ 141446 h 514350"/>
              <a:gd name="connsiteX2675" fmla="*/ 1052036 w 6400800"/>
              <a:gd name="connsiteY2675" fmla="*/ 146209 h 514350"/>
              <a:gd name="connsiteX2676" fmla="*/ 1037749 w 6400800"/>
              <a:gd name="connsiteY2676" fmla="*/ 172879 h 514350"/>
              <a:gd name="connsiteX2677" fmla="*/ 1024414 w 6400800"/>
              <a:gd name="connsiteY2677" fmla="*/ 195739 h 514350"/>
              <a:gd name="connsiteX2678" fmla="*/ 1023461 w 6400800"/>
              <a:gd name="connsiteY2678" fmla="*/ 192881 h 514350"/>
              <a:gd name="connsiteX2679" fmla="*/ 1023461 w 6400800"/>
              <a:gd name="connsiteY2679" fmla="*/ 184309 h 514350"/>
              <a:gd name="connsiteX2680" fmla="*/ 1024414 w 6400800"/>
              <a:gd name="connsiteY2680" fmla="*/ 142399 h 514350"/>
              <a:gd name="connsiteX2681" fmla="*/ 1023461 w 6400800"/>
              <a:gd name="connsiteY2681" fmla="*/ 110014 h 514350"/>
              <a:gd name="connsiteX2682" fmla="*/ 1021556 w 6400800"/>
              <a:gd name="connsiteY2682" fmla="*/ 89059 h 514350"/>
              <a:gd name="connsiteX2683" fmla="*/ 1020604 w 6400800"/>
              <a:gd name="connsiteY2683" fmla="*/ 81439 h 514350"/>
              <a:gd name="connsiteX2684" fmla="*/ 1020604 w 6400800"/>
              <a:gd name="connsiteY2684" fmla="*/ 89059 h 514350"/>
              <a:gd name="connsiteX2685" fmla="*/ 1019651 w 6400800"/>
              <a:gd name="connsiteY2685" fmla="*/ 110014 h 514350"/>
              <a:gd name="connsiteX2686" fmla="*/ 1014889 w 6400800"/>
              <a:gd name="connsiteY2686" fmla="*/ 165259 h 514350"/>
              <a:gd name="connsiteX2687" fmla="*/ 1013936 w 6400800"/>
              <a:gd name="connsiteY2687" fmla="*/ 161449 h 514350"/>
              <a:gd name="connsiteX2688" fmla="*/ 1014889 w 6400800"/>
              <a:gd name="connsiteY2688" fmla="*/ 168116 h 514350"/>
              <a:gd name="connsiteX2689" fmla="*/ 1012984 w 6400800"/>
              <a:gd name="connsiteY2689" fmla="*/ 183356 h 514350"/>
              <a:gd name="connsiteX2690" fmla="*/ 1007269 w 6400800"/>
              <a:gd name="connsiteY2690" fmla="*/ 224314 h 514350"/>
              <a:gd name="connsiteX2691" fmla="*/ 972026 w 6400800"/>
              <a:gd name="connsiteY2691" fmla="*/ 283369 h 514350"/>
              <a:gd name="connsiteX2692" fmla="*/ 971074 w 6400800"/>
              <a:gd name="connsiteY2692" fmla="*/ 269081 h 514350"/>
              <a:gd name="connsiteX2693" fmla="*/ 977741 w 6400800"/>
              <a:gd name="connsiteY2693" fmla="*/ 251936 h 514350"/>
              <a:gd name="connsiteX2694" fmla="*/ 992981 w 6400800"/>
              <a:gd name="connsiteY2694" fmla="*/ 206216 h 514350"/>
              <a:gd name="connsiteX2695" fmla="*/ 1002506 w 6400800"/>
              <a:gd name="connsiteY2695" fmla="*/ 170974 h 514350"/>
              <a:gd name="connsiteX2696" fmla="*/ 1009174 w 6400800"/>
              <a:gd name="connsiteY2696" fmla="*/ 139541 h 514350"/>
              <a:gd name="connsiteX2697" fmla="*/ 998696 w 6400800"/>
              <a:gd name="connsiteY2697" fmla="*/ 170021 h 514350"/>
              <a:gd name="connsiteX2698" fmla="*/ 985361 w 6400800"/>
              <a:gd name="connsiteY2698" fmla="*/ 204311 h 514350"/>
              <a:gd name="connsiteX2699" fmla="*/ 966311 w 6400800"/>
              <a:gd name="connsiteY2699" fmla="*/ 248126 h 514350"/>
              <a:gd name="connsiteX2700" fmla="*/ 960596 w 6400800"/>
              <a:gd name="connsiteY2700" fmla="*/ 260509 h 514350"/>
              <a:gd name="connsiteX2701" fmla="*/ 961549 w 6400800"/>
              <a:gd name="connsiteY2701" fmla="*/ 225266 h 514350"/>
              <a:gd name="connsiteX2702" fmla="*/ 969169 w 6400800"/>
              <a:gd name="connsiteY2702" fmla="*/ 206216 h 514350"/>
              <a:gd name="connsiteX2703" fmla="*/ 961549 w 6400800"/>
              <a:gd name="connsiteY2703" fmla="*/ 218599 h 514350"/>
              <a:gd name="connsiteX2704" fmla="*/ 961549 w 6400800"/>
              <a:gd name="connsiteY2704" fmla="*/ 206216 h 514350"/>
              <a:gd name="connsiteX2705" fmla="*/ 958691 w 6400800"/>
              <a:gd name="connsiteY2705" fmla="*/ 149066 h 514350"/>
              <a:gd name="connsiteX2706" fmla="*/ 956786 w 6400800"/>
              <a:gd name="connsiteY2706" fmla="*/ 134779 h 514350"/>
              <a:gd name="connsiteX2707" fmla="*/ 957739 w 6400800"/>
              <a:gd name="connsiteY2707" fmla="*/ 131921 h 514350"/>
              <a:gd name="connsiteX2708" fmla="*/ 956786 w 6400800"/>
              <a:gd name="connsiteY2708" fmla="*/ 133826 h 514350"/>
              <a:gd name="connsiteX2709" fmla="*/ 956786 w 6400800"/>
              <a:gd name="connsiteY2709" fmla="*/ 132874 h 514350"/>
              <a:gd name="connsiteX2710" fmla="*/ 955834 w 6400800"/>
              <a:gd name="connsiteY2710" fmla="*/ 127159 h 514350"/>
              <a:gd name="connsiteX2711" fmla="*/ 955834 w 6400800"/>
              <a:gd name="connsiteY2711" fmla="*/ 136684 h 514350"/>
              <a:gd name="connsiteX2712" fmla="*/ 927259 w 6400800"/>
              <a:gd name="connsiteY2712" fmla="*/ 206216 h 514350"/>
              <a:gd name="connsiteX2713" fmla="*/ 927259 w 6400800"/>
              <a:gd name="connsiteY2713" fmla="*/ 205264 h 514350"/>
              <a:gd name="connsiteX2714" fmla="*/ 930116 w 6400800"/>
              <a:gd name="connsiteY2714" fmla="*/ 183356 h 514350"/>
              <a:gd name="connsiteX2715" fmla="*/ 932974 w 6400800"/>
              <a:gd name="connsiteY2715" fmla="*/ 164306 h 514350"/>
              <a:gd name="connsiteX2716" fmla="*/ 926306 w 6400800"/>
              <a:gd name="connsiteY2716" fmla="*/ 183356 h 514350"/>
              <a:gd name="connsiteX2717" fmla="*/ 920591 w 6400800"/>
              <a:gd name="connsiteY2717" fmla="*/ 203359 h 514350"/>
              <a:gd name="connsiteX2718" fmla="*/ 910114 w 6400800"/>
              <a:gd name="connsiteY2718" fmla="*/ 171926 h 514350"/>
              <a:gd name="connsiteX2719" fmla="*/ 907256 w 6400800"/>
              <a:gd name="connsiteY2719" fmla="*/ 164306 h 514350"/>
              <a:gd name="connsiteX2720" fmla="*/ 912019 w 6400800"/>
              <a:gd name="connsiteY2720" fmla="*/ 157639 h 514350"/>
              <a:gd name="connsiteX2721" fmla="*/ 933926 w 6400800"/>
              <a:gd name="connsiteY2721" fmla="*/ 124301 h 514350"/>
              <a:gd name="connsiteX2722" fmla="*/ 953929 w 6400800"/>
              <a:gd name="connsiteY2722" fmla="*/ 95726 h 514350"/>
              <a:gd name="connsiteX2723" fmla="*/ 931069 w 6400800"/>
              <a:gd name="connsiteY2723" fmla="*/ 121444 h 514350"/>
              <a:gd name="connsiteX2724" fmla="*/ 906304 w 6400800"/>
              <a:gd name="connsiteY2724" fmla="*/ 151924 h 514350"/>
              <a:gd name="connsiteX2725" fmla="*/ 904399 w 6400800"/>
              <a:gd name="connsiteY2725" fmla="*/ 154781 h 514350"/>
              <a:gd name="connsiteX2726" fmla="*/ 894874 w 6400800"/>
              <a:gd name="connsiteY2726" fmla="*/ 131921 h 514350"/>
              <a:gd name="connsiteX2727" fmla="*/ 892016 w 6400800"/>
              <a:gd name="connsiteY2727" fmla="*/ 126206 h 514350"/>
              <a:gd name="connsiteX2728" fmla="*/ 897731 w 6400800"/>
              <a:gd name="connsiteY2728" fmla="*/ 115729 h 514350"/>
              <a:gd name="connsiteX2729" fmla="*/ 918686 w 6400800"/>
              <a:gd name="connsiteY2729" fmla="*/ 77629 h 514350"/>
              <a:gd name="connsiteX2730" fmla="*/ 937736 w 6400800"/>
              <a:gd name="connsiteY2730" fmla="*/ 44291 h 514350"/>
              <a:gd name="connsiteX2731" fmla="*/ 914876 w 6400800"/>
              <a:gd name="connsiteY2731" fmla="*/ 74771 h 514350"/>
              <a:gd name="connsiteX2732" fmla="*/ 890111 w 6400800"/>
              <a:gd name="connsiteY2732" fmla="*/ 110966 h 514350"/>
              <a:gd name="connsiteX2733" fmla="*/ 886301 w 6400800"/>
              <a:gd name="connsiteY2733" fmla="*/ 116681 h 514350"/>
              <a:gd name="connsiteX2734" fmla="*/ 874871 w 6400800"/>
              <a:gd name="connsiteY2734" fmla="*/ 92869 h 514350"/>
              <a:gd name="connsiteX2735" fmla="*/ 873919 w 6400800"/>
              <a:gd name="connsiteY2735" fmla="*/ 90964 h 514350"/>
              <a:gd name="connsiteX2736" fmla="*/ 872966 w 6400800"/>
              <a:gd name="connsiteY2736" fmla="*/ 91916 h 514350"/>
              <a:gd name="connsiteX2737" fmla="*/ 868204 w 6400800"/>
              <a:gd name="connsiteY2737" fmla="*/ 95726 h 514350"/>
              <a:gd name="connsiteX2738" fmla="*/ 866299 w 6400800"/>
              <a:gd name="connsiteY2738" fmla="*/ 101441 h 514350"/>
              <a:gd name="connsiteX2739" fmla="*/ 868204 w 6400800"/>
              <a:gd name="connsiteY2739" fmla="*/ 113824 h 514350"/>
              <a:gd name="connsiteX2740" fmla="*/ 868204 w 6400800"/>
              <a:gd name="connsiteY2740" fmla="*/ 102394 h 514350"/>
              <a:gd name="connsiteX2741" fmla="*/ 870109 w 6400800"/>
              <a:gd name="connsiteY2741" fmla="*/ 97631 h 514350"/>
              <a:gd name="connsiteX2742" fmla="*/ 872966 w 6400800"/>
              <a:gd name="connsiteY2742" fmla="*/ 95726 h 514350"/>
              <a:gd name="connsiteX2743" fmla="*/ 882491 w 6400800"/>
              <a:gd name="connsiteY2743" fmla="*/ 122396 h 514350"/>
              <a:gd name="connsiteX2744" fmla="*/ 875824 w 6400800"/>
              <a:gd name="connsiteY2744" fmla="*/ 132874 h 514350"/>
              <a:gd name="connsiteX2745" fmla="*/ 860584 w 6400800"/>
              <a:gd name="connsiteY2745" fmla="*/ 159544 h 514350"/>
              <a:gd name="connsiteX2746" fmla="*/ 837724 w 6400800"/>
              <a:gd name="connsiteY2746" fmla="*/ 203359 h 514350"/>
              <a:gd name="connsiteX2747" fmla="*/ 832009 w 6400800"/>
              <a:gd name="connsiteY2747" fmla="*/ 194786 h 514350"/>
              <a:gd name="connsiteX2748" fmla="*/ 838676 w 6400800"/>
              <a:gd name="connsiteY2748" fmla="*/ 137636 h 514350"/>
              <a:gd name="connsiteX2749" fmla="*/ 840581 w 6400800"/>
              <a:gd name="connsiteY2749" fmla="*/ 115729 h 514350"/>
              <a:gd name="connsiteX2750" fmla="*/ 834866 w 6400800"/>
              <a:gd name="connsiteY2750" fmla="*/ 137636 h 514350"/>
              <a:gd name="connsiteX2751" fmla="*/ 820579 w 6400800"/>
              <a:gd name="connsiteY2751" fmla="*/ 194786 h 514350"/>
              <a:gd name="connsiteX2752" fmla="*/ 818674 w 6400800"/>
              <a:gd name="connsiteY2752" fmla="*/ 204311 h 514350"/>
              <a:gd name="connsiteX2753" fmla="*/ 815816 w 6400800"/>
              <a:gd name="connsiteY2753" fmla="*/ 197644 h 514350"/>
              <a:gd name="connsiteX2754" fmla="*/ 807244 w 6400800"/>
              <a:gd name="connsiteY2754" fmla="*/ 174784 h 514350"/>
              <a:gd name="connsiteX2755" fmla="*/ 812006 w 6400800"/>
              <a:gd name="connsiteY2755" fmla="*/ 198596 h 514350"/>
              <a:gd name="connsiteX2756" fmla="*/ 814864 w 6400800"/>
              <a:gd name="connsiteY2756" fmla="*/ 210979 h 514350"/>
              <a:gd name="connsiteX2757" fmla="*/ 815816 w 6400800"/>
              <a:gd name="connsiteY2757" fmla="*/ 216694 h 514350"/>
              <a:gd name="connsiteX2758" fmla="*/ 811054 w 6400800"/>
              <a:gd name="connsiteY2758" fmla="*/ 239554 h 514350"/>
              <a:gd name="connsiteX2759" fmla="*/ 808196 w 6400800"/>
              <a:gd name="connsiteY2759" fmla="*/ 219551 h 514350"/>
              <a:gd name="connsiteX2760" fmla="*/ 807244 w 6400800"/>
              <a:gd name="connsiteY2760" fmla="*/ 264319 h 514350"/>
              <a:gd name="connsiteX2761" fmla="*/ 807244 w 6400800"/>
              <a:gd name="connsiteY2761" fmla="*/ 266224 h 514350"/>
              <a:gd name="connsiteX2762" fmla="*/ 798671 w 6400800"/>
              <a:gd name="connsiteY2762" fmla="*/ 246221 h 514350"/>
              <a:gd name="connsiteX2763" fmla="*/ 800576 w 6400800"/>
              <a:gd name="connsiteY2763" fmla="*/ 239554 h 514350"/>
              <a:gd name="connsiteX2764" fmla="*/ 797719 w 6400800"/>
              <a:gd name="connsiteY2764" fmla="*/ 245269 h 514350"/>
              <a:gd name="connsiteX2765" fmla="*/ 796766 w 6400800"/>
              <a:gd name="connsiteY2765" fmla="*/ 242411 h 514350"/>
              <a:gd name="connsiteX2766" fmla="*/ 792956 w 6400800"/>
              <a:gd name="connsiteY2766" fmla="*/ 233839 h 514350"/>
              <a:gd name="connsiteX2767" fmla="*/ 796766 w 6400800"/>
              <a:gd name="connsiteY2767" fmla="*/ 218599 h 514350"/>
              <a:gd name="connsiteX2768" fmla="*/ 809149 w 6400800"/>
              <a:gd name="connsiteY2768" fmla="*/ 164306 h 514350"/>
              <a:gd name="connsiteX2769" fmla="*/ 812959 w 6400800"/>
              <a:gd name="connsiteY2769" fmla="*/ 143351 h 514350"/>
              <a:gd name="connsiteX2770" fmla="*/ 805339 w 6400800"/>
              <a:gd name="connsiteY2770" fmla="*/ 163354 h 514350"/>
              <a:gd name="connsiteX2771" fmla="*/ 796766 w 6400800"/>
              <a:gd name="connsiteY2771" fmla="*/ 186214 h 514350"/>
              <a:gd name="connsiteX2772" fmla="*/ 785336 w 6400800"/>
              <a:gd name="connsiteY2772" fmla="*/ 215741 h 514350"/>
              <a:gd name="connsiteX2773" fmla="*/ 784384 w 6400800"/>
              <a:gd name="connsiteY2773" fmla="*/ 218599 h 514350"/>
              <a:gd name="connsiteX2774" fmla="*/ 776764 w 6400800"/>
              <a:gd name="connsiteY2774" fmla="*/ 205264 h 514350"/>
              <a:gd name="connsiteX2775" fmla="*/ 774859 w 6400800"/>
              <a:gd name="connsiteY2775" fmla="*/ 202406 h 514350"/>
              <a:gd name="connsiteX2776" fmla="*/ 774859 w 6400800"/>
              <a:gd name="connsiteY2776" fmla="*/ 201454 h 514350"/>
              <a:gd name="connsiteX2777" fmla="*/ 780574 w 6400800"/>
              <a:gd name="connsiteY2777" fmla="*/ 142399 h 514350"/>
              <a:gd name="connsiteX2778" fmla="*/ 781526 w 6400800"/>
              <a:gd name="connsiteY2778" fmla="*/ 119539 h 514350"/>
              <a:gd name="connsiteX2779" fmla="*/ 776764 w 6400800"/>
              <a:gd name="connsiteY2779" fmla="*/ 141446 h 514350"/>
              <a:gd name="connsiteX2780" fmla="*/ 771049 w 6400800"/>
              <a:gd name="connsiteY2780" fmla="*/ 167164 h 514350"/>
              <a:gd name="connsiteX2781" fmla="*/ 766286 w 6400800"/>
              <a:gd name="connsiteY2781" fmla="*/ 189071 h 514350"/>
              <a:gd name="connsiteX2782" fmla="*/ 758666 w 6400800"/>
              <a:gd name="connsiteY2782" fmla="*/ 178594 h 514350"/>
              <a:gd name="connsiteX2783" fmla="*/ 745331 w 6400800"/>
              <a:gd name="connsiteY2783" fmla="*/ 163354 h 514350"/>
              <a:gd name="connsiteX2784" fmla="*/ 740569 w 6400800"/>
              <a:gd name="connsiteY2784" fmla="*/ 157639 h 514350"/>
              <a:gd name="connsiteX2785" fmla="*/ 744379 w 6400800"/>
              <a:gd name="connsiteY2785" fmla="*/ 163354 h 514350"/>
              <a:gd name="connsiteX2786" fmla="*/ 754856 w 6400800"/>
              <a:gd name="connsiteY2786" fmla="*/ 180499 h 514350"/>
              <a:gd name="connsiteX2787" fmla="*/ 763429 w 6400800"/>
              <a:gd name="connsiteY2787" fmla="*/ 196691 h 514350"/>
              <a:gd name="connsiteX2788" fmla="*/ 762476 w 6400800"/>
              <a:gd name="connsiteY2788" fmla="*/ 199549 h 514350"/>
              <a:gd name="connsiteX2789" fmla="*/ 753904 w 6400800"/>
              <a:gd name="connsiteY2789" fmla="*/ 238601 h 514350"/>
              <a:gd name="connsiteX2790" fmla="*/ 747236 w 6400800"/>
              <a:gd name="connsiteY2790" fmla="*/ 224314 h 514350"/>
              <a:gd name="connsiteX2791" fmla="*/ 752951 w 6400800"/>
              <a:gd name="connsiteY2791" fmla="*/ 241459 h 514350"/>
              <a:gd name="connsiteX2792" fmla="*/ 751046 w 6400800"/>
              <a:gd name="connsiteY2792" fmla="*/ 243364 h 514350"/>
              <a:gd name="connsiteX2793" fmla="*/ 749141 w 6400800"/>
              <a:gd name="connsiteY2793" fmla="*/ 252889 h 514350"/>
              <a:gd name="connsiteX2794" fmla="*/ 752951 w 6400800"/>
              <a:gd name="connsiteY2794" fmla="*/ 244316 h 514350"/>
              <a:gd name="connsiteX2795" fmla="*/ 752951 w 6400800"/>
              <a:gd name="connsiteY2795" fmla="*/ 244316 h 514350"/>
              <a:gd name="connsiteX2796" fmla="*/ 744379 w 6400800"/>
              <a:gd name="connsiteY2796" fmla="*/ 282416 h 514350"/>
              <a:gd name="connsiteX2797" fmla="*/ 741521 w 6400800"/>
              <a:gd name="connsiteY2797" fmla="*/ 296704 h 514350"/>
              <a:gd name="connsiteX2798" fmla="*/ 738664 w 6400800"/>
              <a:gd name="connsiteY2798" fmla="*/ 306229 h 514350"/>
              <a:gd name="connsiteX2799" fmla="*/ 738664 w 6400800"/>
              <a:gd name="connsiteY2799" fmla="*/ 306229 h 514350"/>
              <a:gd name="connsiteX2800" fmla="*/ 737711 w 6400800"/>
              <a:gd name="connsiteY2800" fmla="*/ 293846 h 514350"/>
              <a:gd name="connsiteX2801" fmla="*/ 733901 w 6400800"/>
              <a:gd name="connsiteY2801" fmla="*/ 270034 h 514350"/>
              <a:gd name="connsiteX2802" fmla="*/ 731996 w 6400800"/>
              <a:gd name="connsiteY2802" fmla="*/ 259556 h 514350"/>
              <a:gd name="connsiteX2803" fmla="*/ 731044 w 6400800"/>
              <a:gd name="connsiteY2803" fmla="*/ 257651 h 514350"/>
              <a:gd name="connsiteX2804" fmla="*/ 725329 w 6400800"/>
              <a:gd name="connsiteY2804" fmla="*/ 210979 h 514350"/>
              <a:gd name="connsiteX2805" fmla="*/ 722471 w 6400800"/>
              <a:gd name="connsiteY2805" fmla="*/ 186214 h 514350"/>
              <a:gd name="connsiteX2806" fmla="*/ 722471 w 6400800"/>
              <a:gd name="connsiteY2806" fmla="*/ 199549 h 514350"/>
              <a:gd name="connsiteX2807" fmla="*/ 709136 w 6400800"/>
              <a:gd name="connsiteY2807" fmla="*/ 243364 h 514350"/>
              <a:gd name="connsiteX2808" fmla="*/ 704374 w 6400800"/>
              <a:gd name="connsiteY2808" fmla="*/ 229076 h 514350"/>
              <a:gd name="connsiteX2809" fmla="*/ 687229 w 6400800"/>
              <a:gd name="connsiteY2809" fmla="*/ 181451 h 514350"/>
              <a:gd name="connsiteX2810" fmla="*/ 679609 w 6400800"/>
              <a:gd name="connsiteY2810" fmla="*/ 161449 h 514350"/>
              <a:gd name="connsiteX2811" fmla="*/ 679609 w 6400800"/>
              <a:gd name="connsiteY2811" fmla="*/ 148114 h 514350"/>
              <a:gd name="connsiteX2812" fmla="*/ 679609 w 6400800"/>
              <a:gd name="connsiteY2812" fmla="*/ 122396 h 514350"/>
              <a:gd name="connsiteX2813" fmla="*/ 678656 w 6400800"/>
              <a:gd name="connsiteY2813" fmla="*/ 100489 h 514350"/>
              <a:gd name="connsiteX2814" fmla="*/ 675799 w 6400800"/>
              <a:gd name="connsiteY2814" fmla="*/ 122396 h 514350"/>
              <a:gd name="connsiteX2815" fmla="*/ 672941 w 6400800"/>
              <a:gd name="connsiteY2815" fmla="*/ 144304 h 514350"/>
              <a:gd name="connsiteX2816" fmla="*/ 663416 w 6400800"/>
              <a:gd name="connsiteY2816" fmla="*/ 122396 h 514350"/>
              <a:gd name="connsiteX2817" fmla="*/ 659606 w 6400800"/>
              <a:gd name="connsiteY2817" fmla="*/ 114776 h 514350"/>
              <a:gd name="connsiteX2818" fmla="*/ 662464 w 6400800"/>
              <a:gd name="connsiteY2818" fmla="*/ 123349 h 514350"/>
              <a:gd name="connsiteX2819" fmla="*/ 670084 w 6400800"/>
              <a:gd name="connsiteY2819" fmla="*/ 147161 h 514350"/>
              <a:gd name="connsiteX2820" fmla="*/ 671989 w 6400800"/>
              <a:gd name="connsiteY2820" fmla="*/ 153829 h 514350"/>
              <a:gd name="connsiteX2821" fmla="*/ 671036 w 6400800"/>
              <a:gd name="connsiteY2821" fmla="*/ 164306 h 514350"/>
              <a:gd name="connsiteX2822" fmla="*/ 668179 w 6400800"/>
              <a:gd name="connsiteY2822" fmla="*/ 181451 h 514350"/>
              <a:gd name="connsiteX2823" fmla="*/ 662464 w 6400800"/>
              <a:gd name="connsiteY2823" fmla="*/ 219551 h 514350"/>
              <a:gd name="connsiteX2824" fmla="*/ 658654 w 6400800"/>
              <a:gd name="connsiteY2824" fmla="*/ 239554 h 514350"/>
              <a:gd name="connsiteX2825" fmla="*/ 655796 w 6400800"/>
              <a:gd name="connsiteY2825" fmla="*/ 231934 h 514350"/>
              <a:gd name="connsiteX2826" fmla="*/ 657701 w 6400800"/>
              <a:gd name="connsiteY2826" fmla="*/ 210026 h 514350"/>
              <a:gd name="connsiteX2827" fmla="*/ 653891 w 6400800"/>
              <a:gd name="connsiteY2827" fmla="*/ 226219 h 514350"/>
              <a:gd name="connsiteX2828" fmla="*/ 638651 w 6400800"/>
              <a:gd name="connsiteY2828" fmla="*/ 191929 h 514350"/>
              <a:gd name="connsiteX2829" fmla="*/ 630079 w 6400800"/>
              <a:gd name="connsiteY2829" fmla="*/ 174784 h 514350"/>
              <a:gd name="connsiteX2830" fmla="*/ 627221 w 6400800"/>
              <a:gd name="connsiteY2830" fmla="*/ 169069 h 514350"/>
              <a:gd name="connsiteX2831" fmla="*/ 635794 w 6400800"/>
              <a:gd name="connsiteY2831" fmla="*/ 193834 h 514350"/>
              <a:gd name="connsiteX2832" fmla="*/ 649129 w 6400800"/>
              <a:gd name="connsiteY2832" fmla="*/ 240506 h 514350"/>
              <a:gd name="connsiteX2833" fmla="*/ 650081 w 6400800"/>
              <a:gd name="connsiteY2833" fmla="*/ 244316 h 514350"/>
              <a:gd name="connsiteX2834" fmla="*/ 647224 w 6400800"/>
              <a:gd name="connsiteY2834" fmla="*/ 262414 h 514350"/>
              <a:gd name="connsiteX2835" fmla="*/ 644366 w 6400800"/>
              <a:gd name="connsiteY2835" fmla="*/ 279559 h 514350"/>
              <a:gd name="connsiteX2836" fmla="*/ 642461 w 6400800"/>
              <a:gd name="connsiteY2836" fmla="*/ 298609 h 514350"/>
              <a:gd name="connsiteX2837" fmla="*/ 642461 w 6400800"/>
              <a:gd name="connsiteY2837" fmla="*/ 298609 h 514350"/>
              <a:gd name="connsiteX2838" fmla="*/ 642461 w 6400800"/>
              <a:gd name="connsiteY2838" fmla="*/ 294799 h 514350"/>
              <a:gd name="connsiteX2839" fmla="*/ 641509 w 6400800"/>
              <a:gd name="connsiteY2839" fmla="*/ 315754 h 514350"/>
              <a:gd name="connsiteX2840" fmla="*/ 641509 w 6400800"/>
              <a:gd name="connsiteY2840" fmla="*/ 317659 h 514350"/>
              <a:gd name="connsiteX2841" fmla="*/ 639604 w 6400800"/>
              <a:gd name="connsiteY2841" fmla="*/ 309086 h 514350"/>
              <a:gd name="connsiteX2842" fmla="*/ 640556 w 6400800"/>
              <a:gd name="connsiteY2842" fmla="*/ 304324 h 514350"/>
              <a:gd name="connsiteX2843" fmla="*/ 638651 w 6400800"/>
              <a:gd name="connsiteY2843" fmla="*/ 307181 h 514350"/>
              <a:gd name="connsiteX2844" fmla="*/ 632936 w 6400800"/>
              <a:gd name="connsiteY2844" fmla="*/ 284321 h 514350"/>
              <a:gd name="connsiteX2845" fmla="*/ 624364 w 6400800"/>
              <a:gd name="connsiteY2845" fmla="*/ 250031 h 514350"/>
              <a:gd name="connsiteX2846" fmla="*/ 617696 w 6400800"/>
              <a:gd name="connsiteY2846" fmla="*/ 223361 h 514350"/>
              <a:gd name="connsiteX2847" fmla="*/ 614839 w 6400800"/>
              <a:gd name="connsiteY2847" fmla="*/ 210979 h 514350"/>
              <a:gd name="connsiteX2848" fmla="*/ 615791 w 6400800"/>
              <a:gd name="connsiteY2848" fmla="*/ 190024 h 514350"/>
              <a:gd name="connsiteX2849" fmla="*/ 617696 w 6400800"/>
              <a:gd name="connsiteY2849" fmla="*/ 126206 h 514350"/>
              <a:gd name="connsiteX2850" fmla="*/ 607219 w 6400800"/>
              <a:gd name="connsiteY2850" fmla="*/ 187166 h 514350"/>
              <a:gd name="connsiteX2851" fmla="*/ 606266 w 6400800"/>
              <a:gd name="connsiteY2851" fmla="*/ 184309 h 514350"/>
              <a:gd name="connsiteX2852" fmla="*/ 606266 w 6400800"/>
              <a:gd name="connsiteY2852" fmla="*/ 189071 h 514350"/>
              <a:gd name="connsiteX2853" fmla="*/ 601504 w 6400800"/>
              <a:gd name="connsiteY2853" fmla="*/ 215741 h 514350"/>
              <a:gd name="connsiteX2854" fmla="*/ 599599 w 6400800"/>
              <a:gd name="connsiteY2854" fmla="*/ 210979 h 514350"/>
              <a:gd name="connsiteX2855" fmla="*/ 591026 w 6400800"/>
              <a:gd name="connsiteY2855" fmla="*/ 191929 h 514350"/>
              <a:gd name="connsiteX2856" fmla="*/ 595789 w 6400800"/>
              <a:gd name="connsiteY2856" fmla="*/ 212884 h 514350"/>
              <a:gd name="connsiteX2857" fmla="*/ 599599 w 6400800"/>
              <a:gd name="connsiteY2857" fmla="*/ 230029 h 514350"/>
              <a:gd name="connsiteX2858" fmla="*/ 595789 w 6400800"/>
              <a:gd name="connsiteY2858" fmla="*/ 251936 h 514350"/>
              <a:gd name="connsiteX2859" fmla="*/ 589121 w 6400800"/>
              <a:gd name="connsiteY2859" fmla="*/ 294799 h 514350"/>
              <a:gd name="connsiteX2860" fmla="*/ 582454 w 6400800"/>
              <a:gd name="connsiteY2860" fmla="*/ 284321 h 514350"/>
              <a:gd name="connsiteX2861" fmla="*/ 585311 w 6400800"/>
              <a:gd name="connsiteY2861" fmla="*/ 265271 h 514350"/>
              <a:gd name="connsiteX2862" fmla="*/ 588169 w 6400800"/>
              <a:gd name="connsiteY2862" fmla="*/ 244316 h 514350"/>
              <a:gd name="connsiteX2863" fmla="*/ 591026 w 6400800"/>
              <a:gd name="connsiteY2863" fmla="*/ 225266 h 514350"/>
              <a:gd name="connsiteX2864" fmla="*/ 584359 w 6400800"/>
              <a:gd name="connsiteY2864" fmla="*/ 243364 h 514350"/>
              <a:gd name="connsiteX2865" fmla="*/ 579596 w 6400800"/>
              <a:gd name="connsiteY2865" fmla="*/ 258604 h 514350"/>
              <a:gd name="connsiteX2866" fmla="*/ 577691 w 6400800"/>
              <a:gd name="connsiteY2866" fmla="*/ 231934 h 514350"/>
              <a:gd name="connsiteX2867" fmla="*/ 575786 w 6400800"/>
              <a:gd name="connsiteY2867" fmla="*/ 210979 h 514350"/>
              <a:gd name="connsiteX2868" fmla="*/ 573881 w 6400800"/>
              <a:gd name="connsiteY2868" fmla="*/ 230981 h 514350"/>
              <a:gd name="connsiteX2869" fmla="*/ 571024 w 6400800"/>
              <a:gd name="connsiteY2869" fmla="*/ 267176 h 514350"/>
              <a:gd name="connsiteX2870" fmla="*/ 571024 w 6400800"/>
              <a:gd name="connsiteY2870" fmla="*/ 267176 h 514350"/>
              <a:gd name="connsiteX2871" fmla="*/ 567214 w 6400800"/>
              <a:gd name="connsiteY2871" fmla="*/ 262414 h 514350"/>
              <a:gd name="connsiteX2872" fmla="*/ 552926 w 6400800"/>
              <a:gd name="connsiteY2872" fmla="*/ 219551 h 514350"/>
              <a:gd name="connsiteX2873" fmla="*/ 552926 w 6400800"/>
              <a:gd name="connsiteY2873" fmla="*/ 218599 h 514350"/>
              <a:gd name="connsiteX2874" fmla="*/ 555784 w 6400800"/>
              <a:gd name="connsiteY2874" fmla="*/ 189071 h 514350"/>
              <a:gd name="connsiteX2875" fmla="*/ 558641 w 6400800"/>
              <a:gd name="connsiteY2875" fmla="*/ 162401 h 514350"/>
              <a:gd name="connsiteX2876" fmla="*/ 561499 w 6400800"/>
              <a:gd name="connsiteY2876" fmla="*/ 141446 h 514350"/>
              <a:gd name="connsiteX2877" fmla="*/ 564356 w 6400800"/>
              <a:gd name="connsiteY2877" fmla="*/ 123349 h 514350"/>
              <a:gd name="connsiteX2878" fmla="*/ 557689 w 6400800"/>
              <a:gd name="connsiteY2878" fmla="*/ 140494 h 514350"/>
              <a:gd name="connsiteX2879" fmla="*/ 551021 w 6400800"/>
              <a:gd name="connsiteY2879" fmla="*/ 160496 h 514350"/>
              <a:gd name="connsiteX2880" fmla="*/ 544354 w 6400800"/>
              <a:gd name="connsiteY2880" fmla="*/ 187166 h 514350"/>
              <a:gd name="connsiteX2881" fmla="*/ 537686 w 6400800"/>
              <a:gd name="connsiteY2881" fmla="*/ 218599 h 514350"/>
              <a:gd name="connsiteX2882" fmla="*/ 535781 w 6400800"/>
              <a:gd name="connsiteY2882" fmla="*/ 231934 h 514350"/>
              <a:gd name="connsiteX2883" fmla="*/ 534829 w 6400800"/>
              <a:gd name="connsiteY2883" fmla="*/ 220504 h 514350"/>
              <a:gd name="connsiteX2884" fmla="*/ 532924 w 6400800"/>
              <a:gd name="connsiteY2884" fmla="*/ 205264 h 514350"/>
              <a:gd name="connsiteX2885" fmla="*/ 533876 w 6400800"/>
              <a:gd name="connsiteY2885" fmla="*/ 186214 h 514350"/>
              <a:gd name="connsiteX2886" fmla="*/ 534829 w 6400800"/>
              <a:gd name="connsiteY2886" fmla="*/ 166211 h 514350"/>
              <a:gd name="connsiteX2887" fmla="*/ 534829 w 6400800"/>
              <a:gd name="connsiteY2887" fmla="*/ 148114 h 514350"/>
              <a:gd name="connsiteX2888" fmla="*/ 534829 w 6400800"/>
              <a:gd name="connsiteY2888" fmla="*/ 118586 h 514350"/>
              <a:gd name="connsiteX2889" fmla="*/ 533876 w 6400800"/>
              <a:gd name="connsiteY2889" fmla="*/ 92869 h 514350"/>
              <a:gd name="connsiteX2890" fmla="*/ 531019 w 6400800"/>
              <a:gd name="connsiteY2890" fmla="*/ 118586 h 514350"/>
              <a:gd name="connsiteX2891" fmla="*/ 528161 w 6400800"/>
              <a:gd name="connsiteY2891" fmla="*/ 147161 h 514350"/>
              <a:gd name="connsiteX2892" fmla="*/ 526256 w 6400800"/>
              <a:gd name="connsiteY2892" fmla="*/ 165259 h 514350"/>
              <a:gd name="connsiteX2893" fmla="*/ 523399 w 6400800"/>
              <a:gd name="connsiteY2893" fmla="*/ 185261 h 514350"/>
              <a:gd name="connsiteX2894" fmla="*/ 521494 w 6400800"/>
              <a:gd name="connsiteY2894" fmla="*/ 197644 h 514350"/>
              <a:gd name="connsiteX2895" fmla="*/ 513874 w 6400800"/>
              <a:gd name="connsiteY2895" fmla="*/ 170021 h 514350"/>
              <a:gd name="connsiteX2896" fmla="*/ 506254 w 6400800"/>
              <a:gd name="connsiteY2896" fmla="*/ 144304 h 514350"/>
              <a:gd name="connsiteX2897" fmla="*/ 510064 w 6400800"/>
              <a:gd name="connsiteY2897" fmla="*/ 170974 h 514350"/>
              <a:gd name="connsiteX2898" fmla="*/ 517684 w 6400800"/>
              <a:gd name="connsiteY2898" fmla="*/ 222409 h 514350"/>
              <a:gd name="connsiteX2899" fmla="*/ 516731 w 6400800"/>
              <a:gd name="connsiteY2899" fmla="*/ 230029 h 514350"/>
              <a:gd name="connsiteX2900" fmla="*/ 512921 w 6400800"/>
              <a:gd name="connsiteY2900" fmla="*/ 251936 h 514350"/>
              <a:gd name="connsiteX2901" fmla="*/ 487204 w 6400800"/>
              <a:gd name="connsiteY2901" fmla="*/ 172879 h 514350"/>
              <a:gd name="connsiteX2902" fmla="*/ 485299 w 6400800"/>
              <a:gd name="connsiteY2902" fmla="*/ 164306 h 514350"/>
              <a:gd name="connsiteX2903" fmla="*/ 486251 w 6400800"/>
              <a:gd name="connsiteY2903" fmla="*/ 189071 h 514350"/>
              <a:gd name="connsiteX2904" fmla="*/ 488156 w 6400800"/>
              <a:gd name="connsiteY2904" fmla="*/ 217646 h 514350"/>
              <a:gd name="connsiteX2905" fmla="*/ 489109 w 6400800"/>
              <a:gd name="connsiteY2905" fmla="*/ 238601 h 514350"/>
              <a:gd name="connsiteX2906" fmla="*/ 486251 w 6400800"/>
              <a:gd name="connsiteY2906" fmla="*/ 223361 h 514350"/>
              <a:gd name="connsiteX2907" fmla="*/ 482441 w 6400800"/>
              <a:gd name="connsiteY2907" fmla="*/ 207169 h 514350"/>
              <a:gd name="connsiteX2908" fmla="*/ 478631 w 6400800"/>
              <a:gd name="connsiteY2908" fmla="*/ 192881 h 514350"/>
              <a:gd name="connsiteX2909" fmla="*/ 471964 w 6400800"/>
              <a:gd name="connsiteY2909" fmla="*/ 170021 h 514350"/>
              <a:gd name="connsiteX2910" fmla="*/ 465296 w 6400800"/>
              <a:gd name="connsiteY2910" fmla="*/ 150019 h 514350"/>
              <a:gd name="connsiteX2911" fmla="*/ 468154 w 6400800"/>
              <a:gd name="connsiteY2911" fmla="*/ 170021 h 514350"/>
              <a:gd name="connsiteX2912" fmla="*/ 471011 w 6400800"/>
              <a:gd name="connsiteY2912" fmla="*/ 193834 h 514350"/>
              <a:gd name="connsiteX2913" fmla="*/ 472916 w 6400800"/>
              <a:gd name="connsiteY2913" fmla="*/ 208121 h 514350"/>
              <a:gd name="connsiteX2914" fmla="*/ 474821 w 6400800"/>
              <a:gd name="connsiteY2914" fmla="*/ 224314 h 514350"/>
              <a:gd name="connsiteX2915" fmla="*/ 478631 w 6400800"/>
              <a:gd name="connsiteY2915" fmla="*/ 255746 h 514350"/>
              <a:gd name="connsiteX2916" fmla="*/ 474821 w 6400800"/>
              <a:gd name="connsiteY2916" fmla="*/ 240506 h 514350"/>
              <a:gd name="connsiteX2917" fmla="*/ 455771 w 6400800"/>
              <a:gd name="connsiteY2917" fmla="*/ 170974 h 514350"/>
              <a:gd name="connsiteX2918" fmla="*/ 447199 w 6400800"/>
              <a:gd name="connsiteY2918" fmla="*/ 145256 h 514350"/>
              <a:gd name="connsiteX2919" fmla="*/ 451961 w 6400800"/>
              <a:gd name="connsiteY2919" fmla="*/ 171926 h 514350"/>
              <a:gd name="connsiteX2920" fmla="*/ 457676 w 6400800"/>
              <a:gd name="connsiteY2920" fmla="*/ 202406 h 514350"/>
              <a:gd name="connsiteX2921" fmla="*/ 464344 w 6400800"/>
              <a:gd name="connsiteY2921" fmla="*/ 242411 h 514350"/>
              <a:gd name="connsiteX2922" fmla="*/ 471011 w 6400800"/>
              <a:gd name="connsiteY2922" fmla="*/ 282416 h 514350"/>
              <a:gd name="connsiteX2923" fmla="*/ 467201 w 6400800"/>
              <a:gd name="connsiteY2923" fmla="*/ 272891 h 514350"/>
              <a:gd name="connsiteX2924" fmla="*/ 459581 w 6400800"/>
              <a:gd name="connsiteY2924" fmla="*/ 255746 h 514350"/>
              <a:gd name="connsiteX2925" fmla="*/ 463391 w 6400800"/>
              <a:gd name="connsiteY2925" fmla="*/ 273844 h 514350"/>
              <a:gd name="connsiteX2926" fmla="*/ 468154 w 6400800"/>
              <a:gd name="connsiteY2926" fmla="*/ 293846 h 514350"/>
              <a:gd name="connsiteX2927" fmla="*/ 471011 w 6400800"/>
              <a:gd name="connsiteY2927" fmla="*/ 306229 h 514350"/>
              <a:gd name="connsiteX2928" fmla="*/ 473869 w 6400800"/>
              <a:gd name="connsiteY2928" fmla="*/ 320516 h 514350"/>
              <a:gd name="connsiteX2929" fmla="*/ 479584 w 6400800"/>
              <a:gd name="connsiteY2929" fmla="*/ 351949 h 514350"/>
              <a:gd name="connsiteX2930" fmla="*/ 479584 w 6400800"/>
              <a:gd name="connsiteY2930" fmla="*/ 353854 h 514350"/>
              <a:gd name="connsiteX2931" fmla="*/ 478631 w 6400800"/>
              <a:gd name="connsiteY2931" fmla="*/ 351949 h 514350"/>
              <a:gd name="connsiteX2932" fmla="*/ 471964 w 6400800"/>
              <a:gd name="connsiteY2932" fmla="*/ 338614 h 514350"/>
              <a:gd name="connsiteX2933" fmla="*/ 470059 w 6400800"/>
              <a:gd name="connsiteY2933" fmla="*/ 324326 h 514350"/>
              <a:gd name="connsiteX2934" fmla="*/ 462439 w 6400800"/>
              <a:gd name="connsiteY2934" fmla="*/ 280511 h 514350"/>
              <a:gd name="connsiteX2935" fmla="*/ 452914 w 6400800"/>
              <a:gd name="connsiteY2935" fmla="*/ 240506 h 514350"/>
              <a:gd name="connsiteX2936" fmla="*/ 441484 w 6400800"/>
              <a:gd name="connsiteY2936" fmla="*/ 205264 h 514350"/>
              <a:gd name="connsiteX2937" fmla="*/ 437674 w 6400800"/>
              <a:gd name="connsiteY2937" fmla="*/ 194786 h 514350"/>
              <a:gd name="connsiteX2938" fmla="*/ 440531 w 6400800"/>
              <a:gd name="connsiteY2938" fmla="*/ 167164 h 514350"/>
              <a:gd name="connsiteX2939" fmla="*/ 442436 w 6400800"/>
              <a:gd name="connsiteY2939" fmla="*/ 128111 h 514350"/>
              <a:gd name="connsiteX2940" fmla="*/ 441484 w 6400800"/>
              <a:gd name="connsiteY2940" fmla="*/ 94774 h 514350"/>
              <a:gd name="connsiteX2941" fmla="*/ 438626 w 6400800"/>
              <a:gd name="connsiteY2941" fmla="*/ 128111 h 514350"/>
              <a:gd name="connsiteX2942" fmla="*/ 433864 w 6400800"/>
              <a:gd name="connsiteY2942" fmla="*/ 166211 h 514350"/>
              <a:gd name="connsiteX2943" fmla="*/ 431959 w 6400800"/>
              <a:gd name="connsiteY2943" fmla="*/ 178594 h 514350"/>
              <a:gd name="connsiteX2944" fmla="*/ 431006 w 6400800"/>
              <a:gd name="connsiteY2944" fmla="*/ 175736 h 514350"/>
              <a:gd name="connsiteX2945" fmla="*/ 419576 w 6400800"/>
              <a:gd name="connsiteY2945" fmla="*/ 153829 h 514350"/>
              <a:gd name="connsiteX2946" fmla="*/ 408146 w 6400800"/>
              <a:gd name="connsiteY2946" fmla="*/ 135731 h 514350"/>
              <a:gd name="connsiteX2947" fmla="*/ 415766 w 6400800"/>
              <a:gd name="connsiteY2947" fmla="*/ 155734 h 514350"/>
              <a:gd name="connsiteX2948" fmla="*/ 423386 w 6400800"/>
              <a:gd name="connsiteY2948" fmla="*/ 178594 h 514350"/>
              <a:gd name="connsiteX2949" fmla="*/ 428149 w 6400800"/>
              <a:gd name="connsiteY2949" fmla="*/ 195739 h 514350"/>
              <a:gd name="connsiteX2950" fmla="*/ 424339 w 6400800"/>
              <a:gd name="connsiteY2950" fmla="*/ 214789 h 514350"/>
              <a:gd name="connsiteX2951" fmla="*/ 424339 w 6400800"/>
              <a:gd name="connsiteY2951" fmla="*/ 214789 h 514350"/>
              <a:gd name="connsiteX2952" fmla="*/ 415766 w 6400800"/>
              <a:gd name="connsiteY2952" fmla="*/ 202406 h 514350"/>
              <a:gd name="connsiteX2953" fmla="*/ 421481 w 6400800"/>
              <a:gd name="connsiteY2953" fmla="*/ 216694 h 514350"/>
              <a:gd name="connsiteX2954" fmla="*/ 423386 w 6400800"/>
              <a:gd name="connsiteY2954" fmla="*/ 223361 h 514350"/>
              <a:gd name="connsiteX2955" fmla="*/ 412909 w 6400800"/>
              <a:gd name="connsiteY2955" fmla="*/ 272891 h 514350"/>
              <a:gd name="connsiteX2956" fmla="*/ 405289 w 6400800"/>
              <a:gd name="connsiteY2956" fmla="*/ 253841 h 514350"/>
              <a:gd name="connsiteX2957" fmla="*/ 405289 w 6400800"/>
              <a:gd name="connsiteY2957" fmla="*/ 253841 h 514350"/>
              <a:gd name="connsiteX2958" fmla="*/ 404336 w 6400800"/>
              <a:gd name="connsiteY2958" fmla="*/ 210026 h 514350"/>
              <a:gd name="connsiteX2959" fmla="*/ 401479 w 6400800"/>
              <a:gd name="connsiteY2959" fmla="*/ 176689 h 514350"/>
              <a:gd name="connsiteX2960" fmla="*/ 396716 w 6400800"/>
              <a:gd name="connsiteY2960" fmla="*/ 148114 h 514350"/>
              <a:gd name="connsiteX2961" fmla="*/ 397669 w 6400800"/>
              <a:gd name="connsiteY2961" fmla="*/ 177641 h 514350"/>
              <a:gd name="connsiteX2962" fmla="*/ 396716 w 6400800"/>
              <a:gd name="connsiteY2962" fmla="*/ 206216 h 514350"/>
              <a:gd name="connsiteX2963" fmla="*/ 389096 w 6400800"/>
              <a:gd name="connsiteY2963" fmla="*/ 244316 h 514350"/>
              <a:gd name="connsiteX2964" fmla="*/ 381476 w 6400800"/>
              <a:gd name="connsiteY2964" fmla="*/ 219551 h 514350"/>
              <a:gd name="connsiteX2965" fmla="*/ 374809 w 6400800"/>
              <a:gd name="connsiteY2965" fmla="*/ 199549 h 514350"/>
              <a:gd name="connsiteX2966" fmla="*/ 372904 w 6400800"/>
              <a:gd name="connsiteY2966" fmla="*/ 194786 h 514350"/>
              <a:gd name="connsiteX2967" fmla="*/ 372904 w 6400800"/>
              <a:gd name="connsiteY2967" fmla="*/ 190976 h 514350"/>
              <a:gd name="connsiteX2968" fmla="*/ 370046 w 6400800"/>
              <a:gd name="connsiteY2968" fmla="*/ 177641 h 514350"/>
              <a:gd name="connsiteX2969" fmla="*/ 366236 w 6400800"/>
              <a:gd name="connsiteY2969" fmla="*/ 155734 h 514350"/>
              <a:gd name="connsiteX2970" fmla="*/ 364331 w 6400800"/>
              <a:gd name="connsiteY2970" fmla="*/ 148114 h 514350"/>
              <a:gd name="connsiteX2971" fmla="*/ 363379 w 6400800"/>
              <a:gd name="connsiteY2971" fmla="*/ 135731 h 514350"/>
              <a:gd name="connsiteX2972" fmla="*/ 363379 w 6400800"/>
              <a:gd name="connsiteY2972" fmla="*/ 140494 h 514350"/>
              <a:gd name="connsiteX2973" fmla="*/ 362426 w 6400800"/>
              <a:gd name="connsiteY2973" fmla="*/ 136684 h 514350"/>
              <a:gd name="connsiteX2974" fmla="*/ 362426 w 6400800"/>
              <a:gd name="connsiteY2974" fmla="*/ 151924 h 514350"/>
              <a:gd name="connsiteX2975" fmla="*/ 361474 w 6400800"/>
              <a:gd name="connsiteY2975" fmla="*/ 163354 h 514350"/>
              <a:gd name="connsiteX2976" fmla="*/ 357664 w 6400800"/>
              <a:gd name="connsiteY2976" fmla="*/ 151924 h 514350"/>
              <a:gd name="connsiteX2977" fmla="*/ 348139 w 6400800"/>
              <a:gd name="connsiteY2977" fmla="*/ 127159 h 514350"/>
              <a:gd name="connsiteX2978" fmla="*/ 353854 w 6400800"/>
              <a:gd name="connsiteY2978" fmla="*/ 153829 h 514350"/>
              <a:gd name="connsiteX2979" fmla="*/ 361474 w 6400800"/>
              <a:gd name="connsiteY2979" fmla="*/ 183356 h 514350"/>
              <a:gd name="connsiteX2980" fmla="*/ 361474 w 6400800"/>
              <a:gd name="connsiteY2980" fmla="*/ 192881 h 514350"/>
              <a:gd name="connsiteX2981" fmla="*/ 357664 w 6400800"/>
              <a:gd name="connsiteY2981" fmla="*/ 184309 h 514350"/>
              <a:gd name="connsiteX2982" fmla="*/ 360521 w 6400800"/>
              <a:gd name="connsiteY2982" fmla="*/ 198596 h 514350"/>
              <a:gd name="connsiteX2983" fmla="*/ 359569 w 6400800"/>
              <a:gd name="connsiteY2983" fmla="*/ 221456 h 514350"/>
              <a:gd name="connsiteX2984" fmla="*/ 355759 w 6400800"/>
              <a:gd name="connsiteY2984" fmla="*/ 208121 h 514350"/>
              <a:gd name="connsiteX2985" fmla="*/ 350996 w 6400800"/>
              <a:gd name="connsiteY2985" fmla="*/ 193834 h 514350"/>
              <a:gd name="connsiteX2986" fmla="*/ 351949 w 6400800"/>
              <a:gd name="connsiteY2986" fmla="*/ 208121 h 514350"/>
              <a:gd name="connsiteX2987" fmla="*/ 352901 w 6400800"/>
              <a:gd name="connsiteY2987" fmla="*/ 224314 h 514350"/>
              <a:gd name="connsiteX2988" fmla="*/ 353854 w 6400800"/>
              <a:gd name="connsiteY2988" fmla="*/ 246221 h 514350"/>
              <a:gd name="connsiteX2989" fmla="*/ 354806 w 6400800"/>
              <a:gd name="connsiteY2989" fmla="*/ 270986 h 514350"/>
              <a:gd name="connsiteX2990" fmla="*/ 355759 w 6400800"/>
              <a:gd name="connsiteY2990" fmla="*/ 299561 h 514350"/>
              <a:gd name="connsiteX2991" fmla="*/ 356711 w 6400800"/>
              <a:gd name="connsiteY2991" fmla="*/ 316706 h 514350"/>
              <a:gd name="connsiteX2992" fmla="*/ 346234 w 6400800"/>
              <a:gd name="connsiteY2992" fmla="*/ 298609 h 514350"/>
              <a:gd name="connsiteX2993" fmla="*/ 345281 w 6400800"/>
              <a:gd name="connsiteY2993" fmla="*/ 296704 h 514350"/>
              <a:gd name="connsiteX2994" fmla="*/ 345281 w 6400800"/>
              <a:gd name="connsiteY2994" fmla="*/ 291941 h 514350"/>
              <a:gd name="connsiteX2995" fmla="*/ 348139 w 6400800"/>
              <a:gd name="connsiteY2995" fmla="*/ 267176 h 514350"/>
              <a:gd name="connsiteX2996" fmla="*/ 350044 w 6400800"/>
              <a:gd name="connsiteY2996" fmla="*/ 246221 h 514350"/>
              <a:gd name="connsiteX2997" fmla="*/ 344329 w 6400800"/>
              <a:gd name="connsiteY2997" fmla="*/ 267176 h 514350"/>
              <a:gd name="connsiteX2998" fmla="*/ 339566 w 6400800"/>
              <a:gd name="connsiteY2998" fmla="*/ 287179 h 514350"/>
              <a:gd name="connsiteX2999" fmla="*/ 339566 w 6400800"/>
              <a:gd name="connsiteY2999" fmla="*/ 287179 h 514350"/>
              <a:gd name="connsiteX3000" fmla="*/ 339566 w 6400800"/>
              <a:gd name="connsiteY3000" fmla="*/ 288131 h 514350"/>
              <a:gd name="connsiteX3001" fmla="*/ 338614 w 6400800"/>
              <a:gd name="connsiteY3001" fmla="*/ 291941 h 514350"/>
              <a:gd name="connsiteX3002" fmla="*/ 337661 w 6400800"/>
              <a:gd name="connsiteY3002" fmla="*/ 297656 h 514350"/>
              <a:gd name="connsiteX3003" fmla="*/ 324326 w 6400800"/>
              <a:gd name="connsiteY3003" fmla="*/ 277654 h 514350"/>
              <a:gd name="connsiteX3004" fmla="*/ 310991 w 6400800"/>
              <a:gd name="connsiteY3004" fmla="*/ 233839 h 514350"/>
              <a:gd name="connsiteX3005" fmla="*/ 303371 w 6400800"/>
              <a:gd name="connsiteY3005" fmla="*/ 211931 h 514350"/>
              <a:gd name="connsiteX3006" fmla="*/ 306229 w 6400800"/>
              <a:gd name="connsiteY3006" fmla="*/ 196691 h 514350"/>
              <a:gd name="connsiteX3007" fmla="*/ 316706 w 6400800"/>
              <a:gd name="connsiteY3007" fmla="*/ 150971 h 514350"/>
              <a:gd name="connsiteX3008" fmla="*/ 326231 w 6400800"/>
              <a:gd name="connsiteY3008" fmla="*/ 115729 h 514350"/>
              <a:gd name="connsiteX3009" fmla="*/ 335756 w 6400800"/>
              <a:gd name="connsiteY3009" fmla="*/ 85249 h 514350"/>
              <a:gd name="connsiteX3010" fmla="*/ 323374 w 6400800"/>
              <a:gd name="connsiteY3010" fmla="*/ 113824 h 514350"/>
              <a:gd name="connsiteX3011" fmla="*/ 310991 w 6400800"/>
              <a:gd name="connsiteY3011" fmla="*/ 148114 h 514350"/>
              <a:gd name="connsiteX3012" fmla="*/ 303371 w 6400800"/>
              <a:gd name="connsiteY3012" fmla="*/ 169069 h 514350"/>
              <a:gd name="connsiteX3013" fmla="*/ 297656 w 6400800"/>
              <a:gd name="connsiteY3013" fmla="*/ 190024 h 514350"/>
              <a:gd name="connsiteX3014" fmla="*/ 287179 w 6400800"/>
              <a:gd name="connsiteY3014" fmla="*/ 159544 h 514350"/>
              <a:gd name="connsiteX3015" fmla="*/ 294799 w 6400800"/>
              <a:gd name="connsiteY3015" fmla="*/ 198596 h 514350"/>
              <a:gd name="connsiteX3016" fmla="*/ 283369 w 6400800"/>
              <a:gd name="connsiteY3016" fmla="*/ 247174 h 514350"/>
              <a:gd name="connsiteX3017" fmla="*/ 279559 w 6400800"/>
              <a:gd name="connsiteY3017" fmla="*/ 264319 h 514350"/>
              <a:gd name="connsiteX3018" fmla="*/ 276701 w 6400800"/>
              <a:gd name="connsiteY3018" fmla="*/ 253841 h 514350"/>
              <a:gd name="connsiteX3019" fmla="*/ 278606 w 6400800"/>
              <a:gd name="connsiteY3019" fmla="*/ 227171 h 514350"/>
              <a:gd name="connsiteX3020" fmla="*/ 284321 w 6400800"/>
              <a:gd name="connsiteY3020" fmla="*/ 166211 h 514350"/>
              <a:gd name="connsiteX3021" fmla="*/ 287179 w 6400800"/>
              <a:gd name="connsiteY3021" fmla="*/ 139541 h 514350"/>
              <a:gd name="connsiteX3022" fmla="*/ 290989 w 6400800"/>
              <a:gd name="connsiteY3022" fmla="*/ 115729 h 514350"/>
              <a:gd name="connsiteX3023" fmla="*/ 297656 w 6400800"/>
              <a:gd name="connsiteY3023" fmla="*/ 76676 h 514350"/>
              <a:gd name="connsiteX3024" fmla="*/ 304324 w 6400800"/>
              <a:gd name="connsiteY3024" fmla="*/ 42386 h 514350"/>
              <a:gd name="connsiteX3025" fmla="*/ 293846 w 6400800"/>
              <a:gd name="connsiteY3025" fmla="*/ 75724 h 514350"/>
              <a:gd name="connsiteX3026" fmla="*/ 283369 w 6400800"/>
              <a:gd name="connsiteY3026" fmla="*/ 114776 h 514350"/>
              <a:gd name="connsiteX3027" fmla="*/ 277654 w 6400800"/>
              <a:gd name="connsiteY3027" fmla="*/ 138589 h 514350"/>
              <a:gd name="connsiteX3028" fmla="*/ 272891 w 6400800"/>
              <a:gd name="connsiteY3028" fmla="*/ 165259 h 514350"/>
              <a:gd name="connsiteX3029" fmla="*/ 270034 w 6400800"/>
              <a:gd name="connsiteY3029" fmla="*/ 178594 h 514350"/>
              <a:gd name="connsiteX3030" fmla="*/ 261461 w 6400800"/>
              <a:gd name="connsiteY3030" fmla="*/ 196691 h 514350"/>
              <a:gd name="connsiteX3031" fmla="*/ 258604 w 6400800"/>
              <a:gd name="connsiteY3031" fmla="*/ 183356 h 514350"/>
              <a:gd name="connsiteX3032" fmla="*/ 253841 w 6400800"/>
              <a:gd name="connsiteY3032" fmla="*/ 161449 h 514350"/>
              <a:gd name="connsiteX3033" fmla="*/ 254794 w 6400800"/>
              <a:gd name="connsiteY3033" fmla="*/ 183356 h 514350"/>
              <a:gd name="connsiteX3034" fmla="*/ 256699 w 6400800"/>
              <a:gd name="connsiteY3034" fmla="*/ 207169 h 514350"/>
              <a:gd name="connsiteX3035" fmla="*/ 247174 w 6400800"/>
              <a:gd name="connsiteY3035" fmla="*/ 231934 h 514350"/>
              <a:gd name="connsiteX3036" fmla="*/ 245269 w 6400800"/>
              <a:gd name="connsiteY3036" fmla="*/ 236696 h 514350"/>
              <a:gd name="connsiteX3037" fmla="*/ 242411 w 6400800"/>
              <a:gd name="connsiteY3037" fmla="*/ 230029 h 514350"/>
              <a:gd name="connsiteX3038" fmla="*/ 244316 w 6400800"/>
              <a:gd name="connsiteY3038" fmla="*/ 240506 h 514350"/>
              <a:gd name="connsiteX3039" fmla="*/ 236696 w 6400800"/>
              <a:gd name="connsiteY3039" fmla="*/ 262414 h 514350"/>
              <a:gd name="connsiteX3040" fmla="*/ 226219 w 6400800"/>
              <a:gd name="connsiteY3040" fmla="*/ 227171 h 514350"/>
              <a:gd name="connsiteX3041" fmla="*/ 218599 w 6400800"/>
              <a:gd name="connsiteY3041" fmla="*/ 204311 h 514350"/>
              <a:gd name="connsiteX3042" fmla="*/ 210979 w 6400800"/>
              <a:gd name="connsiteY3042" fmla="*/ 184309 h 514350"/>
              <a:gd name="connsiteX3043" fmla="*/ 198596 w 6400800"/>
              <a:gd name="connsiteY3043" fmla="*/ 150971 h 514350"/>
              <a:gd name="connsiteX3044" fmla="*/ 187166 w 6400800"/>
              <a:gd name="connsiteY3044" fmla="*/ 122396 h 514350"/>
              <a:gd name="connsiteX3045" fmla="*/ 194786 w 6400800"/>
              <a:gd name="connsiteY3045" fmla="*/ 151924 h 514350"/>
              <a:gd name="connsiteX3046" fmla="*/ 204311 w 6400800"/>
              <a:gd name="connsiteY3046" fmla="*/ 186214 h 514350"/>
              <a:gd name="connsiteX3047" fmla="*/ 210026 w 6400800"/>
              <a:gd name="connsiteY3047" fmla="*/ 207169 h 514350"/>
              <a:gd name="connsiteX3048" fmla="*/ 215741 w 6400800"/>
              <a:gd name="connsiteY3048" fmla="*/ 230981 h 514350"/>
              <a:gd name="connsiteX3049" fmla="*/ 226219 w 6400800"/>
              <a:gd name="connsiteY3049" fmla="*/ 275749 h 514350"/>
              <a:gd name="connsiteX3050" fmla="*/ 218599 w 6400800"/>
              <a:gd name="connsiteY3050" fmla="*/ 295751 h 514350"/>
              <a:gd name="connsiteX3051" fmla="*/ 217646 w 6400800"/>
              <a:gd name="connsiteY3051" fmla="*/ 298609 h 514350"/>
              <a:gd name="connsiteX3052" fmla="*/ 214789 w 6400800"/>
              <a:gd name="connsiteY3052" fmla="*/ 266224 h 514350"/>
              <a:gd name="connsiteX3053" fmla="*/ 212884 w 6400800"/>
              <a:gd name="connsiteY3053" fmla="*/ 241459 h 514350"/>
              <a:gd name="connsiteX3054" fmla="*/ 210979 w 6400800"/>
              <a:gd name="connsiteY3054" fmla="*/ 266224 h 514350"/>
              <a:gd name="connsiteX3055" fmla="*/ 209074 w 6400800"/>
              <a:gd name="connsiteY3055" fmla="*/ 309086 h 514350"/>
              <a:gd name="connsiteX3056" fmla="*/ 196691 w 6400800"/>
              <a:gd name="connsiteY3056" fmla="*/ 287179 h 514350"/>
              <a:gd name="connsiteX3057" fmla="*/ 187166 w 6400800"/>
              <a:gd name="connsiteY3057" fmla="*/ 270034 h 514350"/>
              <a:gd name="connsiteX3058" fmla="*/ 177641 w 6400800"/>
              <a:gd name="connsiteY3058" fmla="*/ 255746 h 514350"/>
              <a:gd name="connsiteX3059" fmla="*/ 161449 w 6400800"/>
              <a:gd name="connsiteY3059" fmla="*/ 231934 h 514350"/>
              <a:gd name="connsiteX3060" fmla="*/ 156686 w 6400800"/>
              <a:gd name="connsiteY3060" fmla="*/ 225266 h 514350"/>
              <a:gd name="connsiteX3061" fmla="*/ 152876 w 6400800"/>
              <a:gd name="connsiteY3061" fmla="*/ 209074 h 514350"/>
              <a:gd name="connsiteX3062" fmla="*/ 152876 w 6400800"/>
              <a:gd name="connsiteY3062" fmla="*/ 219551 h 514350"/>
              <a:gd name="connsiteX3063" fmla="*/ 146209 w 6400800"/>
              <a:gd name="connsiteY3063" fmla="*/ 210979 h 514350"/>
              <a:gd name="connsiteX3064" fmla="*/ 152876 w 6400800"/>
              <a:gd name="connsiteY3064" fmla="*/ 224314 h 514350"/>
              <a:gd name="connsiteX3065" fmla="*/ 156686 w 6400800"/>
              <a:gd name="connsiteY3065" fmla="*/ 275749 h 514350"/>
              <a:gd name="connsiteX3066" fmla="*/ 148114 w 6400800"/>
              <a:gd name="connsiteY3066" fmla="*/ 263366 h 514350"/>
              <a:gd name="connsiteX3067" fmla="*/ 124301 w 6400800"/>
              <a:gd name="connsiteY3067" fmla="*/ 233839 h 514350"/>
              <a:gd name="connsiteX3068" fmla="*/ 104299 w 6400800"/>
              <a:gd name="connsiteY3068" fmla="*/ 212884 h 514350"/>
              <a:gd name="connsiteX3069" fmla="*/ 88106 w 6400800"/>
              <a:gd name="connsiteY3069" fmla="*/ 197644 h 514350"/>
              <a:gd name="connsiteX3070" fmla="*/ 103346 w 6400800"/>
              <a:gd name="connsiteY3070" fmla="*/ 217646 h 514350"/>
              <a:gd name="connsiteX3071" fmla="*/ 119539 w 6400800"/>
              <a:gd name="connsiteY3071" fmla="*/ 240506 h 514350"/>
              <a:gd name="connsiteX3072" fmla="*/ 139541 w 6400800"/>
              <a:gd name="connsiteY3072" fmla="*/ 271939 h 514350"/>
              <a:gd name="connsiteX3073" fmla="*/ 151924 w 6400800"/>
              <a:gd name="connsiteY3073" fmla="*/ 292894 h 514350"/>
              <a:gd name="connsiteX3074" fmla="*/ 151924 w 6400800"/>
              <a:gd name="connsiteY3074" fmla="*/ 297656 h 514350"/>
              <a:gd name="connsiteX3075" fmla="*/ 150971 w 6400800"/>
              <a:gd name="connsiteY3075" fmla="*/ 296704 h 514350"/>
              <a:gd name="connsiteX3076" fmla="*/ 136684 w 6400800"/>
              <a:gd name="connsiteY3076" fmla="*/ 282416 h 514350"/>
              <a:gd name="connsiteX3077" fmla="*/ 131921 w 6400800"/>
              <a:gd name="connsiteY3077" fmla="*/ 278606 h 514350"/>
              <a:gd name="connsiteX3078" fmla="*/ 132874 w 6400800"/>
              <a:gd name="connsiteY3078" fmla="*/ 274796 h 514350"/>
              <a:gd name="connsiteX3079" fmla="*/ 130969 w 6400800"/>
              <a:gd name="connsiteY3079" fmla="*/ 278606 h 514350"/>
              <a:gd name="connsiteX3080" fmla="*/ 122396 w 6400800"/>
              <a:gd name="connsiteY3080" fmla="*/ 270986 h 514350"/>
              <a:gd name="connsiteX3081" fmla="*/ 130016 w 6400800"/>
              <a:gd name="connsiteY3081" fmla="*/ 280511 h 514350"/>
              <a:gd name="connsiteX3082" fmla="*/ 123349 w 6400800"/>
              <a:gd name="connsiteY3082" fmla="*/ 293846 h 514350"/>
              <a:gd name="connsiteX3083" fmla="*/ 114776 w 6400800"/>
              <a:gd name="connsiteY3083" fmla="*/ 316706 h 514350"/>
              <a:gd name="connsiteX3084" fmla="*/ 112871 w 6400800"/>
              <a:gd name="connsiteY3084" fmla="*/ 321469 h 514350"/>
              <a:gd name="connsiteX3085" fmla="*/ 103346 w 6400800"/>
              <a:gd name="connsiteY3085" fmla="*/ 299561 h 514350"/>
              <a:gd name="connsiteX3086" fmla="*/ 86201 w 6400800"/>
              <a:gd name="connsiteY3086" fmla="*/ 262414 h 514350"/>
              <a:gd name="connsiteX3087" fmla="*/ 78581 w 6400800"/>
              <a:gd name="connsiteY3087" fmla="*/ 245269 h 514350"/>
              <a:gd name="connsiteX3088" fmla="*/ 70961 w 6400800"/>
              <a:gd name="connsiteY3088" fmla="*/ 230981 h 514350"/>
              <a:gd name="connsiteX3089" fmla="*/ 57626 w 6400800"/>
              <a:gd name="connsiteY3089" fmla="*/ 208121 h 514350"/>
              <a:gd name="connsiteX3090" fmla="*/ 46196 w 6400800"/>
              <a:gd name="connsiteY3090" fmla="*/ 188119 h 514350"/>
              <a:gd name="connsiteX3091" fmla="*/ 54769 w 6400800"/>
              <a:gd name="connsiteY3091" fmla="*/ 210026 h 514350"/>
              <a:gd name="connsiteX3092" fmla="*/ 64294 w 6400800"/>
              <a:gd name="connsiteY3092" fmla="*/ 234791 h 514350"/>
              <a:gd name="connsiteX3093" fmla="*/ 70009 w 6400800"/>
              <a:gd name="connsiteY3093" fmla="*/ 250031 h 514350"/>
              <a:gd name="connsiteX3094" fmla="*/ 75724 w 6400800"/>
              <a:gd name="connsiteY3094" fmla="*/ 266224 h 514350"/>
              <a:gd name="connsiteX3095" fmla="*/ 85249 w 6400800"/>
              <a:gd name="connsiteY3095" fmla="*/ 292894 h 514350"/>
              <a:gd name="connsiteX3096" fmla="*/ 79534 w 6400800"/>
              <a:gd name="connsiteY3096" fmla="*/ 284321 h 514350"/>
              <a:gd name="connsiteX3097" fmla="*/ 68104 w 6400800"/>
              <a:gd name="connsiteY3097" fmla="*/ 268129 h 514350"/>
              <a:gd name="connsiteX3098" fmla="*/ 57626 w 6400800"/>
              <a:gd name="connsiteY3098" fmla="*/ 253841 h 514350"/>
              <a:gd name="connsiteX3099" fmla="*/ 64294 w 6400800"/>
              <a:gd name="connsiteY3099" fmla="*/ 270034 h 514350"/>
              <a:gd name="connsiteX3100" fmla="*/ 71914 w 6400800"/>
              <a:gd name="connsiteY3100" fmla="*/ 288131 h 514350"/>
              <a:gd name="connsiteX3101" fmla="*/ 83344 w 6400800"/>
              <a:gd name="connsiteY3101" fmla="*/ 311944 h 514350"/>
              <a:gd name="connsiteX3102" fmla="*/ 90964 w 6400800"/>
              <a:gd name="connsiteY3102" fmla="*/ 330994 h 514350"/>
              <a:gd name="connsiteX3103" fmla="*/ 87154 w 6400800"/>
              <a:gd name="connsiteY3103" fmla="*/ 339566 h 514350"/>
              <a:gd name="connsiteX3104" fmla="*/ 81439 w 6400800"/>
              <a:gd name="connsiteY3104" fmla="*/ 352901 h 514350"/>
              <a:gd name="connsiteX3105" fmla="*/ 78581 w 6400800"/>
              <a:gd name="connsiteY3105" fmla="*/ 339566 h 514350"/>
              <a:gd name="connsiteX3106" fmla="*/ 70009 w 6400800"/>
              <a:gd name="connsiteY3106" fmla="*/ 301466 h 514350"/>
              <a:gd name="connsiteX3107" fmla="*/ 61436 w 6400800"/>
              <a:gd name="connsiteY3107" fmla="*/ 269081 h 514350"/>
              <a:gd name="connsiteX3108" fmla="*/ 53816 w 6400800"/>
              <a:gd name="connsiteY3108" fmla="*/ 244316 h 514350"/>
              <a:gd name="connsiteX3109" fmla="*/ 46196 w 6400800"/>
              <a:gd name="connsiteY3109" fmla="*/ 223361 h 514350"/>
              <a:gd name="connsiteX3110" fmla="*/ 50006 w 6400800"/>
              <a:gd name="connsiteY3110" fmla="*/ 245269 h 514350"/>
              <a:gd name="connsiteX3111" fmla="*/ 53816 w 6400800"/>
              <a:gd name="connsiteY3111" fmla="*/ 270034 h 514350"/>
              <a:gd name="connsiteX3112" fmla="*/ 58579 w 6400800"/>
              <a:gd name="connsiteY3112" fmla="*/ 302419 h 514350"/>
              <a:gd name="connsiteX3113" fmla="*/ 64294 w 6400800"/>
              <a:gd name="connsiteY3113" fmla="*/ 340519 h 514350"/>
              <a:gd name="connsiteX3114" fmla="*/ 69056 w 6400800"/>
              <a:gd name="connsiteY3114" fmla="*/ 381476 h 514350"/>
              <a:gd name="connsiteX3115" fmla="*/ 67151 w 6400800"/>
              <a:gd name="connsiteY3115" fmla="*/ 385286 h 514350"/>
              <a:gd name="connsiteX3116" fmla="*/ 60484 w 6400800"/>
              <a:gd name="connsiteY3116" fmla="*/ 405289 h 514350"/>
              <a:gd name="connsiteX3117" fmla="*/ 59531 w 6400800"/>
              <a:gd name="connsiteY3117" fmla="*/ 407194 h 514350"/>
              <a:gd name="connsiteX3118" fmla="*/ 56674 w 6400800"/>
              <a:gd name="connsiteY3118" fmla="*/ 407194 h 514350"/>
              <a:gd name="connsiteX3119" fmla="*/ 54769 w 6400800"/>
              <a:gd name="connsiteY3119" fmla="*/ 399574 h 514350"/>
              <a:gd name="connsiteX3120" fmla="*/ 46196 w 6400800"/>
              <a:gd name="connsiteY3120" fmla="*/ 364331 h 514350"/>
              <a:gd name="connsiteX3121" fmla="*/ 37624 w 6400800"/>
              <a:gd name="connsiteY3121" fmla="*/ 332899 h 514350"/>
              <a:gd name="connsiteX3122" fmla="*/ 21431 w 6400800"/>
              <a:gd name="connsiteY3122" fmla="*/ 287179 h 514350"/>
              <a:gd name="connsiteX3123" fmla="*/ 13811 w 6400800"/>
              <a:gd name="connsiteY3123" fmla="*/ 270034 h 514350"/>
              <a:gd name="connsiteX3124" fmla="*/ 17621 w 6400800"/>
              <a:gd name="connsiteY3124" fmla="*/ 288131 h 514350"/>
              <a:gd name="connsiteX3125" fmla="*/ 21431 w 6400800"/>
              <a:gd name="connsiteY3125" fmla="*/ 309086 h 514350"/>
              <a:gd name="connsiteX3126" fmla="*/ 26194 w 6400800"/>
              <a:gd name="connsiteY3126" fmla="*/ 335756 h 514350"/>
              <a:gd name="connsiteX3127" fmla="*/ 31909 w 6400800"/>
              <a:gd name="connsiteY3127" fmla="*/ 367189 h 514350"/>
              <a:gd name="connsiteX3128" fmla="*/ 39529 w 6400800"/>
              <a:gd name="connsiteY3128" fmla="*/ 402431 h 514350"/>
              <a:gd name="connsiteX3129" fmla="*/ 39529 w 6400800"/>
              <a:gd name="connsiteY3129" fmla="*/ 404336 h 514350"/>
              <a:gd name="connsiteX3130" fmla="*/ 7144 w 6400800"/>
              <a:gd name="connsiteY3130" fmla="*/ 399574 h 514350"/>
              <a:gd name="connsiteX3131" fmla="*/ 7144 w 6400800"/>
              <a:gd name="connsiteY3131" fmla="*/ 511016 h 514350"/>
              <a:gd name="connsiteX3132" fmla="*/ 6277451 w 6400800"/>
              <a:gd name="connsiteY3132" fmla="*/ 364331 h 514350"/>
              <a:gd name="connsiteX3133" fmla="*/ 6279356 w 6400800"/>
              <a:gd name="connsiteY3133" fmla="*/ 357664 h 514350"/>
              <a:gd name="connsiteX3134" fmla="*/ 6279356 w 6400800"/>
              <a:gd name="connsiteY3134" fmla="*/ 361474 h 514350"/>
              <a:gd name="connsiteX3135" fmla="*/ 6277451 w 6400800"/>
              <a:gd name="connsiteY3135" fmla="*/ 399574 h 514350"/>
              <a:gd name="connsiteX3136" fmla="*/ 6267926 w 6400800"/>
              <a:gd name="connsiteY3136" fmla="*/ 430054 h 514350"/>
              <a:gd name="connsiteX3137" fmla="*/ 6266021 w 6400800"/>
              <a:gd name="connsiteY3137" fmla="*/ 430054 h 514350"/>
              <a:gd name="connsiteX3138" fmla="*/ 6260306 w 6400800"/>
              <a:gd name="connsiteY3138" fmla="*/ 421481 h 514350"/>
              <a:gd name="connsiteX3139" fmla="*/ 6277451 w 6400800"/>
              <a:gd name="connsiteY3139" fmla="*/ 364331 h 514350"/>
              <a:gd name="connsiteX3140" fmla="*/ 6211729 w 6400800"/>
              <a:gd name="connsiteY3140" fmla="*/ 425291 h 514350"/>
              <a:gd name="connsiteX3141" fmla="*/ 6212681 w 6400800"/>
              <a:gd name="connsiteY3141" fmla="*/ 398621 h 514350"/>
              <a:gd name="connsiteX3142" fmla="*/ 6213634 w 6400800"/>
              <a:gd name="connsiteY3142" fmla="*/ 390049 h 514350"/>
              <a:gd name="connsiteX3143" fmla="*/ 6216492 w 6400800"/>
              <a:gd name="connsiteY3143" fmla="*/ 393859 h 514350"/>
              <a:gd name="connsiteX3144" fmla="*/ 6227921 w 6400800"/>
              <a:gd name="connsiteY3144" fmla="*/ 408146 h 514350"/>
              <a:gd name="connsiteX3145" fmla="*/ 6225064 w 6400800"/>
              <a:gd name="connsiteY3145" fmla="*/ 412909 h 514350"/>
              <a:gd name="connsiteX3146" fmla="*/ 6221254 w 6400800"/>
              <a:gd name="connsiteY3146" fmla="*/ 420529 h 514350"/>
              <a:gd name="connsiteX3147" fmla="*/ 6218396 w 6400800"/>
              <a:gd name="connsiteY3147" fmla="*/ 429101 h 514350"/>
              <a:gd name="connsiteX3148" fmla="*/ 6217444 w 6400800"/>
              <a:gd name="connsiteY3148" fmla="*/ 431006 h 514350"/>
              <a:gd name="connsiteX3149" fmla="*/ 6217444 w 6400800"/>
              <a:gd name="connsiteY3149" fmla="*/ 429101 h 514350"/>
              <a:gd name="connsiteX3150" fmla="*/ 6215539 w 6400800"/>
              <a:gd name="connsiteY3150" fmla="*/ 413861 h 514350"/>
              <a:gd name="connsiteX3151" fmla="*/ 6213634 w 6400800"/>
              <a:gd name="connsiteY3151" fmla="*/ 429101 h 514350"/>
              <a:gd name="connsiteX3152" fmla="*/ 6211729 w 6400800"/>
              <a:gd name="connsiteY3152" fmla="*/ 441484 h 514350"/>
              <a:gd name="connsiteX3153" fmla="*/ 6211729 w 6400800"/>
              <a:gd name="connsiteY3153" fmla="*/ 425291 h 514350"/>
              <a:gd name="connsiteX3154" fmla="*/ 6183154 w 6400800"/>
              <a:gd name="connsiteY3154" fmla="*/ 343376 h 514350"/>
              <a:gd name="connsiteX3155" fmla="*/ 6187917 w 6400800"/>
              <a:gd name="connsiteY3155" fmla="*/ 350996 h 514350"/>
              <a:gd name="connsiteX3156" fmla="*/ 6191726 w 6400800"/>
              <a:gd name="connsiteY3156" fmla="*/ 356711 h 514350"/>
              <a:gd name="connsiteX3157" fmla="*/ 6183154 w 6400800"/>
              <a:gd name="connsiteY3157" fmla="*/ 388144 h 514350"/>
              <a:gd name="connsiteX3158" fmla="*/ 6182201 w 6400800"/>
              <a:gd name="connsiteY3158" fmla="*/ 391954 h 514350"/>
              <a:gd name="connsiteX3159" fmla="*/ 6181249 w 6400800"/>
              <a:gd name="connsiteY3159" fmla="*/ 375761 h 514350"/>
              <a:gd name="connsiteX3160" fmla="*/ 6181249 w 6400800"/>
              <a:gd name="connsiteY3160" fmla="*/ 372904 h 514350"/>
              <a:gd name="connsiteX3161" fmla="*/ 6183154 w 6400800"/>
              <a:gd name="connsiteY3161" fmla="*/ 343376 h 514350"/>
              <a:gd name="connsiteX3162" fmla="*/ 6144101 w 6400800"/>
              <a:gd name="connsiteY3162" fmla="*/ 308134 h 514350"/>
              <a:gd name="connsiteX3163" fmla="*/ 6147912 w 6400800"/>
              <a:gd name="connsiteY3163" fmla="*/ 276701 h 514350"/>
              <a:gd name="connsiteX3164" fmla="*/ 6153626 w 6400800"/>
              <a:gd name="connsiteY3164" fmla="*/ 289084 h 514350"/>
              <a:gd name="connsiteX3165" fmla="*/ 6161246 w 6400800"/>
              <a:gd name="connsiteY3165" fmla="*/ 305276 h 514350"/>
              <a:gd name="connsiteX3166" fmla="*/ 6157437 w 6400800"/>
              <a:gd name="connsiteY3166" fmla="*/ 319564 h 514350"/>
              <a:gd name="connsiteX3167" fmla="*/ 6152674 w 6400800"/>
              <a:gd name="connsiteY3167" fmla="*/ 342424 h 514350"/>
              <a:gd name="connsiteX3168" fmla="*/ 6150769 w 6400800"/>
              <a:gd name="connsiteY3168" fmla="*/ 356711 h 514350"/>
              <a:gd name="connsiteX3169" fmla="*/ 6149817 w 6400800"/>
              <a:gd name="connsiteY3169" fmla="*/ 360521 h 514350"/>
              <a:gd name="connsiteX3170" fmla="*/ 6148864 w 6400800"/>
              <a:gd name="connsiteY3170" fmla="*/ 365284 h 514350"/>
              <a:gd name="connsiteX3171" fmla="*/ 6146006 w 6400800"/>
              <a:gd name="connsiteY3171" fmla="*/ 360521 h 514350"/>
              <a:gd name="connsiteX3172" fmla="*/ 6147912 w 6400800"/>
              <a:gd name="connsiteY3172" fmla="*/ 368141 h 514350"/>
              <a:gd name="connsiteX3173" fmla="*/ 6145054 w 6400800"/>
              <a:gd name="connsiteY3173" fmla="*/ 389096 h 514350"/>
              <a:gd name="connsiteX3174" fmla="*/ 6144101 w 6400800"/>
              <a:gd name="connsiteY3174" fmla="*/ 386239 h 514350"/>
              <a:gd name="connsiteX3175" fmla="*/ 6143149 w 6400800"/>
              <a:gd name="connsiteY3175" fmla="*/ 384334 h 514350"/>
              <a:gd name="connsiteX3176" fmla="*/ 6142196 w 6400800"/>
              <a:gd name="connsiteY3176" fmla="*/ 369094 h 514350"/>
              <a:gd name="connsiteX3177" fmla="*/ 6139339 w 6400800"/>
              <a:gd name="connsiteY3177" fmla="*/ 343376 h 514350"/>
              <a:gd name="connsiteX3178" fmla="*/ 6144101 w 6400800"/>
              <a:gd name="connsiteY3178" fmla="*/ 308134 h 514350"/>
              <a:gd name="connsiteX3179" fmla="*/ 6095524 w 6400800"/>
              <a:gd name="connsiteY3179" fmla="*/ 384334 h 514350"/>
              <a:gd name="connsiteX3180" fmla="*/ 6088856 w 6400800"/>
              <a:gd name="connsiteY3180" fmla="*/ 412909 h 514350"/>
              <a:gd name="connsiteX3181" fmla="*/ 6083142 w 6400800"/>
              <a:gd name="connsiteY3181" fmla="*/ 435769 h 514350"/>
              <a:gd name="connsiteX3182" fmla="*/ 6076474 w 6400800"/>
              <a:gd name="connsiteY3182" fmla="*/ 411956 h 514350"/>
              <a:gd name="connsiteX3183" fmla="*/ 6079331 w 6400800"/>
              <a:gd name="connsiteY3183" fmla="*/ 391001 h 514350"/>
              <a:gd name="connsiteX3184" fmla="*/ 6084094 w 6400800"/>
              <a:gd name="connsiteY3184" fmla="*/ 368141 h 514350"/>
              <a:gd name="connsiteX3185" fmla="*/ 6088856 w 6400800"/>
              <a:gd name="connsiteY3185" fmla="*/ 347186 h 514350"/>
              <a:gd name="connsiteX3186" fmla="*/ 6091714 w 6400800"/>
              <a:gd name="connsiteY3186" fmla="*/ 348139 h 514350"/>
              <a:gd name="connsiteX3187" fmla="*/ 6095524 w 6400800"/>
              <a:gd name="connsiteY3187" fmla="*/ 350996 h 514350"/>
              <a:gd name="connsiteX3188" fmla="*/ 6100287 w 6400800"/>
              <a:gd name="connsiteY3188" fmla="*/ 359569 h 514350"/>
              <a:gd name="connsiteX3189" fmla="*/ 6095524 w 6400800"/>
              <a:gd name="connsiteY3189" fmla="*/ 384334 h 514350"/>
              <a:gd name="connsiteX3190" fmla="*/ 6102192 w 6400800"/>
              <a:gd name="connsiteY3190" fmla="*/ 206216 h 514350"/>
              <a:gd name="connsiteX3191" fmla="*/ 6101239 w 6400800"/>
              <a:gd name="connsiteY3191" fmla="*/ 235744 h 514350"/>
              <a:gd name="connsiteX3192" fmla="*/ 6101239 w 6400800"/>
              <a:gd name="connsiteY3192" fmla="*/ 241459 h 514350"/>
              <a:gd name="connsiteX3193" fmla="*/ 6101239 w 6400800"/>
              <a:gd name="connsiteY3193" fmla="*/ 242411 h 514350"/>
              <a:gd name="connsiteX3194" fmla="*/ 6101239 w 6400800"/>
              <a:gd name="connsiteY3194" fmla="*/ 242411 h 514350"/>
              <a:gd name="connsiteX3195" fmla="*/ 6100287 w 6400800"/>
              <a:gd name="connsiteY3195" fmla="*/ 239554 h 514350"/>
              <a:gd name="connsiteX3196" fmla="*/ 6097429 w 6400800"/>
              <a:gd name="connsiteY3196" fmla="*/ 230981 h 514350"/>
              <a:gd name="connsiteX3197" fmla="*/ 6102192 w 6400800"/>
              <a:gd name="connsiteY3197" fmla="*/ 206216 h 514350"/>
              <a:gd name="connsiteX3198" fmla="*/ 6100287 w 6400800"/>
              <a:gd name="connsiteY3198" fmla="*/ 284321 h 514350"/>
              <a:gd name="connsiteX3199" fmla="*/ 6098381 w 6400800"/>
              <a:gd name="connsiteY3199" fmla="*/ 279559 h 514350"/>
              <a:gd name="connsiteX3200" fmla="*/ 6099334 w 6400800"/>
              <a:gd name="connsiteY3200" fmla="*/ 277654 h 514350"/>
              <a:gd name="connsiteX3201" fmla="*/ 6100287 w 6400800"/>
              <a:gd name="connsiteY3201" fmla="*/ 284321 h 514350"/>
              <a:gd name="connsiteX3202" fmla="*/ 6093619 w 6400800"/>
              <a:gd name="connsiteY3202" fmla="*/ 247174 h 514350"/>
              <a:gd name="connsiteX3203" fmla="*/ 6095524 w 6400800"/>
              <a:gd name="connsiteY3203" fmla="*/ 255746 h 514350"/>
              <a:gd name="connsiteX3204" fmla="*/ 6091714 w 6400800"/>
              <a:gd name="connsiteY3204" fmla="*/ 264319 h 514350"/>
              <a:gd name="connsiteX3205" fmla="*/ 6090762 w 6400800"/>
              <a:gd name="connsiteY3205" fmla="*/ 262414 h 514350"/>
              <a:gd name="connsiteX3206" fmla="*/ 6093619 w 6400800"/>
              <a:gd name="connsiteY3206" fmla="*/ 247174 h 514350"/>
              <a:gd name="connsiteX3207" fmla="*/ 6088856 w 6400800"/>
              <a:gd name="connsiteY3207" fmla="*/ 269081 h 514350"/>
              <a:gd name="connsiteX3208" fmla="*/ 6088856 w 6400800"/>
              <a:gd name="connsiteY3208" fmla="*/ 270034 h 514350"/>
              <a:gd name="connsiteX3209" fmla="*/ 6088856 w 6400800"/>
              <a:gd name="connsiteY3209" fmla="*/ 270034 h 514350"/>
              <a:gd name="connsiteX3210" fmla="*/ 6087904 w 6400800"/>
              <a:gd name="connsiteY3210" fmla="*/ 272891 h 514350"/>
              <a:gd name="connsiteX3211" fmla="*/ 6088856 w 6400800"/>
              <a:gd name="connsiteY3211" fmla="*/ 269081 h 514350"/>
              <a:gd name="connsiteX3212" fmla="*/ 6067901 w 6400800"/>
              <a:gd name="connsiteY3212" fmla="*/ 369094 h 514350"/>
              <a:gd name="connsiteX3213" fmla="*/ 6080284 w 6400800"/>
              <a:gd name="connsiteY3213" fmla="*/ 339566 h 514350"/>
              <a:gd name="connsiteX3214" fmla="*/ 6085046 w 6400800"/>
              <a:gd name="connsiteY3214" fmla="*/ 326231 h 514350"/>
              <a:gd name="connsiteX3215" fmla="*/ 6088856 w 6400800"/>
              <a:gd name="connsiteY3215" fmla="*/ 313849 h 514350"/>
              <a:gd name="connsiteX3216" fmla="*/ 6093619 w 6400800"/>
              <a:gd name="connsiteY3216" fmla="*/ 293846 h 514350"/>
              <a:gd name="connsiteX3217" fmla="*/ 6093619 w 6400800"/>
              <a:gd name="connsiteY3217" fmla="*/ 293846 h 514350"/>
              <a:gd name="connsiteX3218" fmla="*/ 6096476 w 6400800"/>
              <a:gd name="connsiteY3218" fmla="*/ 310991 h 514350"/>
              <a:gd name="connsiteX3219" fmla="*/ 6100287 w 6400800"/>
              <a:gd name="connsiteY3219" fmla="*/ 339566 h 514350"/>
              <a:gd name="connsiteX3220" fmla="*/ 6101239 w 6400800"/>
              <a:gd name="connsiteY3220" fmla="*/ 355759 h 514350"/>
              <a:gd name="connsiteX3221" fmla="*/ 6101239 w 6400800"/>
              <a:gd name="connsiteY3221" fmla="*/ 355759 h 514350"/>
              <a:gd name="connsiteX3222" fmla="*/ 6100287 w 6400800"/>
              <a:gd name="connsiteY3222" fmla="*/ 359569 h 514350"/>
              <a:gd name="connsiteX3223" fmla="*/ 6097429 w 6400800"/>
              <a:gd name="connsiteY3223" fmla="*/ 350044 h 514350"/>
              <a:gd name="connsiteX3224" fmla="*/ 6093619 w 6400800"/>
              <a:gd name="connsiteY3224" fmla="*/ 345281 h 514350"/>
              <a:gd name="connsiteX3225" fmla="*/ 6087904 w 6400800"/>
              <a:gd name="connsiteY3225" fmla="*/ 342424 h 514350"/>
              <a:gd name="connsiteX3226" fmla="*/ 6085999 w 6400800"/>
              <a:gd name="connsiteY3226" fmla="*/ 341471 h 514350"/>
              <a:gd name="connsiteX3227" fmla="*/ 6085046 w 6400800"/>
              <a:gd name="connsiteY3227" fmla="*/ 343376 h 514350"/>
              <a:gd name="connsiteX3228" fmla="*/ 6076474 w 6400800"/>
              <a:gd name="connsiteY3228" fmla="*/ 365284 h 514350"/>
              <a:gd name="connsiteX3229" fmla="*/ 6069806 w 6400800"/>
              <a:gd name="connsiteY3229" fmla="*/ 384334 h 514350"/>
              <a:gd name="connsiteX3230" fmla="*/ 6065996 w 6400800"/>
              <a:gd name="connsiteY3230" fmla="*/ 372904 h 514350"/>
              <a:gd name="connsiteX3231" fmla="*/ 6067901 w 6400800"/>
              <a:gd name="connsiteY3231" fmla="*/ 369094 h 514350"/>
              <a:gd name="connsiteX3232" fmla="*/ 6035517 w 6400800"/>
              <a:gd name="connsiteY3232" fmla="*/ 310039 h 514350"/>
              <a:gd name="connsiteX3233" fmla="*/ 6035517 w 6400800"/>
              <a:gd name="connsiteY3233" fmla="*/ 308134 h 514350"/>
              <a:gd name="connsiteX3234" fmla="*/ 6040279 w 6400800"/>
              <a:gd name="connsiteY3234" fmla="*/ 324326 h 514350"/>
              <a:gd name="connsiteX3235" fmla="*/ 6044089 w 6400800"/>
              <a:gd name="connsiteY3235" fmla="*/ 338614 h 514350"/>
              <a:gd name="connsiteX3236" fmla="*/ 6038374 w 6400800"/>
              <a:gd name="connsiteY3236" fmla="*/ 355759 h 514350"/>
              <a:gd name="connsiteX3237" fmla="*/ 6033612 w 6400800"/>
              <a:gd name="connsiteY3237" fmla="*/ 330041 h 514350"/>
              <a:gd name="connsiteX3238" fmla="*/ 6035517 w 6400800"/>
              <a:gd name="connsiteY3238" fmla="*/ 310039 h 514350"/>
              <a:gd name="connsiteX3239" fmla="*/ 6012656 w 6400800"/>
              <a:gd name="connsiteY3239" fmla="*/ 361474 h 514350"/>
              <a:gd name="connsiteX3240" fmla="*/ 6012656 w 6400800"/>
              <a:gd name="connsiteY3240" fmla="*/ 363379 h 514350"/>
              <a:gd name="connsiteX3241" fmla="*/ 6012656 w 6400800"/>
              <a:gd name="connsiteY3241" fmla="*/ 359569 h 514350"/>
              <a:gd name="connsiteX3242" fmla="*/ 6012656 w 6400800"/>
              <a:gd name="connsiteY3242" fmla="*/ 361474 h 514350"/>
              <a:gd name="connsiteX3243" fmla="*/ 6007894 w 6400800"/>
              <a:gd name="connsiteY3243" fmla="*/ 351949 h 514350"/>
              <a:gd name="connsiteX3244" fmla="*/ 6007894 w 6400800"/>
              <a:gd name="connsiteY3244" fmla="*/ 352901 h 514350"/>
              <a:gd name="connsiteX3245" fmla="*/ 6007894 w 6400800"/>
              <a:gd name="connsiteY3245" fmla="*/ 351949 h 514350"/>
              <a:gd name="connsiteX3246" fmla="*/ 6007894 w 6400800"/>
              <a:gd name="connsiteY3246" fmla="*/ 351949 h 514350"/>
              <a:gd name="connsiteX3247" fmla="*/ 5976462 w 6400800"/>
              <a:gd name="connsiteY3247" fmla="*/ 410051 h 514350"/>
              <a:gd name="connsiteX3248" fmla="*/ 5973604 w 6400800"/>
              <a:gd name="connsiteY3248" fmla="*/ 402431 h 514350"/>
              <a:gd name="connsiteX3249" fmla="*/ 5972651 w 6400800"/>
              <a:gd name="connsiteY3249" fmla="*/ 398621 h 514350"/>
              <a:gd name="connsiteX3250" fmla="*/ 5971699 w 6400800"/>
              <a:gd name="connsiteY3250" fmla="*/ 391001 h 514350"/>
              <a:gd name="connsiteX3251" fmla="*/ 5973604 w 6400800"/>
              <a:gd name="connsiteY3251" fmla="*/ 386239 h 514350"/>
              <a:gd name="connsiteX3252" fmla="*/ 5977414 w 6400800"/>
              <a:gd name="connsiteY3252" fmla="*/ 374809 h 514350"/>
              <a:gd name="connsiteX3253" fmla="*/ 5976462 w 6400800"/>
              <a:gd name="connsiteY3253" fmla="*/ 410051 h 514350"/>
              <a:gd name="connsiteX3254" fmla="*/ 5976462 w 6400800"/>
              <a:gd name="connsiteY3254" fmla="*/ 239554 h 514350"/>
              <a:gd name="connsiteX3255" fmla="*/ 5978367 w 6400800"/>
              <a:gd name="connsiteY3255" fmla="*/ 250031 h 514350"/>
              <a:gd name="connsiteX3256" fmla="*/ 5979319 w 6400800"/>
              <a:gd name="connsiteY3256" fmla="*/ 256699 h 514350"/>
              <a:gd name="connsiteX3257" fmla="*/ 5974556 w 6400800"/>
              <a:gd name="connsiteY3257" fmla="*/ 248126 h 514350"/>
              <a:gd name="connsiteX3258" fmla="*/ 5976462 w 6400800"/>
              <a:gd name="connsiteY3258" fmla="*/ 239554 h 514350"/>
              <a:gd name="connsiteX3259" fmla="*/ 5965984 w 6400800"/>
              <a:gd name="connsiteY3259" fmla="*/ 291941 h 514350"/>
              <a:gd name="connsiteX3260" fmla="*/ 5966937 w 6400800"/>
              <a:gd name="connsiteY3260" fmla="*/ 286226 h 514350"/>
              <a:gd name="connsiteX3261" fmla="*/ 5967889 w 6400800"/>
              <a:gd name="connsiteY3261" fmla="*/ 282416 h 514350"/>
              <a:gd name="connsiteX3262" fmla="*/ 5970746 w 6400800"/>
              <a:gd name="connsiteY3262" fmla="*/ 269081 h 514350"/>
              <a:gd name="connsiteX3263" fmla="*/ 5983129 w 6400800"/>
              <a:gd name="connsiteY3263" fmla="*/ 298609 h 514350"/>
              <a:gd name="connsiteX3264" fmla="*/ 5980271 w 6400800"/>
              <a:gd name="connsiteY3264" fmla="*/ 330994 h 514350"/>
              <a:gd name="connsiteX3265" fmla="*/ 5979319 w 6400800"/>
              <a:gd name="connsiteY3265" fmla="*/ 331946 h 514350"/>
              <a:gd name="connsiteX3266" fmla="*/ 5976462 w 6400800"/>
              <a:gd name="connsiteY3266" fmla="*/ 328136 h 514350"/>
              <a:gd name="connsiteX3267" fmla="*/ 5979319 w 6400800"/>
              <a:gd name="connsiteY3267" fmla="*/ 332899 h 514350"/>
              <a:gd name="connsiteX3268" fmla="*/ 5972651 w 6400800"/>
              <a:gd name="connsiteY3268" fmla="*/ 346234 h 514350"/>
              <a:gd name="connsiteX3269" fmla="*/ 5967889 w 6400800"/>
              <a:gd name="connsiteY3269" fmla="*/ 355759 h 514350"/>
              <a:gd name="connsiteX3270" fmla="*/ 5967889 w 6400800"/>
              <a:gd name="connsiteY3270" fmla="*/ 355759 h 514350"/>
              <a:gd name="connsiteX3271" fmla="*/ 5966937 w 6400800"/>
              <a:gd name="connsiteY3271" fmla="*/ 351949 h 514350"/>
              <a:gd name="connsiteX3272" fmla="*/ 5965031 w 6400800"/>
              <a:gd name="connsiteY3272" fmla="*/ 333851 h 514350"/>
              <a:gd name="connsiteX3273" fmla="*/ 5963126 w 6400800"/>
              <a:gd name="connsiteY3273" fmla="*/ 299561 h 514350"/>
              <a:gd name="connsiteX3274" fmla="*/ 5965984 w 6400800"/>
              <a:gd name="connsiteY3274" fmla="*/ 291941 h 514350"/>
              <a:gd name="connsiteX3275" fmla="*/ 5952649 w 6400800"/>
              <a:gd name="connsiteY3275" fmla="*/ 385286 h 514350"/>
              <a:gd name="connsiteX3276" fmla="*/ 5952649 w 6400800"/>
              <a:gd name="connsiteY3276" fmla="*/ 385286 h 514350"/>
              <a:gd name="connsiteX3277" fmla="*/ 5952649 w 6400800"/>
              <a:gd name="connsiteY3277" fmla="*/ 385286 h 514350"/>
              <a:gd name="connsiteX3278" fmla="*/ 5952649 w 6400800"/>
              <a:gd name="connsiteY3278" fmla="*/ 385286 h 514350"/>
              <a:gd name="connsiteX3279" fmla="*/ 5934551 w 6400800"/>
              <a:gd name="connsiteY3279" fmla="*/ 339566 h 514350"/>
              <a:gd name="connsiteX3280" fmla="*/ 5933599 w 6400800"/>
              <a:gd name="connsiteY3280" fmla="*/ 332899 h 514350"/>
              <a:gd name="connsiteX3281" fmla="*/ 5933599 w 6400800"/>
              <a:gd name="connsiteY3281" fmla="*/ 330994 h 514350"/>
              <a:gd name="connsiteX3282" fmla="*/ 5935504 w 6400800"/>
              <a:gd name="connsiteY3282" fmla="*/ 336709 h 514350"/>
              <a:gd name="connsiteX3283" fmla="*/ 5934551 w 6400800"/>
              <a:gd name="connsiteY3283" fmla="*/ 339566 h 514350"/>
              <a:gd name="connsiteX3284" fmla="*/ 5948839 w 6400800"/>
              <a:gd name="connsiteY3284" fmla="*/ 371951 h 514350"/>
              <a:gd name="connsiteX3285" fmla="*/ 5945981 w 6400800"/>
              <a:gd name="connsiteY3285" fmla="*/ 382429 h 514350"/>
              <a:gd name="connsiteX3286" fmla="*/ 5943124 w 6400800"/>
              <a:gd name="connsiteY3286" fmla="*/ 392906 h 514350"/>
              <a:gd name="connsiteX3287" fmla="*/ 5943124 w 6400800"/>
              <a:gd name="connsiteY3287" fmla="*/ 378619 h 514350"/>
              <a:gd name="connsiteX3288" fmla="*/ 5943124 w 6400800"/>
              <a:gd name="connsiteY3288" fmla="*/ 378619 h 514350"/>
              <a:gd name="connsiteX3289" fmla="*/ 5946934 w 6400800"/>
              <a:gd name="connsiteY3289" fmla="*/ 365284 h 514350"/>
              <a:gd name="connsiteX3290" fmla="*/ 5948839 w 6400800"/>
              <a:gd name="connsiteY3290" fmla="*/ 371951 h 514350"/>
              <a:gd name="connsiteX3291" fmla="*/ 5930742 w 6400800"/>
              <a:gd name="connsiteY3291" fmla="*/ 234791 h 514350"/>
              <a:gd name="connsiteX3292" fmla="*/ 5938362 w 6400800"/>
              <a:gd name="connsiteY3292" fmla="*/ 269081 h 514350"/>
              <a:gd name="connsiteX3293" fmla="*/ 5945029 w 6400800"/>
              <a:gd name="connsiteY3293" fmla="*/ 307181 h 514350"/>
              <a:gd name="connsiteX3294" fmla="*/ 5940267 w 6400800"/>
              <a:gd name="connsiteY3294" fmla="*/ 323374 h 514350"/>
              <a:gd name="connsiteX3295" fmla="*/ 5940267 w 6400800"/>
              <a:gd name="connsiteY3295" fmla="*/ 324326 h 514350"/>
              <a:gd name="connsiteX3296" fmla="*/ 5931694 w 6400800"/>
              <a:gd name="connsiteY3296" fmla="*/ 307181 h 514350"/>
              <a:gd name="connsiteX3297" fmla="*/ 5928837 w 6400800"/>
              <a:gd name="connsiteY3297" fmla="*/ 284321 h 514350"/>
              <a:gd name="connsiteX3298" fmla="*/ 5926931 w 6400800"/>
              <a:gd name="connsiteY3298" fmla="*/ 266224 h 514350"/>
              <a:gd name="connsiteX3299" fmla="*/ 5929789 w 6400800"/>
              <a:gd name="connsiteY3299" fmla="*/ 259556 h 514350"/>
              <a:gd name="connsiteX3300" fmla="*/ 5926931 w 6400800"/>
              <a:gd name="connsiteY3300" fmla="*/ 264319 h 514350"/>
              <a:gd name="connsiteX3301" fmla="*/ 5925026 w 6400800"/>
              <a:gd name="connsiteY3301" fmla="*/ 245269 h 514350"/>
              <a:gd name="connsiteX3302" fmla="*/ 5926931 w 6400800"/>
              <a:gd name="connsiteY3302" fmla="*/ 233839 h 514350"/>
              <a:gd name="connsiteX3303" fmla="*/ 5928837 w 6400800"/>
              <a:gd name="connsiteY3303" fmla="*/ 226219 h 514350"/>
              <a:gd name="connsiteX3304" fmla="*/ 5930742 w 6400800"/>
              <a:gd name="connsiteY3304" fmla="*/ 234791 h 514350"/>
              <a:gd name="connsiteX3305" fmla="*/ 5923121 w 6400800"/>
              <a:gd name="connsiteY3305" fmla="*/ 209074 h 514350"/>
              <a:gd name="connsiteX3306" fmla="*/ 5926931 w 6400800"/>
              <a:gd name="connsiteY3306" fmla="*/ 222409 h 514350"/>
              <a:gd name="connsiteX3307" fmla="*/ 5922169 w 6400800"/>
              <a:gd name="connsiteY3307" fmla="*/ 232886 h 514350"/>
              <a:gd name="connsiteX3308" fmla="*/ 5919312 w 6400800"/>
              <a:gd name="connsiteY3308" fmla="*/ 206216 h 514350"/>
              <a:gd name="connsiteX3309" fmla="*/ 5918359 w 6400800"/>
              <a:gd name="connsiteY3309" fmla="*/ 193834 h 514350"/>
              <a:gd name="connsiteX3310" fmla="*/ 5923121 w 6400800"/>
              <a:gd name="connsiteY3310" fmla="*/ 209074 h 514350"/>
              <a:gd name="connsiteX3311" fmla="*/ 5901214 w 6400800"/>
              <a:gd name="connsiteY3311" fmla="*/ 244316 h 514350"/>
              <a:gd name="connsiteX3312" fmla="*/ 5901214 w 6400800"/>
              <a:gd name="connsiteY3312" fmla="*/ 258604 h 514350"/>
              <a:gd name="connsiteX3313" fmla="*/ 5902167 w 6400800"/>
              <a:gd name="connsiteY3313" fmla="*/ 278606 h 514350"/>
              <a:gd name="connsiteX3314" fmla="*/ 5904071 w 6400800"/>
              <a:gd name="connsiteY3314" fmla="*/ 302419 h 514350"/>
              <a:gd name="connsiteX3315" fmla="*/ 5900262 w 6400800"/>
              <a:gd name="connsiteY3315" fmla="*/ 310039 h 514350"/>
              <a:gd name="connsiteX3316" fmla="*/ 5895499 w 6400800"/>
              <a:gd name="connsiteY3316" fmla="*/ 284321 h 514350"/>
              <a:gd name="connsiteX3317" fmla="*/ 5901214 w 6400800"/>
              <a:gd name="connsiteY3317" fmla="*/ 244316 h 514350"/>
              <a:gd name="connsiteX3318" fmla="*/ 5903119 w 6400800"/>
              <a:gd name="connsiteY3318" fmla="*/ 324326 h 514350"/>
              <a:gd name="connsiteX3319" fmla="*/ 5903119 w 6400800"/>
              <a:gd name="connsiteY3319" fmla="*/ 328136 h 514350"/>
              <a:gd name="connsiteX3320" fmla="*/ 5902167 w 6400800"/>
              <a:gd name="connsiteY3320" fmla="*/ 325279 h 514350"/>
              <a:gd name="connsiteX3321" fmla="*/ 5903119 w 6400800"/>
              <a:gd name="connsiteY3321" fmla="*/ 324326 h 514350"/>
              <a:gd name="connsiteX3322" fmla="*/ 5892642 w 6400800"/>
              <a:gd name="connsiteY3322" fmla="*/ 348139 h 514350"/>
              <a:gd name="connsiteX3323" fmla="*/ 5893594 w 6400800"/>
              <a:gd name="connsiteY3323" fmla="*/ 352901 h 514350"/>
              <a:gd name="connsiteX3324" fmla="*/ 5893594 w 6400800"/>
              <a:gd name="connsiteY3324" fmla="*/ 355759 h 514350"/>
              <a:gd name="connsiteX3325" fmla="*/ 5891689 w 6400800"/>
              <a:gd name="connsiteY3325" fmla="*/ 350996 h 514350"/>
              <a:gd name="connsiteX3326" fmla="*/ 5892642 w 6400800"/>
              <a:gd name="connsiteY3326" fmla="*/ 348139 h 514350"/>
              <a:gd name="connsiteX3327" fmla="*/ 5893594 w 6400800"/>
              <a:gd name="connsiteY3327" fmla="*/ 373856 h 514350"/>
              <a:gd name="connsiteX3328" fmla="*/ 5898356 w 6400800"/>
              <a:gd name="connsiteY3328" fmla="*/ 391954 h 514350"/>
              <a:gd name="connsiteX3329" fmla="*/ 5902167 w 6400800"/>
              <a:gd name="connsiteY3329" fmla="*/ 408146 h 514350"/>
              <a:gd name="connsiteX3330" fmla="*/ 5904071 w 6400800"/>
              <a:gd name="connsiteY3330" fmla="*/ 417671 h 514350"/>
              <a:gd name="connsiteX3331" fmla="*/ 5904071 w 6400800"/>
              <a:gd name="connsiteY3331" fmla="*/ 417671 h 514350"/>
              <a:gd name="connsiteX3332" fmla="*/ 5890737 w 6400800"/>
              <a:gd name="connsiteY3332" fmla="*/ 387191 h 514350"/>
              <a:gd name="connsiteX3333" fmla="*/ 5888831 w 6400800"/>
              <a:gd name="connsiteY3333" fmla="*/ 383381 h 514350"/>
              <a:gd name="connsiteX3334" fmla="*/ 5887879 w 6400800"/>
              <a:gd name="connsiteY3334" fmla="*/ 357664 h 514350"/>
              <a:gd name="connsiteX3335" fmla="*/ 5888831 w 6400800"/>
              <a:gd name="connsiteY3335" fmla="*/ 356711 h 514350"/>
              <a:gd name="connsiteX3336" fmla="*/ 5893594 w 6400800"/>
              <a:gd name="connsiteY3336" fmla="*/ 373856 h 514350"/>
              <a:gd name="connsiteX3337" fmla="*/ 5886926 w 6400800"/>
              <a:gd name="connsiteY3337" fmla="*/ 321469 h 514350"/>
              <a:gd name="connsiteX3338" fmla="*/ 5888831 w 6400800"/>
              <a:gd name="connsiteY3338" fmla="*/ 311944 h 514350"/>
              <a:gd name="connsiteX3339" fmla="*/ 5888831 w 6400800"/>
              <a:gd name="connsiteY3339" fmla="*/ 314801 h 514350"/>
              <a:gd name="connsiteX3340" fmla="*/ 5889784 w 6400800"/>
              <a:gd name="connsiteY3340" fmla="*/ 326231 h 514350"/>
              <a:gd name="connsiteX3341" fmla="*/ 5885974 w 6400800"/>
              <a:gd name="connsiteY3341" fmla="*/ 332899 h 514350"/>
              <a:gd name="connsiteX3342" fmla="*/ 5885974 w 6400800"/>
              <a:gd name="connsiteY3342" fmla="*/ 325279 h 514350"/>
              <a:gd name="connsiteX3343" fmla="*/ 5886926 w 6400800"/>
              <a:gd name="connsiteY3343" fmla="*/ 321469 h 514350"/>
              <a:gd name="connsiteX3344" fmla="*/ 5858351 w 6400800"/>
              <a:gd name="connsiteY3344" fmla="*/ 279559 h 514350"/>
              <a:gd name="connsiteX3345" fmla="*/ 5858351 w 6400800"/>
              <a:gd name="connsiteY3345" fmla="*/ 284321 h 514350"/>
              <a:gd name="connsiteX3346" fmla="*/ 5858351 w 6400800"/>
              <a:gd name="connsiteY3346" fmla="*/ 285274 h 514350"/>
              <a:gd name="connsiteX3347" fmla="*/ 5857399 w 6400800"/>
              <a:gd name="connsiteY3347" fmla="*/ 281464 h 514350"/>
              <a:gd name="connsiteX3348" fmla="*/ 5858351 w 6400800"/>
              <a:gd name="connsiteY3348" fmla="*/ 279559 h 514350"/>
              <a:gd name="connsiteX3349" fmla="*/ 5841206 w 6400800"/>
              <a:gd name="connsiteY3349" fmla="*/ 264319 h 514350"/>
              <a:gd name="connsiteX3350" fmla="*/ 5840254 w 6400800"/>
              <a:gd name="connsiteY3350" fmla="*/ 270034 h 514350"/>
              <a:gd name="connsiteX3351" fmla="*/ 5839301 w 6400800"/>
              <a:gd name="connsiteY3351" fmla="*/ 277654 h 514350"/>
              <a:gd name="connsiteX3352" fmla="*/ 5838349 w 6400800"/>
              <a:gd name="connsiteY3352" fmla="*/ 271939 h 514350"/>
              <a:gd name="connsiteX3353" fmla="*/ 5841206 w 6400800"/>
              <a:gd name="connsiteY3353" fmla="*/ 264319 h 514350"/>
              <a:gd name="connsiteX3354" fmla="*/ 5828824 w 6400800"/>
              <a:gd name="connsiteY3354" fmla="*/ 305276 h 514350"/>
              <a:gd name="connsiteX3355" fmla="*/ 5826919 w 6400800"/>
              <a:gd name="connsiteY3355" fmla="*/ 308134 h 514350"/>
              <a:gd name="connsiteX3356" fmla="*/ 5826919 w 6400800"/>
              <a:gd name="connsiteY3356" fmla="*/ 306229 h 514350"/>
              <a:gd name="connsiteX3357" fmla="*/ 5829776 w 6400800"/>
              <a:gd name="connsiteY3357" fmla="*/ 299561 h 514350"/>
              <a:gd name="connsiteX3358" fmla="*/ 5828824 w 6400800"/>
              <a:gd name="connsiteY3358" fmla="*/ 305276 h 514350"/>
              <a:gd name="connsiteX3359" fmla="*/ 5823109 w 6400800"/>
              <a:gd name="connsiteY3359" fmla="*/ 259556 h 514350"/>
              <a:gd name="connsiteX3360" fmla="*/ 5827871 w 6400800"/>
              <a:gd name="connsiteY3360" fmla="*/ 270986 h 514350"/>
              <a:gd name="connsiteX3361" fmla="*/ 5828824 w 6400800"/>
              <a:gd name="connsiteY3361" fmla="*/ 273844 h 514350"/>
              <a:gd name="connsiteX3362" fmla="*/ 5828824 w 6400800"/>
              <a:gd name="connsiteY3362" fmla="*/ 286226 h 514350"/>
              <a:gd name="connsiteX3363" fmla="*/ 5824062 w 6400800"/>
              <a:gd name="connsiteY3363" fmla="*/ 295751 h 514350"/>
              <a:gd name="connsiteX3364" fmla="*/ 5824062 w 6400800"/>
              <a:gd name="connsiteY3364" fmla="*/ 294799 h 514350"/>
              <a:gd name="connsiteX3365" fmla="*/ 5823109 w 6400800"/>
              <a:gd name="connsiteY3365" fmla="*/ 267176 h 514350"/>
              <a:gd name="connsiteX3366" fmla="*/ 5823109 w 6400800"/>
              <a:gd name="connsiteY3366" fmla="*/ 259556 h 514350"/>
              <a:gd name="connsiteX3367" fmla="*/ 5813584 w 6400800"/>
              <a:gd name="connsiteY3367" fmla="*/ 252889 h 514350"/>
              <a:gd name="connsiteX3368" fmla="*/ 5812631 w 6400800"/>
              <a:gd name="connsiteY3368" fmla="*/ 258604 h 514350"/>
              <a:gd name="connsiteX3369" fmla="*/ 5811679 w 6400800"/>
              <a:gd name="connsiteY3369" fmla="*/ 255746 h 514350"/>
              <a:gd name="connsiteX3370" fmla="*/ 5811679 w 6400800"/>
              <a:gd name="connsiteY3370" fmla="*/ 262414 h 514350"/>
              <a:gd name="connsiteX3371" fmla="*/ 5810726 w 6400800"/>
              <a:gd name="connsiteY3371" fmla="*/ 267176 h 514350"/>
              <a:gd name="connsiteX3372" fmla="*/ 5808821 w 6400800"/>
              <a:gd name="connsiteY3372" fmla="*/ 294799 h 514350"/>
              <a:gd name="connsiteX3373" fmla="*/ 5808821 w 6400800"/>
              <a:gd name="connsiteY3373" fmla="*/ 304324 h 514350"/>
              <a:gd name="connsiteX3374" fmla="*/ 5807869 w 6400800"/>
              <a:gd name="connsiteY3374" fmla="*/ 300514 h 514350"/>
              <a:gd name="connsiteX3375" fmla="*/ 5806917 w 6400800"/>
              <a:gd name="connsiteY3375" fmla="*/ 264319 h 514350"/>
              <a:gd name="connsiteX3376" fmla="*/ 5806917 w 6400800"/>
              <a:gd name="connsiteY3376" fmla="*/ 262414 h 514350"/>
              <a:gd name="connsiteX3377" fmla="*/ 5813584 w 6400800"/>
              <a:gd name="connsiteY3377" fmla="*/ 252889 h 514350"/>
              <a:gd name="connsiteX3378" fmla="*/ 5804059 w 6400800"/>
              <a:gd name="connsiteY3378" fmla="*/ 268129 h 514350"/>
              <a:gd name="connsiteX3379" fmla="*/ 5804059 w 6400800"/>
              <a:gd name="connsiteY3379" fmla="*/ 269081 h 514350"/>
              <a:gd name="connsiteX3380" fmla="*/ 5804059 w 6400800"/>
              <a:gd name="connsiteY3380" fmla="*/ 268129 h 514350"/>
              <a:gd name="connsiteX3381" fmla="*/ 5804059 w 6400800"/>
              <a:gd name="connsiteY3381" fmla="*/ 268129 h 514350"/>
              <a:gd name="connsiteX3382" fmla="*/ 5799296 w 6400800"/>
              <a:gd name="connsiteY3382" fmla="*/ 164306 h 514350"/>
              <a:gd name="connsiteX3383" fmla="*/ 5802154 w 6400800"/>
              <a:gd name="connsiteY3383" fmla="*/ 166211 h 514350"/>
              <a:gd name="connsiteX3384" fmla="*/ 5796439 w 6400800"/>
              <a:gd name="connsiteY3384" fmla="*/ 176689 h 514350"/>
              <a:gd name="connsiteX3385" fmla="*/ 5796439 w 6400800"/>
              <a:gd name="connsiteY3385" fmla="*/ 163354 h 514350"/>
              <a:gd name="connsiteX3386" fmla="*/ 5799296 w 6400800"/>
              <a:gd name="connsiteY3386" fmla="*/ 164306 h 514350"/>
              <a:gd name="connsiteX3387" fmla="*/ 5770721 w 6400800"/>
              <a:gd name="connsiteY3387" fmla="*/ 386239 h 514350"/>
              <a:gd name="connsiteX3388" fmla="*/ 5770721 w 6400800"/>
              <a:gd name="connsiteY3388" fmla="*/ 383381 h 514350"/>
              <a:gd name="connsiteX3389" fmla="*/ 5770721 w 6400800"/>
              <a:gd name="connsiteY3389" fmla="*/ 382429 h 514350"/>
              <a:gd name="connsiteX3390" fmla="*/ 5771674 w 6400800"/>
              <a:gd name="connsiteY3390" fmla="*/ 387191 h 514350"/>
              <a:gd name="connsiteX3391" fmla="*/ 5770721 w 6400800"/>
              <a:gd name="connsiteY3391" fmla="*/ 386239 h 514350"/>
              <a:gd name="connsiteX3392" fmla="*/ 5782151 w 6400800"/>
              <a:gd name="connsiteY3392" fmla="*/ 253841 h 514350"/>
              <a:gd name="connsiteX3393" fmla="*/ 5780246 w 6400800"/>
              <a:gd name="connsiteY3393" fmla="*/ 258604 h 514350"/>
              <a:gd name="connsiteX3394" fmla="*/ 5777389 w 6400800"/>
              <a:gd name="connsiteY3394" fmla="*/ 267176 h 514350"/>
              <a:gd name="connsiteX3395" fmla="*/ 5773579 w 6400800"/>
              <a:gd name="connsiteY3395" fmla="*/ 275749 h 514350"/>
              <a:gd name="connsiteX3396" fmla="*/ 5772626 w 6400800"/>
              <a:gd name="connsiteY3396" fmla="*/ 273844 h 514350"/>
              <a:gd name="connsiteX3397" fmla="*/ 5771674 w 6400800"/>
              <a:gd name="connsiteY3397" fmla="*/ 272891 h 514350"/>
              <a:gd name="connsiteX3398" fmla="*/ 5783104 w 6400800"/>
              <a:gd name="connsiteY3398" fmla="*/ 241459 h 514350"/>
              <a:gd name="connsiteX3399" fmla="*/ 5782151 w 6400800"/>
              <a:gd name="connsiteY3399" fmla="*/ 253841 h 514350"/>
              <a:gd name="connsiteX3400" fmla="*/ 5785962 w 6400800"/>
              <a:gd name="connsiteY3400" fmla="*/ 221456 h 514350"/>
              <a:gd name="connsiteX3401" fmla="*/ 5784056 w 6400800"/>
              <a:gd name="connsiteY3401" fmla="*/ 239554 h 514350"/>
              <a:gd name="connsiteX3402" fmla="*/ 5784056 w 6400800"/>
              <a:gd name="connsiteY3402" fmla="*/ 240506 h 514350"/>
              <a:gd name="connsiteX3403" fmla="*/ 5770721 w 6400800"/>
              <a:gd name="connsiteY3403" fmla="*/ 267176 h 514350"/>
              <a:gd name="connsiteX3404" fmla="*/ 5769769 w 6400800"/>
              <a:gd name="connsiteY3404" fmla="*/ 261461 h 514350"/>
              <a:gd name="connsiteX3405" fmla="*/ 5769769 w 6400800"/>
              <a:gd name="connsiteY3405" fmla="*/ 258604 h 514350"/>
              <a:gd name="connsiteX3406" fmla="*/ 5785962 w 6400800"/>
              <a:gd name="connsiteY3406" fmla="*/ 221456 h 514350"/>
              <a:gd name="connsiteX3407" fmla="*/ 5754529 w 6400800"/>
              <a:gd name="connsiteY3407" fmla="*/ 333851 h 514350"/>
              <a:gd name="connsiteX3408" fmla="*/ 5746909 w 6400800"/>
              <a:gd name="connsiteY3408" fmla="*/ 348139 h 514350"/>
              <a:gd name="connsiteX3409" fmla="*/ 5745956 w 6400800"/>
              <a:gd name="connsiteY3409" fmla="*/ 346234 h 514350"/>
              <a:gd name="connsiteX3410" fmla="*/ 5754529 w 6400800"/>
              <a:gd name="connsiteY3410" fmla="*/ 322421 h 514350"/>
              <a:gd name="connsiteX3411" fmla="*/ 5754529 w 6400800"/>
              <a:gd name="connsiteY3411" fmla="*/ 333851 h 514350"/>
              <a:gd name="connsiteX3412" fmla="*/ 5754529 w 6400800"/>
              <a:gd name="connsiteY3412" fmla="*/ 333851 h 514350"/>
              <a:gd name="connsiteX3413" fmla="*/ 5762149 w 6400800"/>
              <a:gd name="connsiteY3413" fmla="*/ 302419 h 514350"/>
              <a:gd name="connsiteX3414" fmla="*/ 5762149 w 6400800"/>
              <a:gd name="connsiteY3414" fmla="*/ 302419 h 514350"/>
              <a:gd name="connsiteX3415" fmla="*/ 5762149 w 6400800"/>
              <a:gd name="connsiteY3415" fmla="*/ 302419 h 514350"/>
              <a:gd name="connsiteX3416" fmla="*/ 5762149 w 6400800"/>
              <a:gd name="connsiteY3416" fmla="*/ 302419 h 514350"/>
              <a:gd name="connsiteX3417" fmla="*/ 5761196 w 6400800"/>
              <a:gd name="connsiteY3417" fmla="*/ 304324 h 514350"/>
              <a:gd name="connsiteX3418" fmla="*/ 5762149 w 6400800"/>
              <a:gd name="connsiteY3418" fmla="*/ 305276 h 514350"/>
              <a:gd name="connsiteX3419" fmla="*/ 5762149 w 6400800"/>
              <a:gd name="connsiteY3419" fmla="*/ 308134 h 514350"/>
              <a:gd name="connsiteX3420" fmla="*/ 5762149 w 6400800"/>
              <a:gd name="connsiteY3420" fmla="*/ 310039 h 514350"/>
              <a:gd name="connsiteX3421" fmla="*/ 5759292 w 6400800"/>
              <a:gd name="connsiteY3421" fmla="*/ 320516 h 514350"/>
              <a:gd name="connsiteX3422" fmla="*/ 5757387 w 6400800"/>
              <a:gd name="connsiteY3422" fmla="*/ 328136 h 514350"/>
              <a:gd name="connsiteX3423" fmla="*/ 5755481 w 6400800"/>
              <a:gd name="connsiteY3423" fmla="*/ 320516 h 514350"/>
              <a:gd name="connsiteX3424" fmla="*/ 5761196 w 6400800"/>
              <a:gd name="connsiteY3424" fmla="*/ 304324 h 514350"/>
              <a:gd name="connsiteX3425" fmla="*/ 5760244 w 6400800"/>
              <a:gd name="connsiteY3425" fmla="*/ 289084 h 514350"/>
              <a:gd name="connsiteX3426" fmla="*/ 5759292 w 6400800"/>
              <a:gd name="connsiteY3426" fmla="*/ 290989 h 514350"/>
              <a:gd name="connsiteX3427" fmla="*/ 5751671 w 6400800"/>
              <a:gd name="connsiteY3427" fmla="*/ 301466 h 514350"/>
              <a:gd name="connsiteX3428" fmla="*/ 5748814 w 6400800"/>
              <a:gd name="connsiteY3428" fmla="*/ 305276 h 514350"/>
              <a:gd name="connsiteX3429" fmla="*/ 5759292 w 6400800"/>
              <a:gd name="connsiteY3429" fmla="*/ 280511 h 514350"/>
              <a:gd name="connsiteX3430" fmla="*/ 5760244 w 6400800"/>
              <a:gd name="connsiteY3430" fmla="*/ 289084 h 514350"/>
              <a:gd name="connsiteX3431" fmla="*/ 5756434 w 6400800"/>
              <a:gd name="connsiteY3431" fmla="*/ 227171 h 514350"/>
              <a:gd name="connsiteX3432" fmla="*/ 5756434 w 6400800"/>
              <a:gd name="connsiteY3432" fmla="*/ 243364 h 514350"/>
              <a:gd name="connsiteX3433" fmla="*/ 5757387 w 6400800"/>
              <a:gd name="connsiteY3433" fmla="*/ 250984 h 514350"/>
              <a:gd name="connsiteX3434" fmla="*/ 5753576 w 6400800"/>
              <a:gd name="connsiteY3434" fmla="*/ 259556 h 514350"/>
              <a:gd name="connsiteX3435" fmla="*/ 5741194 w 6400800"/>
              <a:gd name="connsiteY3435" fmla="*/ 285274 h 514350"/>
              <a:gd name="connsiteX3436" fmla="*/ 5756434 w 6400800"/>
              <a:gd name="connsiteY3436" fmla="*/ 227171 h 514350"/>
              <a:gd name="connsiteX3437" fmla="*/ 5676424 w 6400800"/>
              <a:gd name="connsiteY3437" fmla="*/ 184309 h 514350"/>
              <a:gd name="connsiteX3438" fmla="*/ 5676424 w 6400800"/>
              <a:gd name="connsiteY3438" fmla="*/ 198596 h 514350"/>
              <a:gd name="connsiteX3439" fmla="*/ 5676424 w 6400800"/>
              <a:gd name="connsiteY3439" fmla="*/ 228124 h 514350"/>
              <a:gd name="connsiteX3440" fmla="*/ 5676424 w 6400800"/>
              <a:gd name="connsiteY3440" fmla="*/ 246221 h 514350"/>
              <a:gd name="connsiteX3441" fmla="*/ 5677376 w 6400800"/>
              <a:gd name="connsiteY3441" fmla="*/ 266224 h 514350"/>
              <a:gd name="connsiteX3442" fmla="*/ 5678329 w 6400800"/>
              <a:gd name="connsiteY3442" fmla="*/ 276701 h 514350"/>
              <a:gd name="connsiteX3443" fmla="*/ 5678329 w 6400800"/>
              <a:gd name="connsiteY3443" fmla="*/ 276701 h 514350"/>
              <a:gd name="connsiteX3444" fmla="*/ 5675471 w 6400800"/>
              <a:gd name="connsiteY3444" fmla="*/ 259556 h 514350"/>
              <a:gd name="connsiteX3445" fmla="*/ 5672614 w 6400800"/>
              <a:gd name="connsiteY3445" fmla="*/ 242411 h 514350"/>
              <a:gd name="connsiteX3446" fmla="*/ 5669756 w 6400800"/>
              <a:gd name="connsiteY3446" fmla="*/ 223361 h 514350"/>
              <a:gd name="connsiteX3447" fmla="*/ 5668804 w 6400800"/>
              <a:gd name="connsiteY3447" fmla="*/ 216694 h 514350"/>
              <a:gd name="connsiteX3448" fmla="*/ 5676424 w 6400800"/>
              <a:gd name="connsiteY3448" fmla="*/ 184309 h 514350"/>
              <a:gd name="connsiteX3449" fmla="*/ 5652612 w 6400800"/>
              <a:gd name="connsiteY3449" fmla="*/ 263366 h 514350"/>
              <a:gd name="connsiteX3450" fmla="*/ 5653564 w 6400800"/>
              <a:gd name="connsiteY3450" fmla="*/ 261461 h 514350"/>
              <a:gd name="connsiteX3451" fmla="*/ 5655469 w 6400800"/>
              <a:gd name="connsiteY3451" fmla="*/ 264319 h 514350"/>
              <a:gd name="connsiteX3452" fmla="*/ 5655469 w 6400800"/>
              <a:gd name="connsiteY3452" fmla="*/ 268129 h 514350"/>
              <a:gd name="connsiteX3453" fmla="*/ 5657374 w 6400800"/>
              <a:gd name="connsiteY3453" fmla="*/ 286226 h 514350"/>
              <a:gd name="connsiteX3454" fmla="*/ 5652612 w 6400800"/>
              <a:gd name="connsiteY3454" fmla="*/ 269081 h 514350"/>
              <a:gd name="connsiteX3455" fmla="*/ 5651659 w 6400800"/>
              <a:gd name="connsiteY3455" fmla="*/ 267176 h 514350"/>
              <a:gd name="connsiteX3456" fmla="*/ 5652612 w 6400800"/>
              <a:gd name="connsiteY3456" fmla="*/ 263366 h 514350"/>
              <a:gd name="connsiteX3457" fmla="*/ 5650706 w 6400800"/>
              <a:gd name="connsiteY3457" fmla="*/ 205264 h 514350"/>
              <a:gd name="connsiteX3458" fmla="*/ 5651659 w 6400800"/>
              <a:gd name="connsiteY3458" fmla="*/ 212884 h 514350"/>
              <a:gd name="connsiteX3459" fmla="*/ 5649754 w 6400800"/>
              <a:gd name="connsiteY3459" fmla="*/ 207169 h 514350"/>
              <a:gd name="connsiteX3460" fmla="*/ 5650706 w 6400800"/>
              <a:gd name="connsiteY3460" fmla="*/ 205264 h 514350"/>
              <a:gd name="connsiteX3461" fmla="*/ 5647849 w 6400800"/>
              <a:gd name="connsiteY3461" fmla="*/ 209074 h 514350"/>
              <a:gd name="connsiteX3462" fmla="*/ 5649754 w 6400800"/>
              <a:gd name="connsiteY3462" fmla="*/ 219551 h 514350"/>
              <a:gd name="connsiteX3463" fmla="*/ 5651659 w 6400800"/>
              <a:gd name="connsiteY3463" fmla="*/ 235744 h 514350"/>
              <a:gd name="connsiteX3464" fmla="*/ 5651659 w 6400800"/>
              <a:gd name="connsiteY3464" fmla="*/ 236696 h 514350"/>
              <a:gd name="connsiteX3465" fmla="*/ 5645944 w 6400800"/>
              <a:gd name="connsiteY3465" fmla="*/ 228124 h 514350"/>
              <a:gd name="connsiteX3466" fmla="*/ 5644039 w 6400800"/>
              <a:gd name="connsiteY3466" fmla="*/ 216694 h 514350"/>
              <a:gd name="connsiteX3467" fmla="*/ 5647849 w 6400800"/>
              <a:gd name="connsiteY3467" fmla="*/ 209074 h 514350"/>
              <a:gd name="connsiteX3468" fmla="*/ 5642134 w 6400800"/>
              <a:gd name="connsiteY3468" fmla="*/ 370046 h 514350"/>
              <a:gd name="connsiteX3469" fmla="*/ 5643087 w 6400800"/>
              <a:gd name="connsiteY3469" fmla="*/ 377666 h 514350"/>
              <a:gd name="connsiteX3470" fmla="*/ 5641181 w 6400800"/>
              <a:gd name="connsiteY3470" fmla="*/ 385286 h 514350"/>
              <a:gd name="connsiteX3471" fmla="*/ 5642134 w 6400800"/>
              <a:gd name="connsiteY3471" fmla="*/ 370046 h 514350"/>
              <a:gd name="connsiteX3472" fmla="*/ 5624037 w 6400800"/>
              <a:gd name="connsiteY3472" fmla="*/ 272891 h 514350"/>
              <a:gd name="connsiteX3473" fmla="*/ 5625942 w 6400800"/>
              <a:gd name="connsiteY3473" fmla="*/ 258604 h 514350"/>
              <a:gd name="connsiteX3474" fmla="*/ 5625942 w 6400800"/>
              <a:gd name="connsiteY3474" fmla="*/ 254794 h 514350"/>
              <a:gd name="connsiteX3475" fmla="*/ 5632609 w 6400800"/>
              <a:gd name="connsiteY3475" fmla="*/ 241459 h 514350"/>
              <a:gd name="connsiteX3476" fmla="*/ 5634514 w 6400800"/>
              <a:gd name="connsiteY3476" fmla="*/ 236696 h 514350"/>
              <a:gd name="connsiteX3477" fmla="*/ 5637371 w 6400800"/>
              <a:gd name="connsiteY3477" fmla="*/ 245269 h 514350"/>
              <a:gd name="connsiteX3478" fmla="*/ 5640229 w 6400800"/>
              <a:gd name="connsiteY3478" fmla="*/ 259556 h 514350"/>
              <a:gd name="connsiteX3479" fmla="*/ 5640229 w 6400800"/>
              <a:gd name="connsiteY3479" fmla="*/ 266224 h 514350"/>
              <a:gd name="connsiteX3480" fmla="*/ 5631656 w 6400800"/>
              <a:gd name="connsiteY3480" fmla="*/ 288131 h 514350"/>
              <a:gd name="connsiteX3481" fmla="*/ 5624037 w 6400800"/>
              <a:gd name="connsiteY3481" fmla="*/ 277654 h 514350"/>
              <a:gd name="connsiteX3482" fmla="*/ 5624037 w 6400800"/>
              <a:gd name="connsiteY3482" fmla="*/ 272891 h 514350"/>
              <a:gd name="connsiteX3483" fmla="*/ 5623084 w 6400800"/>
              <a:gd name="connsiteY3483" fmla="*/ 289084 h 514350"/>
              <a:gd name="connsiteX3484" fmla="*/ 5623084 w 6400800"/>
              <a:gd name="connsiteY3484" fmla="*/ 287179 h 514350"/>
              <a:gd name="connsiteX3485" fmla="*/ 5624989 w 6400800"/>
              <a:gd name="connsiteY3485" fmla="*/ 290989 h 514350"/>
              <a:gd name="connsiteX3486" fmla="*/ 5626894 w 6400800"/>
              <a:gd name="connsiteY3486" fmla="*/ 298609 h 514350"/>
              <a:gd name="connsiteX3487" fmla="*/ 5625942 w 6400800"/>
              <a:gd name="connsiteY3487" fmla="*/ 300514 h 514350"/>
              <a:gd name="connsiteX3488" fmla="*/ 5625942 w 6400800"/>
              <a:gd name="connsiteY3488" fmla="*/ 300514 h 514350"/>
              <a:gd name="connsiteX3489" fmla="*/ 5622131 w 6400800"/>
              <a:gd name="connsiteY3489" fmla="*/ 295751 h 514350"/>
              <a:gd name="connsiteX3490" fmla="*/ 5623084 w 6400800"/>
              <a:gd name="connsiteY3490" fmla="*/ 289084 h 514350"/>
              <a:gd name="connsiteX3491" fmla="*/ 5621179 w 6400800"/>
              <a:gd name="connsiteY3491" fmla="*/ 310991 h 514350"/>
              <a:gd name="connsiteX3492" fmla="*/ 5621179 w 6400800"/>
              <a:gd name="connsiteY3492" fmla="*/ 310991 h 514350"/>
              <a:gd name="connsiteX3493" fmla="*/ 5621179 w 6400800"/>
              <a:gd name="connsiteY3493" fmla="*/ 310991 h 514350"/>
              <a:gd name="connsiteX3494" fmla="*/ 5621179 w 6400800"/>
              <a:gd name="connsiteY3494" fmla="*/ 310991 h 514350"/>
              <a:gd name="connsiteX3495" fmla="*/ 5618321 w 6400800"/>
              <a:gd name="connsiteY3495" fmla="*/ 270034 h 514350"/>
              <a:gd name="connsiteX3496" fmla="*/ 5618321 w 6400800"/>
              <a:gd name="connsiteY3496" fmla="*/ 270034 h 514350"/>
              <a:gd name="connsiteX3497" fmla="*/ 5618321 w 6400800"/>
              <a:gd name="connsiteY3497" fmla="*/ 270034 h 514350"/>
              <a:gd name="connsiteX3498" fmla="*/ 5618321 w 6400800"/>
              <a:gd name="connsiteY3498" fmla="*/ 270034 h 514350"/>
              <a:gd name="connsiteX3499" fmla="*/ 5617369 w 6400800"/>
              <a:gd name="connsiteY3499" fmla="*/ 272891 h 514350"/>
              <a:gd name="connsiteX3500" fmla="*/ 5618321 w 6400800"/>
              <a:gd name="connsiteY3500" fmla="*/ 273844 h 514350"/>
              <a:gd name="connsiteX3501" fmla="*/ 5616417 w 6400800"/>
              <a:gd name="connsiteY3501" fmla="*/ 286226 h 514350"/>
              <a:gd name="connsiteX3502" fmla="*/ 5613559 w 6400800"/>
              <a:gd name="connsiteY3502" fmla="*/ 282416 h 514350"/>
              <a:gd name="connsiteX3503" fmla="*/ 5617369 w 6400800"/>
              <a:gd name="connsiteY3503" fmla="*/ 272891 h 514350"/>
              <a:gd name="connsiteX3504" fmla="*/ 5608796 w 6400800"/>
              <a:gd name="connsiteY3504" fmla="*/ 290989 h 514350"/>
              <a:gd name="connsiteX3505" fmla="*/ 5608796 w 6400800"/>
              <a:gd name="connsiteY3505" fmla="*/ 290989 h 514350"/>
              <a:gd name="connsiteX3506" fmla="*/ 5611654 w 6400800"/>
              <a:gd name="connsiteY3506" fmla="*/ 294799 h 514350"/>
              <a:gd name="connsiteX3507" fmla="*/ 5613559 w 6400800"/>
              <a:gd name="connsiteY3507" fmla="*/ 297656 h 514350"/>
              <a:gd name="connsiteX3508" fmla="*/ 5611654 w 6400800"/>
              <a:gd name="connsiteY3508" fmla="*/ 310991 h 514350"/>
              <a:gd name="connsiteX3509" fmla="*/ 5608796 w 6400800"/>
              <a:gd name="connsiteY3509" fmla="*/ 292894 h 514350"/>
              <a:gd name="connsiteX3510" fmla="*/ 5608796 w 6400800"/>
              <a:gd name="connsiteY3510" fmla="*/ 290989 h 514350"/>
              <a:gd name="connsiteX3511" fmla="*/ 5594509 w 6400800"/>
              <a:gd name="connsiteY3511" fmla="*/ 241459 h 514350"/>
              <a:gd name="connsiteX3512" fmla="*/ 5595462 w 6400800"/>
              <a:gd name="connsiteY3512" fmla="*/ 258604 h 514350"/>
              <a:gd name="connsiteX3513" fmla="*/ 5595462 w 6400800"/>
              <a:gd name="connsiteY3513" fmla="*/ 259556 h 514350"/>
              <a:gd name="connsiteX3514" fmla="*/ 5595462 w 6400800"/>
              <a:gd name="connsiteY3514" fmla="*/ 261461 h 514350"/>
              <a:gd name="connsiteX3515" fmla="*/ 5593556 w 6400800"/>
              <a:gd name="connsiteY3515" fmla="*/ 259556 h 514350"/>
              <a:gd name="connsiteX3516" fmla="*/ 5592604 w 6400800"/>
              <a:gd name="connsiteY3516" fmla="*/ 250031 h 514350"/>
              <a:gd name="connsiteX3517" fmla="*/ 5594509 w 6400800"/>
              <a:gd name="connsiteY3517" fmla="*/ 241459 h 514350"/>
              <a:gd name="connsiteX3518" fmla="*/ 5578317 w 6400800"/>
              <a:gd name="connsiteY3518" fmla="*/ 284321 h 514350"/>
              <a:gd name="connsiteX3519" fmla="*/ 5578317 w 6400800"/>
              <a:gd name="connsiteY3519" fmla="*/ 286226 h 514350"/>
              <a:gd name="connsiteX3520" fmla="*/ 5577364 w 6400800"/>
              <a:gd name="connsiteY3520" fmla="*/ 285274 h 514350"/>
              <a:gd name="connsiteX3521" fmla="*/ 5578317 w 6400800"/>
              <a:gd name="connsiteY3521" fmla="*/ 284321 h 514350"/>
              <a:gd name="connsiteX3522" fmla="*/ 5573554 w 6400800"/>
              <a:gd name="connsiteY3522" fmla="*/ 299561 h 514350"/>
              <a:gd name="connsiteX3523" fmla="*/ 5576412 w 6400800"/>
              <a:gd name="connsiteY3523" fmla="*/ 305276 h 514350"/>
              <a:gd name="connsiteX3524" fmla="*/ 5577364 w 6400800"/>
              <a:gd name="connsiteY3524" fmla="*/ 307181 h 514350"/>
              <a:gd name="connsiteX3525" fmla="*/ 5576412 w 6400800"/>
              <a:gd name="connsiteY3525" fmla="*/ 325279 h 514350"/>
              <a:gd name="connsiteX3526" fmla="*/ 5576412 w 6400800"/>
              <a:gd name="connsiteY3526" fmla="*/ 328136 h 514350"/>
              <a:gd name="connsiteX3527" fmla="*/ 5575459 w 6400800"/>
              <a:gd name="connsiteY3527" fmla="*/ 319564 h 514350"/>
              <a:gd name="connsiteX3528" fmla="*/ 5573554 w 6400800"/>
              <a:gd name="connsiteY3528" fmla="*/ 303371 h 514350"/>
              <a:gd name="connsiteX3529" fmla="*/ 5573554 w 6400800"/>
              <a:gd name="connsiteY3529" fmla="*/ 299561 h 514350"/>
              <a:gd name="connsiteX3530" fmla="*/ 5550694 w 6400800"/>
              <a:gd name="connsiteY3530" fmla="*/ 308134 h 514350"/>
              <a:gd name="connsiteX3531" fmla="*/ 5549742 w 6400800"/>
              <a:gd name="connsiteY3531" fmla="*/ 301466 h 514350"/>
              <a:gd name="connsiteX3532" fmla="*/ 5551646 w 6400800"/>
              <a:gd name="connsiteY3532" fmla="*/ 294799 h 514350"/>
              <a:gd name="connsiteX3533" fmla="*/ 5552599 w 6400800"/>
              <a:gd name="connsiteY3533" fmla="*/ 291941 h 514350"/>
              <a:gd name="connsiteX3534" fmla="*/ 5554504 w 6400800"/>
              <a:gd name="connsiteY3534" fmla="*/ 302419 h 514350"/>
              <a:gd name="connsiteX3535" fmla="*/ 5552599 w 6400800"/>
              <a:gd name="connsiteY3535" fmla="*/ 306229 h 514350"/>
              <a:gd name="connsiteX3536" fmla="*/ 5550694 w 6400800"/>
              <a:gd name="connsiteY3536" fmla="*/ 308134 h 514350"/>
              <a:gd name="connsiteX3537" fmla="*/ 5557362 w 6400800"/>
              <a:gd name="connsiteY3537" fmla="*/ 313849 h 514350"/>
              <a:gd name="connsiteX3538" fmla="*/ 5557362 w 6400800"/>
              <a:gd name="connsiteY3538" fmla="*/ 313849 h 514350"/>
              <a:gd name="connsiteX3539" fmla="*/ 5553551 w 6400800"/>
              <a:gd name="connsiteY3539" fmla="*/ 318611 h 514350"/>
              <a:gd name="connsiteX3540" fmla="*/ 5556409 w 6400800"/>
              <a:gd name="connsiteY3540" fmla="*/ 310039 h 514350"/>
              <a:gd name="connsiteX3541" fmla="*/ 5557362 w 6400800"/>
              <a:gd name="connsiteY3541" fmla="*/ 313849 h 514350"/>
              <a:gd name="connsiteX3542" fmla="*/ 5557362 w 6400800"/>
              <a:gd name="connsiteY3542" fmla="*/ 313849 h 514350"/>
              <a:gd name="connsiteX3543" fmla="*/ 5561171 w 6400800"/>
              <a:gd name="connsiteY3543" fmla="*/ 359569 h 514350"/>
              <a:gd name="connsiteX3544" fmla="*/ 5561171 w 6400800"/>
              <a:gd name="connsiteY3544" fmla="*/ 361474 h 514350"/>
              <a:gd name="connsiteX3545" fmla="*/ 5560219 w 6400800"/>
              <a:gd name="connsiteY3545" fmla="*/ 360521 h 514350"/>
              <a:gd name="connsiteX3546" fmla="*/ 5558314 w 6400800"/>
              <a:gd name="connsiteY3546" fmla="*/ 350996 h 514350"/>
              <a:gd name="connsiteX3547" fmla="*/ 5560219 w 6400800"/>
              <a:gd name="connsiteY3547" fmla="*/ 342424 h 514350"/>
              <a:gd name="connsiteX3548" fmla="*/ 5561171 w 6400800"/>
              <a:gd name="connsiteY3548" fmla="*/ 359569 h 514350"/>
              <a:gd name="connsiteX3549" fmla="*/ 5559267 w 6400800"/>
              <a:gd name="connsiteY3549" fmla="*/ 303371 h 514350"/>
              <a:gd name="connsiteX3550" fmla="*/ 5559267 w 6400800"/>
              <a:gd name="connsiteY3550" fmla="*/ 303371 h 514350"/>
              <a:gd name="connsiteX3551" fmla="*/ 5559267 w 6400800"/>
              <a:gd name="connsiteY3551" fmla="*/ 303371 h 514350"/>
              <a:gd name="connsiteX3552" fmla="*/ 5559267 w 6400800"/>
              <a:gd name="connsiteY3552" fmla="*/ 303371 h 514350"/>
              <a:gd name="connsiteX3553" fmla="*/ 5557362 w 6400800"/>
              <a:gd name="connsiteY3553" fmla="*/ 277654 h 514350"/>
              <a:gd name="connsiteX3554" fmla="*/ 5558314 w 6400800"/>
              <a:gd name="connsiteY3554" fmla="*/ 283369 h 514350"/>
              <a:gd name="connsiteX3555" fmla="*/ 5559267 w 6400800"/>
              <a:gd name="connsiteY3555" fmla="*/ 293846 h 514350"/>
              <a:gd name="connsiteX3556" fmla="*/ 5557362 w 6400800"/>
              <a:gd name="connsiteY3556" fmla="*/ 296704 h 514350"/>
              <a:gd name="connsiteX3557" fmla="*/ 5554504 w 6400800"/>
              <a:gd name="connsiteY3557" fmla="*/ 287179 h 514350"/>
              <a:gd name="connsiteX3558" fmla="*/ 5557362 w 6400800"/>
              <a:gd name="connsiteY3558" fmla="*/ 277654 h 514350"/>
              <a:gd name="connsiteX3559" fmla="*/ 5553551 w 6400800"/>
              <a:gd name="connsiteY3559" fmla="*/ 252889 h 514350"/>
              <a:gd name="connsiteX3560" fmla="*/ 5553551 w 6400800"/>
              <a:gd name="connsiteY3560" fmla="*/ 252889 h 514350"/>
              <a:gd name="connsiteX3561" fmla="*/ 5553551 w 6400800"/>
              <a:gd name="connsiteY3561" fmla="*/ 253841 h 514350"/>
              <a:gd name="connsiteX3562" fmla="*/ 5555456 w 6400800"/>
              <a:gd name="connsiteY3562" fmla="*/ 268129 h 514350"/>
              <a:gd name="connsiteX3563" fmla="*/ 5555456 w 6400800"/>
              <a:gd name="connsiteY3563" fmla="*/ 270986 h 514350"/>
              <a:gd name="connsiteX3564" fmla="*/ 5552599 w 6400800"/>
              <a:gd name="connsiteY3564" fmla="*/ 275749 h 514350"/>
              <a:gd name="connsiteX3565" fmla="*/ 5549742 w 6400800"/>
              <a:gd name="connsiteY3565" fmla="*/ 280511 h 514350"/>
              <a:gd name="connsiteX3566" fmla="*/ 5549742 w 6400800"/>
              <a:gd name="connsiteY3566" fmla="*/ 280511 h 514350"/>
              <a:gd name="connsiteX3567" fmla="*/ 5549742 w 6400800"/>
              <a:gd name="connsiteY3567" fmla="*/ 280511 h 514350"/>
              <a:gd name="connsiteX3568" fmla="*/ 5545931 w 6400800"/>
              <a:gd name="connsiteY3568" fmla="*/ 286226 h 514350"/>
              <a:gd name="connsiteX3569" fmla="*/ 5544979 w 6400800"/>
              <a:gd name="connsiteY3569" fmla="*/ 281464 h 514350"/>
              <a:gd name="connsiteX3570" fmla="*/ 5546884 w 6400800"/>
              <a:gd name="connsiteY3570" fmla="*/ 275749 h 514350"/>
              <a:gd name="connsiteX3571" fmla="*/ 5549742 w 6400800"/>
              <a:gd name="connsiteY3571" fmla="*/ 261461 h 514350"/>
              <a:gd name="connsiteX3572" fmla="*/ 5553551 w 6400800"/>
              <a:gd name="connsiteY3572" fmla="*/ 252889 h 514350"/>
              <a:gd name="connsiteX3573" fmla="*/ 5548789 w 6400800"/>
              <a:gd name="connsiteY3573" fmla="*/ 226219 h 514350"/>
              <a:gd name="connsiteX3574" fmla="*/ 5549742 w 6400800"/>
              <a:gd name="connsiteY3574" fmla="*/ 230029 h 514350"/>
              <a:gd name="connsiteX3575" fmla="*/ 5550694 w 6400800"/>
              <a:gd name="connsiteY3575" fmla="*/ 234791 h 514350"/>
              <a:gd name="connsiteX3576" fmla="*/ 5547837 w 6400800"/>
              <a:gd name="connsiteY3576" fmla="*/ 230029 h 514350"/>
              <a:gd name="connsiteX3577" fmla="*/ 5548789 w 6400800"/>
              <a:gd name="connsiteY3577" fmla="*/ 226219 h 514350"/>
              <a:gd name="connsiteX3578" fmla="*/ 5546884 w 6400800"/>
              <a:gd name="connsiteY3578" fmla="*/ 235744 h 514350"/>
              <a:gd name="connsiteX3579" fmla="*/ 5550694 w 6400800"/>
              <a:gd name="connsiteY3579" fmla="*/ 244316 h 514350"/>
              <a:gd name="connsiteX3580" fmla="*/ 5544979 w 6400800"/>
              <a:gd name="connsiteY3580" fmla="*/ 259556 h 514350"/>
              <a:gd name="connsiteX3581" fmla="*/ 5544026 w 6400800"/>
              <a:gd name="connsiteY3581" fmla="*/ 262414 h 514350"/>
              <a:gd name="connsiteX3582" fmla="*/ 5543074 w 6400800"/>
              <a:gd name="connsiteY3582" fmla="*/ 257651 h 514350"/>
              <a:gd name="connsiteX3583" fmla="*/ 5542121 w 6400800"/>
              <a:gd name="connsiteY3583" fmla="*/ 254794 h 514350"/>
              <a:gd name="connsiteX3584" fmla="*/ 5546884 w 6400800"/>
              <a:gd name="connsiteY3584" fmla="*/ 235744 h 514350"/>
              <a:gd name="connsiteX3585" fmla="*/ 5540217 w 6400800"/>
              <a:gd name="connsiteY3585" fmla="*/ 218599 h 514350"/>
              <a:gd name="connsiteX3586" fmla="*/ 5539264 w 6400800"/>
              <a:gd name="connsiteY3586" fmla="*/ 220504 h 514350"/>
              <a:gd name="connsiteX3587" fmla="*/ 5538312 w 6400800"/>
              <a:gd name="connsiteY3587" fmla="*/ 223361 h 514350"/>
              <a:gd name="connsiteX3588" fmla="*/ 5536406 w 6400800"/>
              <a:gd name="connsiteY3588" fmla="*/ 210026 h 514350"/>
              <a:gd name="connsiteX3589" fmla="*/ 5540217 w 6400800"/>
              <a:gd name="connsiteY3589" fmla="*/ 218599 h 514350"/>
              <a:gd name="connsiteX3590" fmla="*/ 5507831 w 6400800"/>
              <a:gd name="connsiteY3590" fmla="*/ 312896 h 514350"/>
              <a:gd name="connsiteX3591" fmla="*/ 5507831 w 6400800"/>
              <a:gd name="connsiteY3591" fmla="*/ 312896 h 514350"/>
              <a:gd name="connsiteX3592" fmla="*/ 5507831 w 6400800"/>
              <a:gd name="connsiteY3592" fmla="*/ 313849 h 514350"/>
              <a:gd name="connsiteX3593" fmla="*/ 5507831 w 6400800"/>
              <a:gd name="connsiteY3593" fmla="*/ 312896 h 514350"/>
              <a:gd name="connsiteX3594" fmla="*/ 5481162 w 6400800"/>
              <a:gd name="connsiteY3594" fmla="*/ 326231 h 514350"/>
              <a:gd name="connsiteX3595" fmla="*/ 5480209 w 6400800"/>
              <a:gd name="connsiteY3595" fmla="*/ 330994 h 514350"/>
              <a:gd name="connsiteX3596" fmla="*/ 5479256 w 6400800"/>
              <a:gd name="connsiteY3596" fmla="*/ 324326 h 514350"/>
              <a:gd name="connsiteX3597" fmla="*/ 5479256 w 6400800"/>
              <a:gd name="connsiteY3597" fmla="*/ 322421 h 514350"/>
              <a:gd name="connsiteX3598" fmla="*/ 5478304 w 6400800"/>
              <a:gd name="connsiteY3598" fmla="*/ 311944 h 514350"/>
              <a:gd name="connsiteX3599" fmla="*/ 5482114 w 6400800"/>
              <a:gd name="connsiteY3599" fmla="*/ 325279 h 514350"/>
              <a:gd name="connsiteX3600" fmla="*/ 5481162 w 6400800"/>
              <a:gd name="connsiteY3600" fmla="*/ 326231 h 514350"/>
              <a:gd name="connsiteX3601" fmla="*/ 5493544 w 6400800"/>
              <a:gd name="connsiteY3601" fmla="*/ 339566 h 514350"/>
              <a:gd name="connsiteX3602" fmla="*/ 5493544 w 6400800"/>
              <a:gd name="connsiteY3602" fmla="*/ 339566 h 514350"/>
              <a:gd name="connsiteX3603" fmla="*/ 5493544 w 6400800"/>
              <a:gd name="connsiteY3603" fmla="*/ 339566 h 514350"/>
              <a:gd name="connsiteX3604" fmla="*/ 5493544 w 6400800"/>
              <a:gd name="connsiteY3604" fmla="*/ 339566 h 514350"/>
              <a:gd name="connsiteX3605" fmla="*/ 5488781 w 6400800"/>
              <a:gd name="connsiteY3605" fmla="*/ 261461 h 514350"/>
              <a:gd name="connsiteX3606" fmla="*/ 5488781 w 6400800"/>
              <a:gd name="connsiteY3606" fmla="*/ 261461 h 514350"/>
              <a:gd name="connsiteX3607" fmla="*/ 5490687 w 6400800"/>
              <a:gd name="connsiteY3607" fmla="*/ 267176 h 514350"/>
              <a:gd name="connsiteX3608" fmla="*/ 5487829 w 6400800"/>
              <a:gd name="connsiteY3608" fmla="*/ 264319 h 514350"/>
              <a:gd name="connsiteX3609" fmla="*/ 5488781 w 6400800"/>
              <a:gd name="connsiteY3609" fmla="*/ 261461 h 514350"/>
              <a:gd name="connsiteX3610" fmla="*/ 5483067 w 6400800"/>
              <a:gd name="connsiteY3610" fmla="*/ 280511 h 514350"/>
              <a:gd name="connsiteX3611" fmla="*/ 5484971 w 6400800"/>
              <a:gd name="connsiteY3611" fmla="*/ 272891 h 514350"/>
              <a:gd name="connsiteX3612" fmla="*/ 5496401 w 6400800"/>
              <a:gd name="connsiteY3612" fmla="*/ 291941 h 514350"/>
              <a:gd name="connsiteX3613" fmla="*/ 5500212 w 6400800"/>
              <a:gd name="connsiteY3613" fmla="*/ 297656 h 514350"/>
              <a:gd name="connsiteX3614" fmla="*/ 5497354 w 6400800"/>
              <a:gd name="connsiteY3614" fmla="*/ 307181 h 514350"/>
              <a:gd name="connsiteX3615" fmla="*/ 5496401 w 6400800"/>
              <a:gd name="connsiteY3615" fmla="*/ 310991 h 514350"/>
              <a:gd name="connsiteX3616" fmla="*/ 5493544 w 6400800"/>
              <a:gd name="connsiteY3616" fmla="*/ 307181 h 514350"/>
              <a:gd name="connsiteX3617" fmla="*/ 5495449 w 6400800"/>
              <a:gd name="connsiteY3617" fmla="*/ 311944 h 514350"/>
              <a:gd name="connsiteX3618" fmla="*/ 5494496 w 6400800"/>
              <a:gd name="connsiteY3618" fmla="*/ 319564 h 514350"/>
              <a:gd name="connsiteX3619" fmla="*/ 5492592 w 6400800"/>
              <a:gd name="connsiteY3619" fmla="*/ 330041 h 514350"/>
              <a:gd name="connsiteX3620" fmla="*/ 5488781 w 6400800"/>
              <a:gd name="connsiteY3620" fmla="*/ 333851 h 514350"/>
              <a:gd name="connsiteX3621" fmla="*/ 5485924 w 6400800"/>
              <a:gd name="connsiteY3621" fmla="*/ 327184 h 514350"/>
              <a:gd name="connsiteX3622" fmla="*/ 5487829 w 6400800"/>
              <a:gd name="connsiteY3622" fmla="*/ 312896 h 514350"/>
              <a:gd name="connsiteX3623" fmla="*/ 5489734 w 6400800"/>
              <a:gd name="connsiteY3623" fmla="*/ 299561 h 514350"/>
              <a:gd name="connsiteX3624" fmla="*/ 5484019 w 6400800"/>
              <a:gd name="connsiteY3624" fmla="*/ 311944 h 514350"/>
              <a:gd name="connsiteX3625" fmla="*/ 5483067 w 6400800"/>
              <a:gd name="connsiteY3625" fmla="*/ 313849 h 514350"/>
              <a:gd name="connsiteX3626" fmla="*/ 5483067 w 6400800"/>
              <a:gd name="connsiteY3626" fmla="*/ 312896 h 514350"/>
              <a:gd name="connsiteX3627" fmla="*/ 5478304 w 6400800"/>
              <a:gd name="connsiteY3627" fmla="*/ 292894 h 514350"/>
              <a:gd name="connsiteX3628" fmla="*/ 5479256 w 6400800"/>
              <a:gd name="connsiteY3628" fmla="*/ 309086 h 514350"/>
              <a:gd name="connsiteX3629" fmla="*/ 5479256 w 6400800"/>
              <a:gd name="connsiteY3629" fmla="*/ 308134 h 514350"/>
              <a:gd name="connsiteX3630" fmla="*/ 5476399 w 6400800"/>
              <a:gd name="connsiteY3630" fmla="*/ 300514 h 514350"/>
              <a:gd name="connsiteX3631" fmla="*/ 5483067 w 6400800"/>
              <a:gd name="connsiteY3631" fmla="*/ 280511 h 514350"/>
              <a:gd name="connsiteX3632" fmla="*/ 5472589 w 6400800"/>
              <a:gd name="connsiteY3632" fmla="*/ 254794 h 514350"/>
              <a:gd name="connsiteX3633" fmla="*/ 5475446 w 6400800"/>
              <a:gd name="connsiteY3633" fmla="*/ 258604 h 514350"/>
              <a:gd name="connsiteX3634" fmla="*/ 5471637 w 6400800"/>
              <a:gd name="connsiteY3634" fmla="*/ 268129 h 514350"/>
              <a:gd name="connsiteX3635" fmla="*/ 5468779 w 6400800"/>
              <a:gd name="connsiteY3635" fmla="*/ 249079 h 514350"/>
              <a:gd name="connsiteX3636" fmla="*/ 5472589 w 6400800"/>
              <a:gd name="connsiteY3636" fmla="*/ 254794 h 514350"/>
              <a:gd name="connsiteX3637" fmla="*/ 5452587 w 6400800"/>
              <a:gd name="connsiteY3637" fmla="*/ 208121 h 514350"/>
              <a:gd name="connsiteX3638" fmla="*/ 5452587 w 6400800"/>
              <a:gd name="connsiteY3638" fmla="*/ 210026 h 514350"/>
              <a:gd name="connsiteX3639" fmla="*/ 5454492 w 6400800"/>
              <a:gd name="connsiteY3639" fmla="*/ 225266 h 514350"/>
              <a:gd name="connsiteX3640" fmla="*/ 5454492 w 6400800"/>
              <a:gd name="connsiteY3640" fmla="*/ 228124 h 514350"/>
              <a:gd name="connsiteX3641" fmla="*/ 5450681 w 6400800"/>
              <a:gd name="connsiteY3641" fmla="*/ 225266 h 514350"/>
              <a:gd name="connsiteX3642" fmla="*/ 5452587 w 6400800"/>
              <a:gd name="connsiteY3642" fmla="*/ 208121 h 514350"/>
              <a:gd name="connsiteX3643" fmla="*/ 5449729 w 6400800"/>
              <a:gd name="connsiteY3643" fmla="*/ 250031 h 514350"/>
              <a:gd name="connsiteX3644" fmla="*/ 5451634 w 6400800"/>
              <a:gd name="connsiteY3644" fmla="*/ 228124 h 514350"/>
              <a:gd name="connsiteX3645" fmla="*/ 5453539 w 6400800"/>
              <a:gd name="connsiteY3645" fmla="*/ 230029 h 514350"/>
              <a:gd name="connsiteX3646" fmla="*/ 5455444 w 6400800"/>
              <a:gd name="connsiteY3646" fmla="*/ 232886 h 514350"/>
              <a:gd name="connsiteX3647" fmla="*/ 5456396 w 6400800"/>
              <a:gd name="connsiteY3647" fmla="*/ 243364 h 514350"/>
              <a:gd name="connsiteX3648" fmla="*/ 5459254 w 6400800"/>
              <a:gd name="connsiteY3648" fmla="*/ 282416 h 514350"/>
              <a:gd name="connsiteX3649" fmla="*/ 5460206 w 6400800"/>
              <a:gd name="connsiteY3649" fmla="*/ 299561 h 514350"/>
              <a:gd name="connsiteX3650" fmla="*/ 5455444 w 6400800"/>
              <a:gd name="connsiteY3650" fmla="*/ 313849 h 514350"/>
              <a:gd name="connsiteX3651" fmla="*/ 5447824 w 6400800"/>
              <a:gd name="connsiteY3651" fmla="*/ 280511 h 514350"/>
              <a:gd name="connsiteX3652" fmla="*/ 5446871 w 6400800"/>
              <a:gd name="connsiteY3652" fmla="*/ 276701 h 514350"/>
              <a:gd name="connsiteX3653" fmla="*/ 5449729 w 6400800"/>
              <a:gd name="connsiteY3653" fmla="*/ 250031 h 514350"/>
              <a:gd name="connsiteX3654" fmla="*/ 5443062 w 6400800"/>
              <a:gd name="connsiteY3654" fmla="*/ 327184 h 514350"/>
              <a:gd name="connsiteX3655" fmla="*/ 5445919 w 6400800"/>
              <a:gd name="connsiteY3655" fmla="*/ 343376 h 514350"/>
              <a:gd name="connsiteX3656" fmla="*/ 5443062 w 6400800"/>
              <a:gd name="connsiteY3656" fmla="*/ 334804 h 514350"/>
              <a:gd name="connsiteX3657" fmla="*/ 5443062 w 6400800"/>
              <a:gd name="connsiteY3657" fmla="*/ 327184 h 514350"/>
              <a:gd name="connsiteX3658" fmla="*/ 5417344 w 6400800"/>
              <a:gd name="connsiteY3658" fmla="*/ 318611 h 514350"/>
              <a:gd name="connsiteX3659" fmla="*/ 5419249 w 6400800"/>
              <a:gd name="connsiteY3659" fmla="*/ 312896 h 514350"/>
              <a:gd name="connsiteX3660" fmla="*/ 5421154 w 6400800"/>
              <a:gd name="connsiteY3660" fmla="*/ 320516 h 514350"/>
              <a:gd name="connsiteX3661" fmla="*/ 5421154 w 6400800"/>
              <a:gd name="connsiteY3661" fmla="*/ 321469 h 514350"/>
              <a:gd name="connsiteX3662" fmla="*/ 5421154 w 6400800"/>
              <a:gd name="connsiteY3662" fmla="*/ 320516 h 514350"/>
              <a:gd name="connsiteX3663" fmla="*/ 5421154 w 6400800"/>
              <a:gd name="connsiteY3663" fmla="*/ 322421 h 514350"/>
              <a:gd name="connsiteX3664" fmla="*/ 5418296 w 6400800"/>
              <a:gd name="connsiteY3664" fmla="*/ 331946 h 514350"/>
              <a:gd name="connsiteX3665" fmla="*/ 5417344 w 6400800"/>
              <a:gd name="connsiteY3665" fmla="*/ 329089 h 514350"/>
              <a:gd name="connsiteX3666" fmla="*/ 5417344 w 6400800"/>
              <a:gd name="connsiteY3666" fmla="*/ 318611 h 514350"/>
              <a:gd name="connsiteX3667" fmla="*/ 5416392 w 6400800"/>
              <a:gd name="connsiteY3667" fmla="*/ 334804 h 514350"/>
              <a:gd name="connsiteX3668" fmla="*/ 5417344 w 6400800"/>
              <a:gd name="connsiteY3668" fmla="*/ 335756 h 514350"/>
              <a:gd name="connsiteX3669" fmla="*/ 5416392 w 6400800"/>
              <a:gd name="connsiteY3669" fmla="*/ 337661 h 514350"/>
              <a:gd name="connsiteX3670" fmla="*/ 5416392 w 6400800"/>
              <a:gd name="connsiteY3670" fmla="*/ 334804 h 514350"/>
              <a:gd name="connsiteX3671" fmla="*/ 5405914 w 6400800"/>
              <a:gd name="connsiteY3671" fmla="*/ 325279 h 514350"/>
              <a:gd name="connsiteX3672" fmla="*/ 5407819 w 6400800"/>
              <a:gd name="connsiteY3672" fmla="*/ 271939 h 514350"/>
              <a:gd name="connsiteX3673" fmla="*/ 5407819 w 6400800"/>
              <a:gd name="connsiteY3673" fmla="*/ 267176 h 514350"/>
              <a:gd name="connsiteX3674" fmla="*/ 5414487 w 6400800"/>
              <a:gd name="connsiteY3674" fmla="*/ 292894 h 514350"/>
              <a:gd name="connsiteX3675" fmla="*/ 5414487 w 6400800"/>
              <a:gd name="connsiteY3675" fmla="*/ 293846 h 514350"/>
              <a:gd name="connsiteX3676" fmla="*/ 5411629 w 6400800"/>
              <a:gd name="connsiteY3676" fmla="*/ 303371 h 514350"/>
              <a:gd name="connsiteX3677" fmla="*/ 5404962 w 6400800"/>
              <a:gd name="connsiteY3677" fmla="*/ 331946 h 514350"/>
              <a:gd name="connsiteX3678" fmla="*/ 5404962 w 6400800"/>
              <a:gd name="connsiteY3678" fmla="*/ 332899 h 514350"/>
              <a:gd name="connsiteX3679" fmla="*/ 5405914 w 6400800"/>
              <a:gd name="connsiteY3679" fmla="*/ 325279 h 514350"/>
              <a:gd name="connsiteX3680" fmla="*/ 5384006 w 6400800"/>
              <a:gd name="connsiteY3680" fmla="*/ 310991 h 514350"/>
              <a:gd name="connsiteX3681" fmla="*/ 5386864 w 6400800"/>
              <a:gd name="connsiteY3681" fmla="*/ 334804 h 514350"/>
              <a:gd name="connsiteX3682" fmla="*/ 5384959 w 6400800"/>
              <a:gd name="connsiteY3682" fmla="*/ 341471 h 514350"/>
              <a:gd name="connsiteX3683" fmla="*/ 5382101 w 6400800"/>
              <a:gd name="connsiteY3683" fmla="*/ 325279 h 514350"/>
              <a:gd name="connsiteX3684" fmla="*/ 5378292 w 6400800"/>
              <a:gd name="connsiteY3684" fmla="*/ 305276 h 514350"/>
              <a:gd name="connsiteX3685" fmla="*/ 5381149 w 6400800"/>
              <a:gd name="connsiteY3685" fmla="*/ 294799 h 514350"/>
              <a:gd name="connsiteX3686" fmla="*/ 5384006 w 6400800"/>
              <a:gd name="connsiteY3686" fmla="*/ 310991 h 514350"/>
              <a:gd name="connsiteX3687" fmla="*/ 5379244 w 6400800"/>
              <a:gd name="connsiteY3687" fmla="*/ 274796 h 514350"/>
              <a:gd name="connsiteX3688" fmla="*/ 5379244 w 6400800"/>
              <a:gd name="connsiteY3688" fmla="*/ 271939 h 514350"/>
              <a:gd name="connsiteX3689" fmla="*/ 5381149 w 6400800"/>
              <a:gd name="connsiteY3689" fmla="*/ 284321 h 514350"/>
              <a:gd name="connsiteX3690" fmla="*/ 5380196 w 6400800"/>
              <a:gd name="connsiteY3690" fmla="*/ 285274 h 514350"/>
              <a:gd name="connsiteX3691" fmla="*/ 5378292 w 6400800"/>
              <a:gd name="connsiteY3691" fmla="*/ 290036 h 514350"/>
              <a:gd name="connsiteX3692" fmla="*/ 5379244 w 6400800"/>
              <a:gd name="connsiteY3692" fmla="*/ 274796 h 514350"/>
              <a:gd name="connsiteX3693" fmla="*/ 5332571 w 6400800"/>
              <a:gd name="connsiteY3693" fmla="*/ 321469 h 514350"/>
              <a:gd name="connsiteX3694" fmla="*/ 5338287 w 6400800"/>
              <a:gd name="connsiteY3694" fmla="*/ 309086 h 514350"/>
              <a:gd name="connsiteX3695" fmla="*/ 5338287 w 6400800"/>
              <a:gd name="connsiteY3695" fmla="*/ 310039 h 514350"/>
              <a:gd name="connsiteX3696" fmla="*/ 5326856 w 6400800"/>
              <a:gd name="connsiteY3696" fmla="*/ 351949 h 514350"/>
              <a:gd name="connsiteX3697" fmla="*/ 5323999 w 6400800"/>
              <a:gd name="connsiteY3697" fmla="*/ 336709 h 514350"/>
              <a:gd name="connsiteX3698" fmla="*/ 5332571 w 6400800"/>
              <a:gd name="connsiteY3698" fmla="*/ 321469 h 514350"/>
              <a:gd name="connsiteX3699" fmla="*/ 5319237 w 6400800"/>
              <a:gd name="connsiteY3699" fmla="*/ 350996 h 514350"/>
              <a:gd name="connsiteX3700" fmla="*/ 5323046 w 6400800"/>
              <a:gd name="connsiteY3700" fmla="*/ 342424 h 514350"/>
              <a:gd name="connsiteX3701" fmla="*/ 5322094 w 6400800"/>
              <a:gd name="connsiteY3701" fmla="*/ 371951 h 514350"/>
              <a:gd name="connsiteX3702" fmla="*/ 5319237 w 6400800"/>
              <a:gd name="connsiteY3702" fmla="*/ 362426 h 514350"/>
              <a:gd name="connsiteX3703" fmla="*/ 5319237 w 6400800"/>
              <a:gd name="connsiteY3703" fmla="*/ 350996 h 514350"/>
              <a:gd name="connsiteX3704" fmla="*/ 5316379 w 6400800"/>
              <a:gd name="connsiteY3704" fmla="*/ 392906 h 514350"/>
              <a:gd name="connsiteX3705" fmla="*/ 5317331 w 6400800"/>
              <a:gd name="connsiteY3705" fmla="*/ 382429 h 514350"/>
              <a:gd name="connsiteX3706" fmla="*/ 5318284 w 6400800"/>
              <a:gd name="connsiteY3706" fmla="*/ 390049 h 514350"/>
              <a:gd name="connsiteX3707" fmla="*/ 5315426 w 6400800"/>
              <a:gd name="connsiteY3707" fmla="*/ 399574 h 514350"/>
              <a:gd name="connsiteX3708" fmla="*/ 5316379 w 6400800"/>
              <a:gd name="connsiteY3708" fmla="*/ 392906 h 514350"/>
              <a:gd name="connsiteX3709" fmla="*/ 5285899 w 6400800"/>
              <a:gd name="connsiteY3709" fmla="*/ 293846 h 514350"/>
              <a:gd name="connsiteX3710" fmla="*/ 5286851 w 6400800"/>
              <a:gd name="connsiteY3710" fmla="*/ 298609 h 514350"/>
              <a:gd name="connsiteX3711" fmla="*/ 5283994 w 6400800"/>
              <a:gd name="connsiteY3711" fmla="*/ 302419 h 514350"/>
              <a:gd name="connsiteX3712" fmla="*/ 5285899 w 6400800"/>
              <a:gd name="connsiteY3712" fmla="*/ 293846 h 514350"/>
              <a:gd name="connsiteX3713" fmla="*/ 5279231 w 6400800"/>
              <a:gd name="connsiteY3713" fmla="*/ 319564 h 514350"/>
              <a:gd name="connsiteX3714" fmla="*/ 5282089 w 6400800"/>
              <a:gd name="connsiteY3714" fmla="*/ 311944 h 514350"/>
              <a:gd name="connsiteX3715" fmla="*/ 5287804 w 6400800"/>
              <a:gd name="connsiteY3715" fmla="*/ 302419 h 514350"/>
              <a:gd name="connsiteX3716" fmla="*/ 5288756 w 6400800"/>
              <a:gd name="connsiteY3716" fmla="*/ 309086 h 514350"/>
              <a:gd name="connsiteX3717" fmla="*/ 5292567 w 6400800"/>
              <a:gd name="connsiteY3717" fmla="*/ 340519 h 514350"/>
              <a:gd name="connsiteX3718" fmla="*/ 5287804 w 6400800"/>
              <a:gd name="connsiteY3718" fmla="*/ 363379 h 514350"/>
              <a:gd name="connsiteX3719" fmla="*/ 5287804 w 6400800"/>
              <a:gd name="connsiteY3719" fmla="*/ 351949 h 514350"/>
              <a:gd name="connsiteX3720" fmla="*/ 5287804 w 6400800"/>
              <a:gd name="connsiteY3720" fmla="*/ 335756 h 514350"/>
              <a:gd name="connsiteX3721" fmla="*/ 5283994 w 6400800"/>
              <a:gd name="connsiteY3721" fmla="*/ 350996 h 514350"/>
              <a:gd name="connsiteX3722" fmla="*/ 5280184 w 6400800"/>
              <a:gd name="connsiteY3722" fmla="*/ 369094 h 514350"/>
              <a:gd name="connsiteX3723" fmla="*/ 5280184 w 6400800"/>
              <a:gd name="connsiteY3723" fmla="*/ 370046 h 514350"/>
              <a:gd name="connsiteX3724" fmla="*/ 5277326 w 6400800"/>
              <a:gd name="connsiteY3724" fmla="*/ 350044 h 514350"/>
              <a:gd name="connsiteX3725" fmla="*/ 5275421 w 6400800"/>
              <a:gd name="connsiteY3725" fmla="*/ 335756 h 514350"/>
              <a:gd name="connsiteX3726" fmla="*/ 5279231 w 6400800"/>
              <a:gd name="connsiteY3726" fmla="*/ 319564 h 514350"/>
              <a:gd name="connsiteX3727" fmla="*/ 5236369 w 6400800"/>
              <a:gd name="connsiteY3727" fmla="*/ 318611 h 514350"/>
              <a:gd name="connsiteX3728" fmla="*/ 5235417 w 6400800"/>
              <a:gd name="connsiteY3728" fmla="*/ 320516 h 514350"/>
              <a:gd name="connsiteX3729" fmla="*/ 5230654 w 6400800"/>
              <a:gd name="connsiteY3729" fmla="*/ 311944 h 514350"/>
              <a:gd name="connsiteX3730" fmla="*/ 5230654 w 6400800"/>
              <a:gd name="connsiteY3730" fmla="*/ 310991 h 514350"/>
              <a:gd name="connsiteX3731" fmla="*/ 5239226 w 6400800"/>
              <a:gd name="connsiteY3731" fmla="*/ 295751 h 514350"/>
              <a:gd name="connsiteX3732" fmla="*/ 5236369 w 6400800"/>
              <a:gd name="connsiteY3732" fmla="*/ 318611 h 514350"/>
              <a:gd name="connsiteX3733" fmla="*/ 5230654 w 6400800"/>
              <a:gd name="connsiteY3733" fmla="*/ 281464 h 514350"/>
              <a:gd name="connsiteX3734" fmla="*/ 5237321 w 6400800"/>
              <a:gd name="connsiteY3734" fmla="*/ 265271 h 514350"/>
              <a:gd name="connsiteX3735" fmla="*/ 5243989 w 6400800"/>
              <a:gd name="connsiteY3735" fmla="*/ 251936 h 514350"/>
              <a:gd name="connsiteX3736" fmla="*/ 5242084 w 6400800"/>
              <a:gd name="connsiteY3736" fmla="*/ 264319 h 514350"/>
              <a:gd name="connsiteX3737" fmla="*/ 5240179 w 6400800"/>
              <a:gd name="connsiteY3737" fmla="*/ 283369 h 514350"/>
              <a:gd name="connsiteX3738" fmla="*/ 5228749 w 6400800"/>
              <a:gd name="connsiteY3738" fmla="*/ 299561 h 514350"/>
              <a:gd name="connsiteX3739" fmla="*/ 5227796 w 6400800"/>
              <a:gd name="connsiteY3739" fmla="*/ 290036 h 514350"/>
              <a:gd name="connsiteX3740" fmla="*/ 5230654 w 6400800"/>
              <a:gd name="connsiteY3740" fmla="*/ 281464 h 514350"/>
              <a:gd name="connsiteX3741" fmla="*/ 5211604 w 6400800"/>
              <a:gd name="connsiteY3741" fmla="*/ 344329 h 514350"/>
              <a:gd name="connsiteX3742" fmla="*/ 5213509 w 6400800"/>
              <a:gd name="connsiteY3742" fmla="*/ 341471 h 514350"/>
              <a:gd name="connsiteX3743" fmla="*/ 5213509 w 6400800"/>
              <a:gd name="connsiteY3743" fmla="*/ 341471 h 514350"/>
              <a:gd name="connsiteX3744" fmla="*/ 5213509 w 6400800"/>
              <a:gd name="connsiteY3744" fmla="*/ 342424 h 514350"/>
              <a:gd name="connsiteX3745" fmla="*/ 5211604 w 6400800"/>
              <a:gd name="connsiteY3745" fmla="*/ 344329 h 514350"/>
              <a:gd name="connsiteX3746" fmla="*/ 5211604 w 6400800"/>
              <a:gd name="connsiteY3746" fmla="*/ 344329 h 514350"/>
              <a:gd name="connsiteX3747" fmla="*/ 5214462 w 6400800"/>
              <a:gd name="connsiteY3747" fmla="*/ 343376 h 514350"/>
              <a:gd name="connsiteX3748" fmla="*/ 5216367 w 6400800"/>
              <a:gd name="connsiteY3748" fmla="*/ 348139 h 514350"/>
              <a:gd name="connsiteX3749" fmla="*/ 5213509 w 6400800"/>
              <a:gd name="connsiteY3749" fmla="*/ 352901 h 514350"/>
              <a:gd name="connsiteX3750" fmla="*/ 5212556 w 6400800"/>
              <a:gd name="connsiteY3750" fmla="*/ 350996 h 514350"/>
              <a:gd name="connsiteX3751" fmla="*/ 5212556 w 6400800"/>
              <a:gd name="connsiteY3751" fmla="*/ 349091 h 514350"/>
              <a:gd name="connsiteX3752" fmla="*/ 5214462 w 6400800"/>
              <a:gd name="connsiteY3752" fmla="*/ 343376 h 514350"/>
              <a:gd name="connsiteX3753" fmla="*/ 5214462 w 6400800"/>
              <a:gd name="connsiteY3753" fmla="*/ 343376 h 514350"/>
              <a:gd name="connsiteX3754" fmla="*/ 5211604 w 6400800"/>
              <a:gd name="connsiteY3754" fmla="*/ 290989 h 514350"/>
              <a:gd name="connsiteX3755" fmla="*/ 5211604 w 6400800"/>
              <a:gd name="connsiteY3755" fmla="*/ 290989 h 514350"/>
              <a:gd name="connsiteX3756" fmla="*/ 5213509 w 6400800"/>
              <a:gd name="connsiteY3756" fmla="*/ 296704 h 514350"/>
              <a:gd name="connsiteX3757" fmla="*/ 5210651 w 6400800"/>
              <a:gd name="connsiteY3757" fmla="*/ 302419 h 514350"/>
              <a:gd name="connsiteX3758" fmla="*/ 5211604 w 6400800"/>
              <a:gd name="connsiteY3758" fmla="*/ 290989 h 514350"/>
              <a:gd name="connsiteX3759" fmla="*/ 5189696 w 6400800"/>
              <a:gd name="connsiteY3759" fmla="*/ 260509 h 514350"/>
              <a:gd name="connsiteX3760" fmla="*/ 5189696 w 6400800"/>
              <a:gd name="connsiteY3760" fmla="*/ 264319 h 514350"/>
              <a:gd name="connsiteX3761" fmla="*/ 5186839 w 6400800"/>
              <a:gd name="connsiteY3761" fmla="*/ 258604 h 514350"/>
              <a:gd name="connsiteX3762" fmla="*/ 5187792 w 6400800"/>
              <a:gd name="connsiteY3762" fmla="*/ 257651 h 514350"/>
              <a:gd name="connsiteX3763" fmla="*/ 5189696 w 6400800"/>
              <a:gd name="connsiteY3763" fmla="*/ 253841 h 514350"/>
              <a:gd name="connsiteX3764" fmla="*/ 5189696 w 6400800"/>
              <a:gd name="connsiteY3764" fmla="*/ 260509 h 514350"/>
              <a:gd name="connsiteX3765" fmla="*/ 5178267 w 6400800"/>
              <a:gd name="connsiteY3765" fmla="*/ 230981 h 514350"/>
              <a:gd name="connsiteX3766" fmla="*/ 5186839 w 6400800"/>
              <a:gd name="connsiteY3766" fmla="*/ 213836 h 514350"/>
              <a:gd name="connsiteX3767" fmla="*/ 5188744 w 6400800"/>
              <a:gd name="connsiteY3767" fmla="*/ 210026 h 514350"/>
              <a:gd name="connsiteX3768" fmla="*/ 5188744 w 6400800"/>
              <a:gd name="connsiteY3768" fmla="*/ 219551 h 514350"/>
              <a:gd name="connsiteX3769" fmla="*/ 5188744 w 6400800"/>
              <a:gd name="connsiteY3769" fmla="*/ 254794 h 514350"/>
              <a:gd name="connsiteX3770" fmla="*/ 5185887 w 6400800"/>
              <a:gd name="connsiteY3770" fmla="*/ 258604 h 514350"/>
              <a:gd name="connsiteX3771" fmla="*/ 5185887 w 6400800"/>
              <a:gd name="connsiteY3771" fmla="*/ 258604 h 514350"/>
              <a:gd name="connsiteX3772" fmla="*/ 5178267 w 6400800"/>
              <a:gd name="connsiteY3772" fmla="*/ 243364 h 514350"/>
              <a:gd name="connsiteX3773" fmla="*/ 5175409 w 6400800"/>
              <a:gd name="connsiteY3773" fmla="*/ 238601 h 514350"/>
              <a:gd name="connsiteX3774" fmla="*/ 5178267 w 6400800"/>
              <a:gd name="connsiteY3774" fmla="*/ 230981 h 514350"/>
              <a:gd name="connsiteX3775" fmla="*/ 5168742 w 6400800"/>
              <a:gd name="connsiteY3775" fmla="*/ 238601 h 514350"/>
              <a:gd name="connsiteX3776" fmla="*/ 5168742 w 6400800"/>
              <a:gd name="connsiteY3776" fmla="*/ 238601 h 514350"/>
              <a:gd name="connsiteX3777" fmla="*/ 5168742 w 6400800"/>
              <a:gd name="connsiteY3777" fmla="*/ 238601 h 514350"/>
              <a:gd name="connsiteX3778" fmla="*/ 5168742 w 6400800"/>
              <a:gd name="connsiteY3778" fmla="*/ 238601 h 514350"/>
              <a:gd name="connsiteX3779" fmla="*/ 5166837 w 6400800"/>
              <a:gd name="connsiteY3779" fmla="*/ 280511 h 514350"/>
              <a:gd name="connsiteX3780" fmla="*/ 5167789 w 6400800"/>
              <a:gd name="connsiteY3780" fmla="*/ 259556 h 514350"/>
              <a:gd name="connsiteX3781" fmla="*/ 5167789 w 6400800"/>
              <a:gd name="connsiteY3781" fmla="*/ 259556 h 514350"/>
              <a:gd name="connsiteX3782" fmla="*/ 5171599 w 6400800"/>
              <a:gd name="connsiteY3782" fmla="*/ 248126 h 514350"/>
              <a:gd name="connsiteX3783" fmla="*/ 5177314 w 6400800"/>
              <a:gd name="connsiteY3783" fmla="*/ 263366 h 514350"/>
              <a:gd name="connsiteX3784" fmla="*/ 5179219 w 6400800"/>
              <a:gd name="connsiteY3784" fmla="*/ 267176 h 514350"/>
              <a:gd name="connsiteX3785" fmla="*/ 5176362 w 6400800"/>
              <a:gd name="connsiteY3785" fmla="*/ 271939 h 514350"/>
              <a:gd name="connsiteX3786" fmla="*/ 5166837 w 6400800"/>
              <a:gd name="connsiteY3786" fmla="*/ 287179 h 514350"/>
              <a:gd name="connsiteX3787" fmla="*/ 5166837 w 6400800"/>
              <a:gd name="connsiteY3787" fmla="*/ 280511 h 514350"/>
              <a:gd name="connsiteX3788" fmla="*/ 5166837 w 6400800"/>
              <a:gd name="connsiteY3788" fmla="*/ 307181 h 514350"/>
              <a:gd name="connsiteX3789" fmla="*/ 5170646 w 6400800"/>
              <a:gd name="connsiteY3789" fmla="*/ 296704 h 514350"/>
              <a:gd name="connsiteX3790" fmla="*/ 5171599 w 6400800"/>
              <a:gd name="connsiteY3790" fmla="*/ 293846 h 514350"/>
              <a:gd name="connsiteX3791" fmla="*/ 5176362 w 6400800"/>
              <a:gd name="connsiteY3791" fmla="*/ 289084 h 514350"/>
              <a:gd name="connsiteX3792" fmla="*/ 5181124 w 6400800"/>
              <a:gd name="connsiteY3792" fmla="*/ 284321 h 514350"/>
              <a:gd name="connsiteX3793" fmla="*/ 5175409 w 6400800"/>
              <a:gd name="connsiteY3793" fmla="*/ 288131 h 514350"/>
              <a:gd name="connsiteX3794" fmla="*/ 5172551 w 6400800"/>
              <a:gd name="connsiteY3794" fmla="*/ 290036 h 514350"/>
              <a:gd name="connsiteX3795" fmla="*/ 5179219 w 6400800"/>
              <a:gd name="connsiteY3795" fmla="*/ 272891 h 514350"/>
              <a:gd name="connsiteX3796" fmla="*/ 5180171 w 6400800"/>
              <a:gd name="connsiteY3796" fmla="*/ 270034 h 514350"/>
              <a:gd name="connsiteX3797" fmla="*/ 5184934 w 6400800"/>
              <a:gd name="connsiteY3797" fmla="*/ 280511 h 514350"/>
              <a:gd name="connsiteX3798" fmla="*/ 5190649 w 6400800"/>
              <a:gd name="connsiteY3798" fmla="*/ 292894 h 514350"/>
              <a:gd name="connsiteX3799" fmla="*/ 5190649 w 6400800"/>
              <a:gd name="connsiteY3799" fmla="*/ 298609 h 514350"/>
              <a:gd name="connsiteX3800" fmla="*/ 5192554 w 6400800"/>
              <a:gd name="connsiteY3800" fmla="*/ 330041 h 514350"/>
              <a:gd name="connsiteX3801" fmla="*/ 5192554 w 6400800"/>
              <a:gd name="connsiteY3801" fmla="*/ 335756 h 514350"/>
              <a:gd name="connsiteX3802" fmla="*/ 5192554 w 6400800"/>
              <a:gd name="connsiteY3802" fmla="*/ 336709 h 514350"/>
              <a:gd name="connsiteX3803" fmla="*/ 5191601 w 6400800"/>
              <a:gd name="connsiteY3803" fmla="*/ 338614 h 514350"/>
              <a:gd name="connsiteX3804" fmla="*/ 5187792 w 6400800"/>
              <a:gd name="connsiteY3804" fmla="*/ 348139 h 514350"/>
              <a:gd name="connsiteX3805" fmla="*/ 5183981 w 6400800"/>
              <a:gd name="connsiteY3805" fmla="*/ 309086 h 514350"/>
              <a:gd name="connsiteX3806" fmla="*/ 5177314 w 6400800"/>
              <a:gd name="connsiteY3806" fmla="*/ 348139 h 514350"/>
              <a:gd name="connsiteX3807" fmla="*/ 5176362 w 6400800"/>
              <a:gd name="connsiteY3807" fmla="*/ 354806 h 514350"/>
              <a:gd name="connsiteX3808" fmla="*/ 5174456 w 6400800"/>
              <a:gd name="connsiteY3808" fmla="*/ 349091 h 514350"/>
              <a:gd name="connsiteX3809" fmla="*/ 5171599 w 6400800"/>
              <a:gd name="connsiteY3809" fmla="*/ 341471 h 514350"/>
              <a:gd name="connsiteX3810" fmla="*/ 5173504 w 6400800"/>
              <a:gd name="connsiteY3810" fmla="*/ 328136 h 514350"/>
              <a:gd name="connsiteX3811" fmla="*/ 5169694 w 6400800"/>
              <a:gd name="connsiteY3811" fmla="*/ 338614 h 514350"/>
              <a:gd name="connsiteX3812" fmla="*/ 5167789 w 6400800"/>
              <a:gd name="connsiteY3812" fmla="*/ 334804 h 514350"/>
              <a:gd name="connsiteX3813" fmla="*/ 5165884 w 6400800"/>
              <a:gd name="connsiteY3813" fmla="*/ 312896 h 514350"/>
              <a:gd name="connsiteX3814" fmla="*/ 5166837 w 6400800"/>
              <a:gd name="connsiteY3814" fmla="*/ 307181 h 514350"/>
              <a:gd name="connsiteX3815" fmla="*/ 5161121 w 6400800"/>
              <a:gd name="connsiteY3815" fmla="*/ 218599 h 514350"/>
              <a:gd name="connsiteX3816" fmla="*/ 5164931 w 6400800"/>
              <a:gd name="connsiteY3816" fmla="*/ 229076 h 514350"/>
              <a:gd name="connsiteX3817" fmla="*/ 5161121 w 6400800"/>
              <a:gd name="connsiteY3817" fmla="*/ 248126 h 514350"/>
              <a:gd name="connsiteX3818" fmla="*/ 5157312 w 6400800"/>
              <a:gd name="connsiteY3818" fmla="*/ 206216 h 514350"/>
              <a:gd name="connsiteX3819" fmla="*/ 5161121 w 6400800"/>
              <a:gd name="connsiteY3819" fmla="*/ 218599 h 514350"/>
              <a:gd name="connsiteX3820" fmla="*/ 5148739 w 6400800"/>
              <a:gd name="connsiteY3820" fmla="*/ 256699 h 514350"/>
              <a:gd name="connsiteX3821" fmla="*/ 5149692 w 6400800"/>
              <a:gd name="connsiteY3821" fmla="*/ 255746 h 514350"/>
              <a:gd name="connsiteX3822" fmla="*/ 5149692 w 6400800"/>
              <a:gd name="connsiteY3822" fmla="*/ 283369 h 514350"/>
              <a:gd name="connsiteX3823" fmla="*/ 5149692 w 6400800"/>
              <a:gd name="connsiteY3823" fmla="*/ 284321 h 514350"/>
              <a:gd name="connsiteX3824" fmla="*/ 5143024 w 6400800"/>
              <a:gd name="connsiteY3824" fmla="*/ 263366 h 514350"/>
              <a:gd name="connsiteX3825" fmla="*/ 5148739 w 6400800"/>
              <a:gd name="connsiteY3825" fmla="*/ 256699 h 514350"/>
              <a:gd name="connsiteX3826" fmla="*/ 5087779 w 6400800"/>
              <a:gd name="connsiteY3826" fmla="*/ 317659 h 514350"/>
              <a:gd name="connsiteX3827" fmla="*/ 5087779 w 6400800"/>
              <a:gd name="connsiteY3827" fmla="*/ 315754 h 514350"/>
              <a:gd name="connsiteX3828" fmla="*/ 5087779 w 6400800"/>
              <a:gd name="connsiteY3828" fmla="*/ 317659 h 514350"/>
              <a:gd name="connsiteX3829" fmla="*/ 5087779 w 6400800"/>
              <a:gd name="connsiteY3829" fmla="*/ 317659 h 514350"/>
              <a:gd name="connsiteX3830" fmla="*/ 5122069 w 6400800"/>
              <a:gd name="connsiteY3830" fmla="*/ 298609 h 514350"/>
              <a:gd name="connsiteX3831" fmla="*/ 5128737 w 6400800"/>
              <a:gd name="connsiteY3831" fmla="*/ 287179 h 514350"/>
              <a:gd name="connsiteX3832" fmla="*/ 5124926 w 6400800"/>
              <a:gd name="connsiteY3832" fmla="*/ 327184 h 514350"/>
              <a:gd name="connsiteX3833" fmla="*/ 5121117 w 6400800"/>
              <a:gd name="connsiteY3833" fmla="*/ 318611 h 514350"/>
              <a:gd name="connsiteX3834" fmla="*/ 5117306 w 6400800"/>
              <a:gd name="connsiteY3834" fmla="*/ 308134 h 514350"/>
              <a:gd name="connsiteX3835" fmla="*/ 5122069 w 6400800"/>
              <a:gd name="connsiteY3835" fmla="*/ 298609 h 514350"/>
              <a:gd name="connsiteX3836" fmla="*/ 5110639 w 6400800"/>
              <a:gd name="connsiteY3836" fmla="*/ 321469 h 514350"/>
              <a:gd name="connsiteX3837" fmla="*/ 5110639 w 6400800"/>
              <a:gd name="connsiteY3837" fmla="*/ 321469 h 514350"/>
              <a:gd name="connsiteX3838" fmla="*/ 5118259 w 6400800"/>
              <a:gd name="connsiteY3838" fmla="*/ 344329 h 514350"/>
              <a:gd name="connsiteX3839" fmla="*/ 5116354 w 6400800"/>
              <a:gd name="connsiteY3839" fmla="*/ 347186 h 514350"/>
              <a:gd name="connsiteX3840" fmla="*/ 5114449 w 6400800"/>
              <a:gd name="connsiteY3840" fmla="*/ 349091 h 514350"/>
              <a:gd name="connsiteX3841" fmla="*/ 5110639 w 6400800"/>
              <a:gd name="connsiteY3841" fmla="*/ 335756 h 514350"/>
              <a:gd name="connsiteX3842" fmla="*/ 5107781 w 6400800"/>
              <a:gd name="connsiteY3842" fmla="*/ 327184 h 514350"/>
              <a:gd name="connsiteX3843" fmla="*/ 5110639 w 6400800"/>
              <a:gd name="connsiteY3843" fmla="*/ 321469 h 514350"/>
              <a:gd name="connsiteX3844" fmla="*/ 5105876 w 6400800"/>
              <a:gd name="connsiteY3844" fmla="*/ 308134 h 514350"/>
              <a:gd name="connsiteX3845" fmla="*/ 5103019 w 6400800"/>
              <a:gd name="connsiteY3845" fmla="*/ 311944 h 514350"/>
              <a:gd name="connsiteX3846" fmla="*/ 5101114 w 6400800"/>
              <a:gd name="connsiteY3846" fmla="*/ 306229 h 514350"/>
              <a:gd name="connsiteX3847" fmla="*/ 5101114 w 6400800"/>
              <a:gd name="connsiteY3847" fmla="*/ 304324 h 514350"/>
              <a:gd name="connsiteX3848" fmla="*/ 5101114 w 6400800"/>
              <a:gd name="connsiteY3848" fmla="*/ 305276 h 514350"/>
              <a:gd name="connsiteX3849" fmla="*/ 5096351 w 6400800"/>
              <a:gd name="connsiteY3849" fmla="*/ 288131 h 514350"/>
              <a:gd name="connsiteX3850" fmla="*/ 5097304 w 6400800"/>
              <a:gd name="connsiteY3850" fmla="*/ 281464 h 514350"/>
              <a:gd name="connsiteX3851" fmla="*/ 5105876 w 6400800"/>
              <a:gd name="connsiteY3851" fmla="*/ 308134 h 514350"/>
              <a:gd name="connsiteX3852" fmla="*/ 5097304 w 6400800"/>
              <a:gd name="connsiteY3852" fmla="*/ 282416 h 514350"/>
              <a:gd name="connsiteX3853" fmla="*/ 5095399 w 6400800"/>
              <a:gd name="connsiteY3853" fmla="*/ 286226 h 514350"/>
              <a:gd name="connsiteX3854" fmla="*/ 5093494 w 6400800"/>
              <a:gd name="connsiteY3854" fmla="*/ 279559 h 514350"/>
              <a:gd name="connsiteX3855" fmla="*/ 5087779 w 6400800"/>
              <a:gd name="connsiteY3855" fmla="*/ 258604 h 514350"/>
              <a:gd name="connsiteX3856" fmla="*/ 5089684 w 6400800"/>
              <a:gd name="connsiteY3856" fmla="*/ 257651 h 514350"/>
              <a:gd name="connsiteX3857" fmla="*/ 5097304 w 6400800"/>
              <a:gd name="connsiteY3857" fmla="*/ 282416 h 514350"/>
              <a:gd name="connsiteX3858" fmla="*/ 5080159 w 6400800"/>
              <a:gd name="connsiteY3858" fmla="*/ 224314 h 514350"/>
              <a:gd name="connsiteX3859" fmla="*/ 5089684 w 6400800"/>
              <a:gd name="connsiteY3859" fmla="*/ 254794 h 514350"/>
              <a:gd name="connsiteX3860" fmla="*/ 5087779 w 6400800"/>
              <a:gd name="connsiteY3860" fmla="*/ 254794 h 514350"/>
              <a:gd name="connsiteX3861" fmla="*/ 5081112 w 6400800"/>
              <a:gd name="connsiteY3861" fmla="*/ 228124 h 514350"/>
              <a:gd name="connsiteX3862" fmla="*/ 5080159 w 6400800"/>
              <a:gd name="connsiteY3862" fmla="*/ 224314 h 514350"/>
              <a:gd name="connsiteX3863" fmla="*/ 5080159 w 6400800"/>
              <a:gd name="connsiteY3863" fmla="*/ 224314 h 514350"/>
              <a:gd name="connsiteX3864" fmla="*/ 5076349 w 6400800"/>
              <a:gd name="connsiteY3864" fmla="*/ 272891 h 514350"/>
              <a:gd name="connsiteX3865" fmla="*/ 5076349 w 6400800"/>
              <a:gd name="connsiteY3865" fmla="*/ 268129 h 514350"/>
              <a:gd name="connsiteX3866" fmla="*/ 5079206 w 6400800"/>
              <a:gd name="connsiteY3866" fmla="*/ 283369 h 514350"/>
              <a:gd name="connsiteX3867" fmla="*/ 5083017 w 6400800"/>
              <a:gd name="connsiteY3867" fmla="*/ 301466 h 514350"/>
              <a:gd name="connsiteX3868" fmla="*/ 5083017 w 6400800"/>
              <a:gd name="connsiteY3868" fmla="*/ 304324 h 514350"/>
              <a:gd name="connsiteX3869" fmla="*/ 5082064 w 6400800"/>
              <a:gd name="connsiteY3869" fmla="*/ 311944 h 514350"/>
              <a:gd name="connsiteX3870" fmla="*/ 5073492 w 6400800"/>
              <a:gd name="connsiteY3870" fmla="*/ 292894 h 514350"/>
              <a:gd name="connsiteX3871" fmla="*/ 5076349 w 6400800"/>
              <a:gd name="connsiteY3871" fmla="*/ 272891 h 514350"/>
              <a:gd name="connsiteX3872" fmla="*/ 5066824 w 6400800"/>
              <a:gd name="connsiteY3872" fmla="*/ 377666 h 514350"/>
              <a:gd name="connsiteX3873" fmla="*/ 5066824 w 6400800"/>
              <a:gd name="connsiteY3873" fmla="*/ 380524 h 514350"/>
              <a:gd name="connsiteX3874" fmla="*/ 5066824 w 6400800"/>
              <a:gd name="connsiteY3874" fmla="*/ 383381 h 514350"/>
              <a:gd name="connsiteX3875" fmla="*/ 5065871 w 6400800"/>
              <a:gd name="connsiteY3875" fmla="*/ 384334 h 514350"/>
              <a:gd name="connsiteX3876" fmla="*/ 5064919 w 6400800"/>
              <a:gd name="connsiteY3876" fmla="*/ 381476 h 514350"/>
              <a:gd name="connsiteX3877" fmla="*/ 5066824 w 6400800"/>
              <a:gd name="connsiteY3877" fmla="*/ 377666 h 514350"/>
              <a:gd name="connsiteX3878" fmla="*/ 5057299 w 6400800"/>
              <a:gd name="connsiteY3878" fmla="*/ 303371 h 514350"/>
              <a:gd name="connsiteX3879" fmla="*/ 5051584 w 6400800"/>
              <a:gd name="connsiteY3879" fmla="*/ 294799 h 514350"/>
              <a:gd name="connsiteX3880" fmla="*/ 5052537 w 6400800"/>
              <a:gd name="connsiteY3880" fmla="*/ 290989 h 514350"/>
              <a:gd name="connsiteX3881" fmla="*/ 5055394 w 6400800"/>
              <a:gd name="connsiteY3881" fmla="*/ 287179 h 514350"/>
              <a:gd name="connsiteX3882" fmla="*/ 5057299 w 6400800"/>
              <a:gd name="connsiteY3882" fmla="*/ 303371 h 514350"/>
              <a:gd name="connsiteX3883" fmla="*/ 5050631 w 6400800"/>
              <a:gd name="connsiteY3883" fmla="*/ 252889 h 514350"/>
              <a:gd name="connsiteX3884" fmla="*/ 5052537 w 6400800"/>
              <a:gd name="connsiteY3884" fmla="*/ 258604 h 514350"/>
              <a:gd name="connsiteX3885" fmla="*/ 5053489 w 6400800"/>
              <a:gd name="connsiteY3885" fmla="*/ 260509 h 514350"/>
              <a:gd name="connsiteX3886" fmla="*/ 5054442 w 6400800"/>
              <a:gd name="connsiteY3886" fmla="*/ 268129 h 514350"/>
              <a:gd name="connsiteX3887" fmla="*/ 5052537 w 6400800"/>
              <a:gd name="connsiteY3887" fmla="*/ 273844 h 514350"/>
              <a:gd name="connsiteX3888" fmla="*/ 5051584 w 6400800"/>
              <a:gd name="connsiteY3888" fmla="*/ 276701 h 514350"/>
              <a:gd name="connsiteX3889" fmla="*/ 5048726 w 6400800"/>
              <a:gd name="connsiteY3889" fmla="*/ 279559 h 514350"/>
              <a:gd name="connsiteX3890" fmla="*/ 5048726 w 6400800"/>
              <a:gd name="connsiteY3890" fmla="*/ 278606 h 514350"/>
              <a:gd name="connsiteX3891" fmla="*/ 5048726 w 6400800"/>
              <a:gd name="connsiteY3891" fmla="*/ 274796 h 514350"/>
              <a:gd name="connsiteX3892" fmla="*/ 5049679 w 6400800"/>
              <a:gd name="connsiteY3892" fmla="*/ 268129 h 514350"/>
              <a:gd name="connsiteX3893" fmla="*/ 5050631 w 6400800"/>
              <a:gd name="connsiteY3893" fmla="*/ 262414 h 514350"/>
              <a:gd name="connsiteX3894" fmla="*/ 5048726 w 6400800"/>
              <a:gd name="connsiteY3894" fmla="*/ 268129 h 514350"/>
              <a:gd name="connsiteX3895" fmla="*/ 5048726 w 6400800"/>
              <a:gd name="connsiteY3895" fmla="*/ 269081 h 514350"/>
              <a:gd name="connsiteX3896" fmla="*/ 5048726 w 6400800"/>
              <a:gd name="connsiteY3896" fmla="*/ 266224 h 514350"/>
              <a:gd name="connsiteX3897" fmla="*/ 5050631 w 6400800"/>
              <a:gd name="connsiteY3897" fmla="*/ 252889 h 514350"/>
              <a:gd name="connsiteX3898" fmla="*/ 5020151 w 6400800"/>
              <a:gd name="connsiteY3898" fmla="*/ 390049 h 514350"/>
              <a:gd name="connsiteX3899" fmla="*/ 5014437 w 6400800"/>
              <a:gd name="connsiteY3899" fmla="*/ 376714 h 514350"/>
              <a:gd name="connsiteX3900" fmla="*/ 5014437 w 6400800"/>
              <a:gd name="connsiteY3900" fmla="*/ 375761 h 514350"/>
              <a:gd name="connsiteX3901" fmla="*/ 5022056 w 6400800"/>
              <a:gd name="connsiteY3901" fmla="*/ 347186 h 514350"/>
              <a:gd name="connsiteX3902" fmla="*/ 5022056 w 6400800"/>
              <a:gd name="connsiteY3902" fmla="*/ 348139 h 514350"/>
              <a:gd name="connsiteX3903" fmla="*/ 5022056 w 6400800"/>
              <a:gd name="connsiteY3903" fmla="*/ 363379 h 514350"/>
              <a:gd name="connsiteX3904" fmla="*/ 5023009 w 6400800"/>
              <a:gd name="connsiteY3904" fmla="*/ 379571 h 514350"/>
              <a:gd name="connsiteX3905" fmla="*/ 5023962 w 6400800"/>
              <a:gd name="connsiteY3905" fmla="*/ 386239 h 514350"/>
              <a:gd name="connsiteX3906" fmla="*/ 5020151 w 6400800"/>
              <a:gd name="connsiteY3906" fmla="*/ 390049 h 514350"/>
              <a:gd name="connsiteX3907" fmla="*/ 5024914 w 6400800"/>
              <a:gd name="connsiteY3907" fmla="*/ 400526 h 514350"/>
              <a:gd name="connsiteX3908" fmla="*/ 5024914 w 6400800"/>
              <a:gd name="connsiteY3908" fmla="*/ 400526 h 514350"/>
              <a:gd name="connsiteX3909" fmla="*/ 5024914 w 6400800"/>
              <a:gd name="connsiteY3909" fmla="*/ 400526 h 514350"/>
              <a:gd name="connsiteX3910" fmla="*/ 5024914 w 6400800"/>
              <a:gd name="connsiteY3910" fmla="*/ 400526 h 514350"/>
              <a:gd name="connsiteX3911" fmla="*/ 5035392 w 6400800"/>
              <a:gd name="connsiteY3911" fmla="*/ 314801 h 514350"/>
              <a:gd name="connsiteX3912" fmla="*/ 5035392 w 6400800"/>
              <a:gd name="connsiteY3912" fmla="*/ 317659 h 514350"/>
              <a:gd name="connsiteX3913" fmla="*/ 5031581 w 6400800"/>
              <a:gd name="connsiteY3913" fmla="*/ 353854 h 514350"/>
              <a:gd name="connsiteX3914" fmla="*/ 5031581 w 6400800"/>
              <a:gd name="connsiteY3914" fmla="*/ 353854 h 514350"/>
              <a:gd name="connsiteX3915" fmla="*/ 5031581 w 6400800"/>
              <a:gd name="connsiteY3915" fmla="*/ 354806 h 514350"/>
              <a:gd name="connsiteX3916" fmla="*/ 5030629 w 6400800"/>
              <a:gd name="connsiteY3916" fmla="*/ 347186 h 514350"/>
              <a:gd name="connsiteX3917" fmla="*/ 5027771 w 6400800"/>
              <a:gd name="connsiteY3917" fmla="*/ 329089 h 514350"/>
              <a:gd name="connsiteX3918" fmla="*/ 5028724 w 6400800"/>
              <a:gd name="connsiteY3918" fmla="*/ 325279 h 514350"/>
              <a:gd name="connsiteX3919" fmla="*/ 5032534 w 6400800"/>
              <a:gd name="connsiteY3919" fmla="*/ 319564 h 514350"/>
              <a:gd name="connsiteX3920" fmla="*/ 5035392 w 6400800"/>
              <a:gd name="connsiteY3920" fmla="*/ 314801 h 514350"/>
              <a:gd name="connsiteX3921" fmla="*/ 5006817 w 6400800"/>
              <a:gd name="connsiteY3921" fmla="*/ 242411 h 514350"/>
              <a:gd name="connsiteX3922" fmla="*/ 5019199 w 6400800"/>
              <a:gd name="connsiteY3922" fmla="*/ 259556 h 514350"/>
              <a:gd name="connsiteX3923" fmla="*/ 5025867 w 6400800"/>
              <a:gd name="connsiteY3923" fmla="*/ 270034 h 514350"/>
              <a:gd name="connsiteX3924" fmla="*/ 5021104 w 6400800"/>
              <a:gd name="connsiteY3924" fmla="*/ 263366 h 514350"/>
              <a:gd name="connsiteX3925" fmla="*/ 5014437 w 6400800"/>
              <a:gd name="connsiteY3925" fmla="*/ 255746 h 514350"/>
              <a:gd name="connsiteX3926" fmla="*/ 5004912 w 6400800"/>
              <a:gd name="connsiteY3926" fmla="*/ 245269 h 514350"/>
              <a:gd name="connsiteX3927" fmla="*/ 5006817 w 6400800"/>
              <a:gd name="connsiteY3927" fmla="*/ 242411 h 514350"/>
              <a:gd name="connsiteX3928" fmla="*/ 5004912 w 6400800"/>
              <a:gd name="connsiteY3928" fmla="*/ 242411 h 514350"/>
              <a:gd name="connsiteX3929" fmla="*/ 5004912 w 6400800"/>
              <a:gd name="connsiteY3929" fmla="*/ 238601 h 514350"/>
              <a:gd name="connsiteX3930" fmla="*/ 5006817 w 6400800"/>
              <a:gd name="connsiteY3930" fmla="*/ 241459 h 514350"/>
              <a:gd name="connsiteX3931" fmla="*/ 5004912 w 6400800"/>
              <a:gd name="connsiteY3931" fmla="*/ 244316 h 514350"/>
              <a:gd name="connsiteX3932" fmla="*/ 5004912 w 6400800"/>
              <a:gd name="connsiteY3932" fmla="*/ 243364 h 514350"/>
              <a:gd name="connsiteX3933" fmla="*/ 5004912 w 6400800"/>
              <a:gd name="connsiteY3933" fmla="*/ 242411 h 514350"/>
              <a:gd name="connsiteX3934" fmla="*/ 4999196 w 6400800"/>
              <a:gd name="connsiteY3934" fmla="*/ 303371 h 514350"/>
              <a:gd name="connsiteX3935" fmla="*/ 5003006 w 6400800"/>
              <a:gd name="connsiteY3935" fmla="*/ 252889 h 514350"/>
              <a:gd name="connsiteX3936" fmla="*/ 5008721 w 6400800"/>
              <a:gd name="connsiteY3936" fmla="*/ 260509 h 514350"/>
              <a:gd name="connsiteX3937" fmla="*/ 5014437 w 6400800"/>
              <a:gd name="connsiteY3937" fmla="*/ 268129 h 514350"/>
              <a:gd name="connsiteX3938" fmla="*/ 5020151 w 6400800"/>
              <a:gd name="connsiteY3938" fmla="*/ 276701 h 514350"/>
              <a:gd name="connsiteX3939" fmla="*/ 5029676 w 6400800"/>
              <a:gd name="connsiteY3939" fmla="*/ 292894 h 514350"/>
              <a:gd name="connsiteX3940" fmla="*/ 5029676 w 6400800"/>
              <a:gd name="connsiteY3940" fmla="*/ 293846 h 514350"/>
              <a:gd name="connsiteX3941" fmla="*/ 5025867 w 6400800"/>
              <a:gd name="connsiteY3941" fmla="*/ 302419 h 514350"/>
              <a:gd name="connsiteX3942" fmla="*/ 5023009 w 6400800"/>
              <a:gd name="connsiteY3942" fmla="*/ 305276 h 514350"/>
              <a:gd name="connsiteX3943" fmla="*/ 5022056 w 6400800"/>
              <a:gd name="connsiteY3943" fmla="*/ 301466 h 514350"/>
              <a:gd name="connsiteX3944" fmla="*/ 5022056 w 6400800"/>
              <a:gd name="connsiteY3944" fmla="*/ 306229 h 514350"/>
              <a:gd name="connsiteX3945" fmla="*/ 5019199 w 6400800"/>
              <a:gd name="connsiteY3945" fmla="*/ 309086 h 514350"/>
              <a:gd name="connsiteX3946" fmla="*/ 5012531 w 6400800"/>
              <a:gd name="connsiteY3946" fmla="*/ 318611 h 514350"/>
              <a:gd name="connsiteX3947" fmla="*/ 5013484 w 6400800"/>
              <a:gd name="connsiteY3947" fmla="*/ 311944 h 514350"/>
              <a:gd name="connsiteX3948" fmla="*/ 5017294 w 6400800"/>
              <a:gd name="connsiteY3948" fmla="*/ 294799 h 514350"/>
              <a:gd name="connsiteX3949" fmla="*/ 5020151 w 6400800"/>
              <a:gd name="connsiteY3949" fmla="*/ 279559 h 514350"/>
              <a:gd name="connsiteX3950" fmla="*/ 5013484 w 6400800"/>
              <a:gd name="connsiteY3950" fmla="*/ 293846 h 514350"/>
              <a:gd name="connsiteX3951" fmla="*/ 5006817 w 6400800"/>
              <a:gd name="connsiteY3951" fmla="*/ 310039 h 514350"/>
              <a:gd name="connsiteX3952" fmla="*/ 4999196 w 6400800"/>
              <a:gd name="connsiteY3952" fmla="*/ 331946 h 514350"/>
              <a:gd name="connsiteX3953" fmla="*/ 4999196 w 6400800"/>
              <a:gd name="connsiteY3953" fmla="*/ 332899 h 514350"/>
              <a:gd name="connsiteX3954" fmla="*/ 4997292 w 6400800"/>
              <a:gd name="connsiteY3954" fmla="*/ 327184 h 514350"/>
              <a:gd name="connsiteX3955" fmla="*/ 4999196 w 6400800"/>
              <a:gd name="connsiteY3955" fmla="*/ 303371 h 514350"/>
              <a:gd name="connsiteX3956" fmla="*/ 4968717 w 6400800"/>
              <a:gd name="connsiteY3956" fmla="*/ 208121 h 514350"/>
              <a:gd name="connsiteX3957" fmla="*/ 4967764 w 6400800"/>
              <a:gd name="connsiteY3957" fmla="*/ 212884 h 514350"/>
              <a:gd name="connsiteX3958" fmla="*/ 4966812 w 6400800"/>
              <a:gd name="connsiteY3958" fmla="*/ 217646 h 514350"/>
              <a:gd name="connsiteX3959" fmla="*/ 4966812 w 6400800"/>
              <a:gd name="connsiteY3959" fmla="*/ 215741 h 514350"/>
              <a:gd name="connsiteX3960" fmla="*/ 4968717 w 6400800"/>
              <a:gd name="connsiteY3960" fmla="*/ 208121 h 514350"/>
              <a:gd name="connsiteX3961" fmla="*/ 4960144 w 6400800"/>
              <a:gd name="connsiteY3961" fmla="*/ 364331 h 514350"/>
              <a:gd name="connsiteX3962" fmla="*/ 4961096 w 6400800"/>
              <a:gd name="connsiteY3962" fmla="*/ 381476 h 514350"/>
              <a:gd name="connsiteX3963" fmla="*/ 4958239 w 6400800"/>
              <a:gd name="connsiteY3963" fmla="*/ 391001 h 514350"/>
              <a:gd name="connsiteX3964" fmla="*/ 4957287 w 6400800"/>
              <a:gd name="connsiteY3964" fmla="*/ 386239 h 514350"/>
              <a:gd name="connsiteX3965" fmla="*/ 4957287 w 6400800"/>
              <a:gd name="connsiteY3965" fmla="*/ 380524 h 514350"/>
              <a:gd name="connsiteX3966" fmla="*/ 4956334 w 6400800"/>
              <a:gd name="connsiteY3966" fmla="*/ 356711 h 514350"/>
              <a:gd name="connsiteX3967" fmla="*/ 4956334 w 6400800"/>
              <a:gd name="connsiteY3967" fmla="*/ 351949 h 514350"/>
              <a:gd name="connsiteX3968" fmla="*/ 4958239 w 6400800"/>
              <a:gd name="connsiteY3968" fmla="*/ 348139 h 514350"/>
              <a:gd name="connsiteX3969" fmla="*/ 4960144 w 6400800"/>
              <a:gd name="connsiteY3969" fmla="*/ 364331 h 514350"/>
              <a:gd name="connsiteX3970" fmla="*/ 4957287 w 6400800"/>
              <a:gd name="connsiteY3970" fmla="*/ 256699 h 514350"/>
              <a:gd name="connsiteX3971" fmla="*/ 4957287 w 6400800"/>
              <a:gd name="connsiteY3971" fmla="*/ 258604 h 514350"/>
              <a:gd name="connsiteX3972" fmla="*/ 4957287 w 6400800"/>
              <a:gd name="connsiteY3972" fmla="*/ 259556 h 514350"/>
              <a:gd name="connsiteX3973" fmla="*/ 4955381 w 6400800"/>
              <a:gd name="connsiteY3973" fmla="*/ 267176 h 514350"/>
              <a:gd name="connsiteX3974" fmla="*/ 4954429 w 6400800"/>
              <a:gd name="connsiteY3974" fmla="*/ 265271 h 514350"/>
              <a:gd name="connsiteX3975" fmla="*/ 4957287 w 6400800"/>
              <a:gd name="connsiteY3975" fmla="*/ 256699 h 514350"/>
              <a:gd name="connsiteX3976" fmla="*/ 4954429 w 6400800"/>
              <a:gd name="connsiteY3976" fmla="*/ 268129 h 514350"/>
              <a:gd name="connsiteX3977" fmla="*/ 4955381 w 6400800"/>
              <a:gd name="connsiteY3977" fmla="*/ 270986 h 514350"/>
              <a:gd name="connsiteX3978" fmla="*/ 4951571 w 6400800"/>
              <a:gd name="connsiteY3978" fmla="*/ 290036 h 514350"/>
              <a:gd name="connsiteX3979" fmla="*/ 4944904 w 6400800"/>
              <a:gd name="connsiteY3979" fmla="*/ 316706 h 514350"/>
              <a:gd name="connsiteX3980" fmla="*/ 4943951 w 6400800"/>
              <a:gd name="connsiteY3980" fmla="*/ 310991 h 514350"/>
              <a:gd name="connsiteX3981" fmla="*/ 4943951 w 6400800"/>
              <a:gd name="connsiteY3981" fmla="*/ 320516 h 514350"/>
              <a:gd name="connsiteX3982" fmla="*/ 4940142 w 6400800"/>
              <a:gd name="connsiteY3982" fmla="*/ 336709 h 514350"/>
              <a:gd name="connsiteX3983" fmla="*/ 4940142 w 6400800"/>
              <a:gd name="connsiteY3983" fmla="*/ 335756 h 514350"/>
              <a:gd name="connsiteX3984" fmla="*/ 4938237 w 6400800"/>
              <a:gd name="connsiteY3984" fmla="*/ 325279 h 514350"/>
              <a:gd name="connsiteX3985" fmla="*/ 4954429 w 6400800"/>
              <a:gd name="connsiteY3985" fmla="*/ 268129 h 514350"/>
              <a:gd name="connsiteX3986" fmla="*/ 4922044 w 6400800"/>
              <a:gd name="connsiteY3986" fmla="*/ 378619 h 514350"/>
              <a:gd name="connsiteX3987" fmla="*/ 4922044 w 6400800"/>
              <a:gd name="connsiteY3987" fmla="*/ 378619 h 514350"/>
              <a:gd name="connsiteX3988" fmla="*/ 4922044 w 6400800"/>
              <a:gd name="connsiteY3988" fmla="*/ 378619 h 514350"/>
              <a:gd name="connsiteX3989" fmla="*/ 4922044 w 6400800"/>
              <a:gd name="connsiteY3989" fmla="*/ 378619 h 514350"/>
              <a:gd name="connsiteX3990" fmla="*/ 4908709 w 6400800"/>
              <a:gd name="connsiteY3990" fmla="*/ 307181 h 514350"/>
              <a:gd name="connsiteX3991" fmla="*/ 4915376 w 6400800"/>
              <a:gd name="connsiteY3991" fmla="*/ 326231 h 514350"/>
              <a:gd name="connsiteX3992" fmla="*/ 4909662 w 6400800"/>
              <a:gd name="connsiteY3992" fmla="*/ 338614 h 514350"/>
              <a:gd name="connsiteX3993" fmla="*/ 4906804 w 6400800"/>
              <a:gd name="connsiteY3993" fmla="*/ 308134 h 514350"/>
              <a:gd name="connsiteX3994" fmla="*/ 4906804 w 6400800"/>
              <a:gd name="connsiteY3994" fmla="*/ 305276 h 514350"/>
              <a:gd name="connsiteX3995" fmla="*/ 4905851 w 6400800"/>
              <a:gd name="connsiteY3995" fmla="*/ 307181 h 514350"/>
              <a:gd name="connsiteX3996" fmla="*/ 4904899 w 6400800"/>
              <a:gd name="connsiteY3996" fmla="*/ 297656 h 514350"/>
              <a:gd name="connsiteX3997" fmla="*/ 4908709 w 6400800"/>
              <a:gd name="connsiteY3997" fmla="*/ 307181 h 514350"/>
              <a:gd name="connsiteX3998" fmla="*/ 4897279 w 6400800"/>
              <a:gd name="connsiteY3998" fmla="*/ 351949 h 514350"/>
              <a:gd name="connsiteX3999" fmla="*/ 4896326 w 6400800"/>
              <a:gd name="connsiteY3999" fmla="*/ 365284 h 514350"/>
              <a:gd name="connsiteX4000" fmla="*/ 4895374 w 6400800"/>
              <a:gd name="connsiteY4000" fmla="*/ 368141 h 514350"/>
              <a:gd name="connsiteX4001" fmla="*/ 4894421 w 6400800"/>
              <a:gd name="connsiteY4001" fmla="*/ 357664 h 514350"/>
              <a:gd name="connsiteX4002" fmla="*/ 4892517 w 6400800"/>
              <a:gd name="connsiteY4002" fmla="*/ 341471 h 514350"/>
              <a:gd name="connsiteX4003" fmla="*/ 4897279 w 6400800"/>
              <a:gd name="connsiteY4003" fmla="*/ 351949 h 514350"/>
              <a:gd name="connsiteX4004" fmla="*/ 4822984 w 6400800"/>
              <a:gd name="connsiteY4004" fmla="*/ 387191 h 514350"/>
              <a:gd name="connsiteX4005" fmla="*/ 4822984 w 6400800"/>
              <a:gd name="connsiteY4005" fmla="*/ 385286 h 514350"/>
              <a:gd name="connsiteX4006" fmla="*/ 4822984 w 6400800"/>
              <a:gd name="connsiteY4006" fmla="*/ 387191 h 514350"/>
              <a:gd name="connsiteX4007" fmla="*/ 4822984 w 6400800"/>
              <a:gd name="connsiteY4007" fmla="*/ 387191 h 514350"/>
              <a:gd name="connsiteX4008" fmla="*/ 4842987 w 6400800"/>
              <a:gd name="connsiteY4008" fmla="*/ 338614 h 514350"/>
              <a:gd name="connsiteX4009" fmla="*/ 4842987 w 6400800"/>
              <a:gd name="connsiteY4009" fmla="*/ 356711 h 514350"/>
              <a:gd name="connsiteX4010" fmla="*/ 4842987 w 6400800"/>
              <a:gd name="connsiteY4010" fmla="*/ 360521 h 514350"/>
              <a:gd name="connsiteX4011" fmla="*/ 4840129 w 6400800"/>
              <a:gd name="connsiteY4011" fmla="*/ 382429 h 514350"/>
              <a:gd name="connsiteX4012" fmla="*/ 4838224 w 6400800"/>
              <a:gd name="connsiteY4012" fmla="*/ 390049 h 514350"/>
              <a:gd name="connsiteX4013" fmla="*/ 4826794 w 6400800"/>
              <a:gd name="connsiteY4013" fmla="*/ 387191 h 514350"/>
              <a:gd name="connsiteX4014" fmla="*/ 4824889 w 6400800"/>
              <a:gd name="connsiteY4014" fmla="*/ 379571 h 514350"/>
              <a:gd name="connsiteX4015" fmla="*/ 4827747 w 6400800"/>
              <a:gd name="connsiteY4015" fmla="*/ 370999 h 514350"/>
              <a:gd name="connsiteX4016" fmla="*/ 4838224 w 6400800"/>
              <a:gd name="connsiteY4016" fmla="*/ 346234 h 514350"/>
              <a:gd name="connsiteX4017" fmla="*/ 4843939 w 6400800"/>
              <a:gd name="connsiteY4017" fmla="*/ 336709 h 514350"/>
              <a:gd name="connsiteX4018" fmla="*/ 4842987 w 6400800"/>
              <a:gd name="connsiteY4018" fmla="*/ 338614 h 514350"/>
              <a:gd name="connsiteX4019" fmla="*/ 4842987 w 6400800"/>
              <a:gd name="connsiteY4019" fmla="*/ 338614 h 514350"/>
              <a:gd name="connsiteX4020" fmla="*/ 4843939 w 6400800"/>
              <a:gd name="connsiteY4020" fmla="*/ 329089 h 514350"/>
              <a:gd name="connsiteX4021" fmla="*/ 4843939 w 6400800"/>
              <a:gd name="connsiteY4021" fmla="*/ 329089 h 514350"/>
              <a:gd name="connsiteX4022" fmla="*/ 4836319 w 6400800"/>
              <a:gd name="connsiteY4022" fmla="*/ 318611 h 514350"/>
              <a:gd name="connsiteX4023" fmla="*/ 4836319 w 6400800"/>
              <a:gd name="connsiteY4023" fmla="*/ 318611 h 514350"/>
              <a:gd name="connsiteX4024" fmla="*/ 4839176 w 6400800"/>
              <a:gd name="connsiteY4024" fmla="*/ 314801 h 514350"/>
              <a:gd name="connsiteX4025" fmla="*/ 4842987 w 6400800"/>
              <a:gd name="connsiteY4025" fmla="*/ 321469 h 514350"/>
              <a:gd name="connsiteX4026" fmla="*/ 4843939 w 6400800"/>
              <a:gd name="connsiteY4026" fmla="*/ 323374 h 514350"/>
              <a:gd name="connsiteX4027" fmla="*/ 4843939 w 6400800"/>
              <a:gd name="connsiteY4027" fmla="*/ 329089 h 514350"/>
              <a:gd name="connsiteX4028" fmla="*/ 4845844 w 6400800"/>
              <a:gd name="connsiteY4028" fmla="*/ 296704 h 514350"/>
              <a:gd name="connsiteX4029" fmla="*/ 4844891 w 6400800"/>
              <a:gd name="connsiteY4029" fmla="*/ 316706 h 514350"/>
              <a:gd name="connsiteX4030" fmla="*/ 4840129 w 6400800"/>
              <a:gd name="connsiteY4030" fmla="*/ 310039 h 514350"/>
              <a:gd name="connsiteX4031" fmla="*/ 4837272 w 6400800"/>
              <a:gd name="connsiteY4031" fmla="*/ 306229 h 514350"/>
              <a:gd name="connsiteX4032" fmla="*/ 4845844 w 6400800"/>
              <a:gd name="connsiteY4032" fmla="*/ 290989 h 514350"/>
              <a:gd name="connsiteX4033" fmla="*/ 4847749 w 6400800"/>
              <a:gd name="connsiteY4033" fmla="*/ 288131 h 514350"/>
              <a:gd name="connsiteX4034" fmla="*/ 4845844 w 6400800"/>
              <a:gd name="connsiteY4034" fmla="*/ 296704 h 514350"/>
              <a:gd name="connsiteX4035" fmla="*/ 4869656 w 6400800"/>
              <a:gd name="connsiteY4035" fmla="*/ 325279 h 514350"/>
              <a:gd name="connsiteX4036" fmla="*/ 4869656 w 6400800"/>
              <a:gd name="connsiteY4036" fmla="*/ 327184 h 514350"/>
              <a:gd name="connsiteX4037" fmla="*/ 4869656 w 6400800"/>
              <a:gd name="connsiteY4037" fmla="*/ 325279 h 514350"/>
              <a:gd name="connsiteX4038" fmla="*/ 4869656 w 6400800"/>
              <a:gd name="connsiteY4038" fmla="*/ 318611 h 514350"/>
              <a:gd name="connsiteX4039" fmla="*/ 4869656 w 6400800"/>
              <a:gd name="connsiteY4039" fmla="*/ 325279 h 514350"/>
              <a:gd name="connsiteX4040" fmla="*/ 4854416 w 6400800"/>
              <a:gd name="connsiteY4040" fmla="*/ 276701 h 514350"/>
              <a:gd name="connsiteX4041" fmla="*/ 4868704 w 6400800"/>
              <a:gd name="connsiteY4041" fmla="*/ 256699 h 514350"/>
              <a:gd name="connsiteX4042" fmla="*/ 4871562 w 6400800"/>
              <a:gd name="connsiteY4042" fmla="*/ 252889 h 514350"/>
              <a:gd name="connsiteX4043" fmla="*/ 4871562 w 6400800"/>
              <a:gd name="connsiteY4043" fmla="*/ 259556 h 514350"/>
              <a:gd name="connsiteX4044" fmla="*/ 4861084 w 6400800"/>
              <a:gd name="connsiteY4044" fmla="*/ 296704 h 514350"/>
              <a:gd name="connsiteX4045" fmla="*/ 4860131 w 6400800"/>
              <a:gd name="connsiteY4045" fmla="*/ 300514 h 514350"/>
              <a:gd name="connsiteX4046" fmla="*/ 4853464 w 6400800"/>
              <a:gd name="connsiteY4046" fmla="*/ 278606 h 514350"/>
              <a:gd name="connsiteX4047" fmla="*/ 4854416 w 6400800"/>
              <a:gd name="connsiteY4047" fmla="*/ 276701 h 514350"/>
              <a:gd name="connsiteX4048" fmla="*/ 4854416 w 6400800"/>
              <a:gd name="connsiteY4048" fmla="*/ 276701 h 514350"/>
              <a:gd name="connsiteX4049" fmla="*/ 4850606 w 6400800"/>
              <a:gd name="connsiteY4049" fmla="*/ 281464 h 514350"/>
              <a:gd name="connsiteX4050" fmla="*/ 4857274 w 6400800"/>
              <a:gd name="connsiteY4050" fmla="*/ 316706 h 514350"/>
              <a:gd name="connsiteX4051" fmla="*/ 4854416 w 6400800"/>
              <a:gd name="connsiteY4051" fmla="*/ 330041 h 514350"/>
              <a:gd name="connsiteX4052" fmla="*/ 4852512 w 6400800"/>
              <a:gd name="connsiteY4052" fmla="*/ 326231 h 514350"/>
              <a:gd name="connsiteX4053" fmla="*/ 4852512 w 6400800"/>
              <a:gd name="connsiteY4053" fmla="*/ 322421 h 514350"/>
              <a:gd name="connsiteX4054" fmla="*/ 4850606 w 6400800"/>
              <a:gd name="connsiteY4054" fmla="*/ 295751 h 514350"/>
              <a:gd name="connsiteX4055" fmla="*/ 4849654 w 6400800"/>
              <a:gd name="connsiteY4055" fmla="*/ 284321 h 514350"/>
              <a:gd name="connsiteX4056" fmla="*/ 4850606 w 6400800"/>
              <a:gd name="connsiteY4056" fmla="*/ 281464 h 514350"/>
              <a:gd name="connsiteX4057" fmla="*/ 4838224 w 6400800"/>
              <a:gd name="connsiteY4057" fmla="*/ 290036 h 514350"/>
              <a:gd name="connsiteX4058" fmla="*/ 4845844 w 6400800"/>
              <a:gd name="connsiteY4058" fmla="*/ 272891 h 514350"/>
              <a:gd name="connsiteX4059" fmla="*/ 4848701 w 6400800"/>
              <a:gd name="connsiteY4059" fmla="*/ 265271 h 514350"/>
              <a:gd name="connsiteX4060" fmla="*/ 4849654 w 6400800"/>
              <a:gd name="connsiteY4060" fmla="*/ 275749 h 514350"/>
              <a:gd name="connsiteX4061" fmla="*/ 4847749 w 6400800"/>
              <a:gd name="connsiteY4061" fmla="*/ 277654 h 514350"/>
              <a:gd name="connsiteX4062" fmla="*/ 4847749 w 6400800"/>
              <a:gd name="connsiteY4062" fmla="*/ 273844 h 514350"/>
              <a:gd name="connsiteX4063" fmla="*/ 4847749 w 6400800"/>
              <a:gd name="connsiteY4063" fmla="*/ 278606 h 514350"/>
              <a:gd name="connsiteX4064" fmla="*/ 4841081 w 6400800"/>
              <a:gd name="connsiteY4064" fmla="*/ 288131 h 514350"/>
              <a:gd name="connsiteX4065" fmla="*/ 4836319 w 6400800"/>
              <a:gd name="connsiteY4065" fmla="*/ 294799 h 514350"/>
              <a:gd name="connsiteX4066" fmla="*/ 4838224 w 6400800"/>
              <a:gd name="connsiteY4066" fmla="*/ 290036 h 514350"/>
              <a:gd name="connsiteX4067" fmla="*/ 4835366 w 6400800"/>
              <a:gd name="connsiteY4067" fmla="*/ 309086 h 514350"/>
              <a:gd name="connsiteX4068" fmla="*/ 4836319 w 6400800"/>
              <a:gd name="connsiteY4068" fmla="*/ 308134 h 514350"/>
              <a:gd name="connsiteX4069" fmla="*/ 4838224 w 6400800"/>
              <a:gd name="connsiteY4069" fmla="*/ 311944 h 514350"/>
              <a:gd name="connsiteX4070" fmla="*/ 4839176 w 6400800"/>
              <a:gd name="connsiteY4070" fmla="*/ 313849 h 514350"/>
              <a:gd name="connsiteX4071" fmla="*/ 4835366 w 6400800"/>
              <a:gd name="connsiteY4071" fmla="*/ 317659 h 514350"/>
              <a:gd name="connsiteX4072" fmla="*/ 4835366 w 6400800"/>
              <a:gd name="connsiteY4072" fmla="*/ 317659 h 514350"/>
              <a:gd name="connsiteX4073" fmla="*/ 4834414 w 6400800"/>
              <a:gd name="connsiteY4073" fmla="*/ 316706 h 514350"/>
              <a:gd name="connsiteX4074" fmla="*/ 4832509 w 6400800"/>
              <a:gd name="connsiteY4074" fmla="*/ 314801 h 514350"/>
              <a:gd name="connsiteX4075" fmla="*/ 4835366 w 6400800"/>
              <a:gd name="connsiteY4075" fmla="*/ 309086 h 514350"/>
              <a:gd name="connsiteX4076" fmla="*/ 4830604 w 6400800"/>
              <a:gd name="connsiteY4076" fmla="*/ 319564 h 514350"/>
              <a:gd name="connsiteX4077" fmla="*/ 4832509 w 6400800"/>
              <a:gd name="connsiteY4077" fmla="*/ 314801 h 514350"/>
              <a:gd name="connsiteX4078" fmla="*/ 4833462 w 6400800"/>
              <a:gd name="connsiteY4078" fmla="*/ 316706 h 514350"/>
              <a:gd name="connsiteX4079" fmla="*/ 4834414 w 6400800"/>
              <a:gd name="connsiteY4079" fmla="*/ 318611 h 514350"/>
              <a:gd name="connsiteX4080" fmla="*/ 4828699 w 6400800"/>
              <a:gd name="connsiteY4080" fmla="*/ 324326 h 514350"/>
              <a:gd name="connsiteX4081" fmla="*/ 4830604 w 6400800"/>
              <a:gd name="connsiteY4081" fmla="*/ 319564 h 514350"/>
              <a:gd name="connsiteX4082" fmla="*/ 4817269 w 6400800"/>
              <a:gd name="connsiteY4082" fmla="*/ 364331 h 514350"/>
              <a:gd name="connsiteX4083" fmla="*/ 4817269 w 6400800"/>
              <a:gd name="connsiteY4083" fmla="*/ 356711 h 514350"/>
              <a:gd name="connsiteX4084" fmla="*/ 4824889 w 6400800"/>
              <a:gd name="connsiteY4084" fmla="*/ 335756 h 514350"/>
              <a:gd name="connsiteX4085" fmla="*/ 4825841 w 6400800"/>
              <a:gd name="connsiteY4085" fmla="*/ 334804 h 514350"/>
              <a:gd name="connsiteX4086" fmla="*/ 4835366 w 6400800"/>
              <a:gd name="connsiteY4086" fmla="*/ 319564 h 514350"/>
              <a:gd name="connsiteX4087" fmla="*/ 4837272 w 6400800"/>
              <a:gd name="connsiteY4087" fmla="*/ 322421 h 514350"/>
              <a:gd name="connsiteX4088" fmla="*/ 4841081 w 6400800"/>
              <a:gd name="connsiteY4088" fmla="*/ 330994 h 514350"/>
              <a:gd name="connsiteX4089" fmla="*/ 4842987 w 6400800"/>
              <a:gd name="connsiteY4089" fmla="*/ 335756 h 514350"/>
              <a:gd name="connsiteX4090" fmla="*/ 4835366 w 6400800"/>
              <a:gd name="connsiteY4090" fmla="*/ 345281 h 514350"/>
              <a:gd name="connsiteX4091" fmla="*/ 4822984 w 6400800"/>
              <a:gd name="connsiteY4091" fmla="*/ 366236 h 514350"/>
              <a:gd name="connsiteX4092" fmla="*/ 4820126 w 6400800"/>
              <a:gd name="connsiteY4092" fmla="*/ 369094 h 514350"/>
              <a:gd name="connsiteX4093" fmla="*/ 4817269 w 6400800"/>
              <a:gd name="connsiteY4093" fmla="*/ 371951 h 514350"/>
              <a:gd name="connsiteX4094" fmla="*/ 4817269 w 6400800"/>
              <a:gd name="connsiteY4094" fmla="*/ 364331 h 514350"/>
              <a:gd name="connsiteX4095" fmla="*/ 4816316 w 6400800"/>
              <a:gd name="connsiteY4095" fmla="*/ 376714 h 514350"/>
              <a:gd name="connsiteX4096" fmla="*/ 4820126 w 6400800"/>
              <a:gd name="connsiteY4096" fmla="*/ 370046 h 514350"/>
              <a:gd name="connsiteX4097" fmla="*/ 4820126 w 6400800"/>
              <a:gd name="connsiteY4097" fmla="*/ 370046 h 514350"/>
              <a:gd name="connsiteX4098" fmla="*/ 4820126 w 6400800"/>
              <a:gd name="connsiteY4098" fmla="*/ 370046 h 514350"/>
              <a:gd name="connsiteX4099" fmla="*/ 4816316 w 6400800"/>
              <a:gd name="connsiteY4099" fmla="*/ 378619 h 514350"/>
              <a:gd name="connsiteX4100" fmla="*/ 4816316 w 6400800"/>
              <a:gd name="connsiteY4100" fmla="*/ 376714 h 514350"/>
              <a:gd name="connsiteX4101" fmla="*/ 4762024 w 6400800"/>
              <a:gd name="connsiteY4101" fmla="*/ 305276 h 514350"/>
              <a:gd name="connsiteX4102" fmla="*/ 4763929 w 6400800"/>
              <a:gd name="connsiteY4102" fmla="*/ 322421 h 514350"/>
              <a:gd name="connsiteX4103" fmla="*/ 4760119 w 6400800"/>
              <a:gd name="connsiteY4103" fmla="*/ 309086 h 514350"/>
              <a:gd name="connsiteX4104" fmla="*/ 4762024 w 6400800"/>
              <a:gd name="connsiteY4104" fmla="*/ 300514 h 514350"/>
              <a:gd name="connsiteX4105" fmla="*/ 4762024 w 6400800"/>
              <a:gd name="connsiteY4105" fmla="*/ 305276 h 514350"/>
              <a:gd name="connsiteX4106" fmla="*/ 4755356 w 6400800"/>
              <a:gd name="connsiteY4106" fmla="*/ 279559 h 514350"/>
              <a:gd name="connsiteX4107" fmla="*/ 4760119 w 6400800"/>
              <a:gd name="connsiteY4107" fmla="*/ 294799 h 514350"/>
              <a:gd name="connsiteX4108" fmla="*/ 4761072 w 6400800"/>
              <a:gd name="connsiteY4108" fmla="*/ 297656 h 514350"/>
              <a:gd name="connsiteX4109" fmla="*/ 4758214 w 6400800"/>
              <a:gd name="connsiteY4109" fmla="*/ 304324 h 514350"/>
              <a:gd name="connsiteX4110" fmla="*/ 4754404 w 6400800"/>
              <a:gd name="connsiteY4110" fmla="*/ 292894 h 514350"/>
              <a:gd name="connsiteX4111" fmla="*/ 4755356 w 6400800"/>
              <a:gd name="connsiteY4111" fmla="*/ 279559 h 514350"/>
              <a:gd name="connsiteX4112" fmla="*/ 4759166 w 6400800"/>
              <a:gd name="connsiteY4112" fmla="*/ 342424 h 514350"/>
              <a:gd name="connsiteX4113" fmla="*/ 4755356 w 6400800"/>
              <a:gd name="connsiteY4113" fmla="*/ 331946 h 514350"/>
              <a:gd name="connsiteX4114" fmla="*/ 4756309 w 6400800"/>
              <a:gd name="connsiteY4114" fmla="*/ 326231 h 514350"/>
              <a:gd name="connsiteX4115" fmla="*/ 4759166 w 6400800"/>
              <a:gd name="connsiteY4115" fmla="*/ 342424 h 514350"/>
              <a:gd name="connsiteX4116" fmla="*/ 4753451 w 6400800"/>
              <a:gd name="connsiteY4116" fmla="*/ 312896 h 514350"/>
              <a:gd name="connsiteX4117" fmla="*/ 4754404 w 6400800"/>
              <a:gd name="connsiteY4117" fmla="*/ 315754 h 514350"/>
              <a:gd name="connsiteX4118" fmla="*/ 4753451 w 6400800"/>
              <a:gd name="connsiteY4118" fmla="*/ 317659 h 514350"/>
              <a:gd name="connsiteX4119" fmla="*/ 4753451 w 6400800"/>
              <a:gd name="connsiteY4119" fmla="*/ 312896 h 514350"/>
              <a:gd name="connsiteX4120" fmla="*/ 4755356 w 6400800"/>
              <a:gd name="connsiteY4120" fmla="*/ 373856 h 514350"/>
              <a:gd name="connsiteX4121" fmla="*/ 4756309 w 6400800"/>
              <a:gd name="connsiteY4121" fmla="*/ 375761 h 514350"/>
              <a:gd name="connsiteX4122" fmla="*/ 4754404 w 6400800"/>
              <a:gd name="connsiteY4122" fmla="*/ 379571 h 514350"/>
              <a:gd name="connsiteX4123" fmla="*/ 4752499 w 6400800"/>
              <a:gd name="connsiteY4123" fmla="*/ 379571 h 514350"/>
              <a:gd name="connsiteX4124" fmla="*/ 4755356 w 6400800"/>
              <a:gd name="connsiteY4124" fmla="*/ 373856 h 514350"/>
              <a:gd name="connsiteX4125" fmla="*/ 4748689 w 6400800"/>
              <a:gd name="connsiteY4125" fmla="*/ 291941 h 514350"/>
              <a:gd name="connsiteX4126" fmla="*/ 4746784 w 6400800"/>
              <a:gd name="connsiteY4126" fmla="*/ 303371 h 514350"/>
              <a:gd name="connsiteX4127" fmla="*/ 4746784 w 6400800"/>
              <a:gd name="connsiteY4127" fmla="*/ 303371 h 514350"/>
              <a:gd name="connsiteX4128" fmla="*/ 4746784 w 6400800"/>
              <a:gd name="connsiteY4128" fmla="*/ 299561 h 514350"/>
              <a:gd name="connsiteX4129" fmla="*/ 4748689 w 6400800"/>
              <a:gd name="connsiteY4129" fmla="*/ 291941 h 514350"/>
              <a:gd name="connsiteX4130" fmla="*/ 4738212 w 6400800"/>
              <a:gd name="connsiteY4130" fmla="*/ 327184 h 514350"/>
              <a:gd name="connsiteX4131" fmla="*/ 4737259 w 6400800"/>
              <a:gd name="connsiteY4131" fmla="*/ 341471 h 514350"/>
              <a:gd name="connsiteX4132" fmla="*/ 4736306 w 6400800"/>
              <a:gd name="connsiteY4132" fmla="*/ 336709 h 514350"/>
              <a:gd name="connsiteX4133" fmla="*/ 4738212 w 6400800"/>
              <a:gd name="connsiteY4133" fmla="*/ 327184 h 514350"/>
              <a:gd name="connsiteX4134" fmla="*/ 4720114 w 6400800"/>
              <a:gd name="connsiteY4134" fmla="*/ 261461 h 514350"/>
              <a:gd name="connsiteX4135" fmla="*/ 4720114 w 6400800"/>
              <a:gd name="connsiteY4135" fmla="*/ 261461 h 514350"/>
              <a:gd name="connsiteX4136" fmla="*/ 4729639 w 6400800"/>
              <a:gd name="connsiteY4136" fmla="*/ 290989 h 514350"/>
              <a:gd name="connsiteX4137" fmla="*/ 4731544 w 6400800"/>
              <a:gd name="connsiteY4137" fmla="*/ 296704 h 514350"/>
              <a:gd name="connsiteX4138" fmla="*/ 4727734 w 6400800"/>
              <a:gd name="connsiteY4138" fmla="*/ 308134 h 514350"/>
              <a:gd name="connsiteX4139" fmla="*/ 4723924 w 6400800"/>
              <a:gd name="connsiteY4139" fmla="*/ 295751 h 514350"/>
              <a:gd name="connsiteX4140" fmla="*/ 4718209 w 6400800"/>
              <a:gd name="connsiteY4140" fmla="*/ 276701 h 514350"/>
              <a:gd name="connsiteX4141" fmla="*/ 4720114 w 6400800"/>
              <a:gd name="connsiteY4141" fmla="*/ 261461 h 514350"/>
              <a:gd name="connsiteX4142" fmla="*/ 4709637 w 6400800"/>
              <a:gd name="connsiteY4142" fmla="*/ 324326 h 514350"/>
              <a:gd name="connsiteX4143" fmla="*/ 4713447 w 6400800"/>
              <a:gd name="connsiteY4143" fmla="*/ 301466 h 514350"/>
              <a:gd name="connsiteX4144" fmla="*/ 4719162 w 6400800"/>
              <a:gd name="connsiteY4144" fmla="*/ 331946 h 514350"/>
              <a:gd name="connsiteX4145" fmla="*/ 4715351 w 6400800"/>
              <a:gd name="connsiteY4145" fmla="*/ 343376 h 514350"/>
              <a:gd name="connsiteX4146" fmla="*/ 4715351 w 6400800"/>
              <a:gd name="connsiteY4146" fmla="*/ 343376 h 514350"/>
              <a:gd name="connsiteX4147" fmla="*/ 4707731 w 6400800"/>
              <a:gd name="connsiteY4147" fmla="*/ 332899 h 514350"/>
              <a:gd name="connsiteX4148" fmla="*/ 4709637 w 6400800"/>
              <a:gd name="connsiteY4148" fmla="*/ 324326 h 514350"/>
              <a:gd name="connsiteX4149" fmla="*/ 4703922 w 6400800"/>
              <a:gd name="connsiteY4149" fmla="*/ 355759 h 514350"/>
              <a:gd name="connsiteX4150" fmla="*/ 4705826 w 6400800"/>
              <a:gd name="connsiteY4150" fmla="*/ 360521 h 514350"/>
              <a:gd name="connsiteX4151" fmla="*/ 4708684 w 6400800"/>
              <a:gd name="connsiteY4151" fmla="*/ 369094 h 514350"/>
              <a:gd name="connsiteX4152" fmla="*/ 4704874 w 6400800"/>
              <a:gd name="connsiteY4152" fmla="*/ 377666 h 514350"/>
              <a:gd name="connsiteX4153" fmla="*/ 4704874 w 6400800"/>
              <a:gd name="connsiteY4153" fmla="*/ 376714 h 514350"/>
              <a:gd name="connsiteX4154" fmla="*/ 4702016 w 6400800"/>
              <a:gd name="connsiteY4154" fmla="*/ 371951 h 514350"/>
              <a:gd name="connsiteX4155" fmla="*/ 4703922 w 6400800"/>
              <a:gd name="connsiteY4155" fmla="*/ 355759 h 514350"/>
              <a:gd name="connsiteX4156" fmla="*/ 4682966 w 6400800"/>
              <a:gd name="connsiteY4156" fmla="*/ 380524 h 514350"/>
              <a:gd name="connsiteX4157" fmla="*/ 4680109 w 6400800"/>
              <a:gd name="connsiteY4157" fmla="*/ 392906 h 514350"/>
              <a:gd name="connsiteX4158" fmla="*/ 4676299 w 6400800"/>
              <a:gd name="connsiteY4158" fmla="*/ 393859 h 514350"/>
              <a:gd name="connsiteX4159" fmla="*/ 4675347 w 6400800"/>
              <a:gd name="connsiteY4159" fmla="*/ 388144 h 514350"/>
              <a:gd name="connsiteX4160" fmla="*/ 4682966 w 6400800"/>
              <a:gd name="connsiteY4160" fmla="*/ 378619 h 514350"/>
              <a:gd name="connsiteX4161" fmla="*/ 4682966 w 6400800"/>
              <a:gd name="connsiteY4161" fmla="*/ 380524 h 514350"/>
              <a:gd name="connsiteX4162" fmla="*/ 4672489 w 6400800"/>
              <a:gd name="connsiteY4162" fmla="*/ 361474 h 514350"/>
              <a:gd name="connsiteX4163" fmla="*/ 4679156 w 6400800"/>
              <a:gd name="connsiteY4163" fmla="*/ 373856 h 514350"/>
              <a:gd name="connsiteX4164" fmla="*/ 4672489 w 6400800"/>
              <a:gd name="connsiteY4164" fmla="*/ 379571 h 514350"/>
              <a:gd name="connsiteX4165" fmla="*/ 4671537 w 6400800"/>
              <a:gd name="connsiteY4165" fmla="*/ 376714 h 514350"/>
              <a:gd name="connsiteX4166" fmla="*/ 4670584 w 6400800"/>
              <a:gd name="connsiteY4166" fmla="*/ 370999 h 514350"/>
              <a:gd name="connsiteX4167" fmla="*/ 4672489 w 6400800"/>
              <a:gd name="connsiteY4167" fmla="*/ 361474 h 514350"/>
              <a:gd name="connsiteX4168" fmla="*/ 4661059 w 6400800"/>
              <a:gd name="connsiteY4168" fmla="*/ 265271 h 514350"/>
              <a:gd name="connsiteX4169" fmla="*/ 4663916 w 6400800"/>
              <a:gd name="connsiteY4169" fmla="*/ 252889 h 514350"/>
              <a:gd name="connsiteX4170" fmla="*/ 4669631 w 6400800"/>
              <a:gd name="connsiteY4170" fmla="*/ 237649 h 514350"/>
              <a:gd name="connsiteX4171" fmla="*/ 4669631 w 6400800"/>
              <a:gd name="connsiteY4171" fmla="*/ 242411 h 514350"/>
              <a:gd name="connsiteX4172" fmla="*/ 4661059 w 6400800"/>
              <a:gd name="connsiteY4172" fmla="*/ 269081 h 514350"/>
              <a:gd name="connsiteX4173" fmla="*/ 4661059 w 6400800"/>
              <a:gd name="connsiteY4173" fmla="*/ 265271 h 514350"/>
              <a:gd name="connsiteX4174" fmla="*/ 4645819 w 6400800"/>
              <a:gd name="connsiteY4174" fmla="*/ 278606 h 514350"/>
              <a:gd name="connsiteX4175" fmla="*/ 4648676 w 6400800"/>
              <a:gd name="connsiteY4175" fmla="*/ 260509 h 514350"/>
              <a:gd name="connsiteX4176" fmla="*/ 4650581 w 6400800"/>
              <a:gd name="connsiteY4176" fmla="*/ 250984 h 514350"/>
              <a:gd name="connsiteX4177" fmla="*/ 4650581 w 6400800"/>
              <a:gd name="connsiteY4177" fmla="*/ 251936 h 514350"/>
              <a:gd name="connsiteX4178" fmla="*/ 4652487 w 6400800"/>
              <a:gd name="connsiteY4178" fmla="*/ 265271 h 514350"/>
              <a:gd name="connsiteX4179" fmla="*/ 4652487 w 6400800"/>
              <a:gd name="connsiteY4179" fmla="*/ 270034 h 514350"/>
              <a:gd name="connsiteX4180" fmla="*/ 4650581 w 6400800"/>
              <a:gd name="connsiteY4180" fmla="*/ 278606 h 514350"/>
              <a:gd name="connsiteX4181" fmla="*/ 4648676 w 6400800"/>
              <a:gd name="connsiteY4181" fmla="*/ 290989 h 514350"/>
              <a:gd name="connsiteX4182" fmla="*/ 4645819 w 6400800"/>
              <a:gd name="connsiteY4182" fmla="*/ 278606 h 514350"/>
              <a:gd name="connsiteX4183" fmla="*/ 4645819 w 6400800"/>
              <a:gd name="connsiteY4183" fmla="*/ 278606 h 514350"/>
              <a:gd name="connsiteX4184" fmla="*/ 4642962 w 6400800"/>
              <a:gd name="connsiteY4184" fmla="*/ 293846 h 514350"/>
              <a:gd name="connsiteX4185" fmla="*/ 4644866 w 6400800"/>
              <a:gd name="connsiteY4185" fmla="*/ 302419 h 514350"/>
              <a:gd name="connsiteX4186" fmla="*/ 4645819 w 6400800"/>
              <a:gd name="connsiteY4186" fmla="*/ 309086 h 514350"/>
              <a:gd name="connsiteX4187" fmla="*/ 4645819 w 6400800"/>
              <a:gd name="connsiteY4187" fmla="*/ 309086 h 514350"/>
              <a:gd name="connsiteX4188" fmla="*/ 4642962 w 6400800"/>
              <a:gd name="connsiteY4188" fmla="*/ 306229 h 514350"/>
              <a:gd name="connsiteX4189" fmla="*/ 4642009 w 6400800"/>
              <a:gd name="connsiteY4189" fmla="*/ 299561 h 514350"/>
              <a:gd name="connsiteX4190" fmla="*/ 4642962 w 6400800"/>
              <a:gd name="connsiteY4190" fmla="*/ 293846 h 514350"/>
              <a:gd name="connsiteX4191" fmla="*/ 4595337 w 6400800"/>
              <a:gd name="connsiteY4191" fmla="*/ 280511 h 514350"/>
              <a:gd name="connsiteX4192" fmla="*/ 4598194 w 6400800"/>
              <a:gd name="connsiteY4192" fmla="*/ 293846 h 514350"/>
              <a:gd name="connsiteX4193" fmla="*/ 4598194 w 6400800"/>
              <a:gd name="connsiteY4193" fmla="*/ 300514 h 514350"/>
              <a:gd name="connsiteX4194" fmla="*/ 4598194 w 6400800"/>
              <a:gd name="connsiteY4194" fmla="*/ 311944 h 514350"/>
              <a:gd name="connsiteX4195" fmla="*/ 4596289 w 6400800"/>
              <a:gd name="connsiteY4195" fmla="*/ 319564 h 514350"/>
              <a:gd name="connsiteX4196" fmla="*/ 4593431 w 6400800"/>
              <a:gd name="connsiteY4196" fmla="*/ 311944 h 514350"/>
              <a:gd name="connsiteX4197" fmla="*/ 4593431 w 6400800"/>
              <a:gd name="connsiteY4197" fmla="*/ 305276 h 514350"/>
              <a:gd name="connsiteX4198" fmla="*/ 4593431 w 6400800"/>
              <a:gd name="connsiteY4198" fmla="*/ 286226 h 514350"/>
              <a:gd name="connsiteX4199" fmla="*/ 4595337 w 6400800"/>
              <a:gd name="connsiteY4199" fmla="*/ 280511 h 514350"/>
              <a:gd name="connsiteX4200" fmla="*/ 4595337 w 6400800"/>
              <a:gd name="connsiteY4200" fmla="*/ 280511 h 514350"/>
              <a:gd name="connsiteX4201" fmla="*/ 4595337 w 6400800"/>
              <a:gd name="connsiteY4201" fmla="*/ 277654 h 514350"/>
              <a:gd name="connsiteX4202" fmla="*/ 4593431 w 6400800"/>
              <a:gd name="connsiteY4202" fmla="*/ 279559 h 514350"/>
              <a:gd name="connsiteX4203" fmla="*/ 4592479 w 6400800"/>
              <a:gd name="connsiteY4203" fmla="*/ 280511 h 514350"/>
              <a:gd name="connsiteX4204" fmla="*/ 4592479 w 6400800"/>
              <a:gd name="connsiteY4204" fmla="*/ 263366 h 514350"/>
              <a:gd name="connsiteX4205" fmla="*/ 4595337 w 6400800"/>
              <a:gd name="connsiteY4205" fmla="*/ 277654 h 514350"/>
              <a:gd name="connsiteX4206" fmla="*/ 4576287 w 6400800"/>
              <a:gd name="connsiteY4206" fmla="*/ 253841 h 514350"/>
              <a:gd name="connsiteX4207" fmla="*/ 4575334 w 6400800"/>
              <a:gd name="connsiteY4207" fmla="*/ 273844 h 514350"/>
              <a:gd name="connsiteX4208" fmla="*/ 4569619 w 6400800"/>
              <a:gd name="connsiteY4208" fmla="*/ 262414 h 514350"/>
              <a:gd name="connsiteX4209" fmla="*/ 4576287 w 6400800"/>
              <a:gd name="connsiteY4209" fmla="*/ 253841 h 514350"/>
              <a:gd name="connsiteX4210" fmla="*/ 4566762 w 6400800"/>
              <a:gd name="connsiteY4210" fmla="*/ 268129 h 514350"/>
              <a:gd name="connsiteX4211" fmla="*/ 4566762 w 6400800"/>
              <a:gd name="connsiteY4211" fmla="*/ 268129 h 514350"/>
              <a:gd name="connsiteX4212" fmla="*/ 4571524 w 6400800"/>
              <a:gd name="connsiteY4212" fmla="*/ 284321 h 514350"/>
              <a:gd name="connsiteX4213" fmla="*/ 4574381 w 6400800"/>
              <a:gd name="connsiteY4213" fmla="*/ 296704 h 514350"/>
              <a:gd name="connsiteX4214" fmla="*/ 4574381 w 6400800"/>
              <a:gd name="connsiteY4214" fmla="*/ 301466 h 514350"/>
              <a:gd name="connsiteX4215" fmla="*/ 4568666 w 6400800"/>
              <a:gd name="connsiteY4215" fmla="*/ 289084 h 514350"/>
              <a:gd name="connsiteX4216" fmla="*/ 4574381 w 6400800"/>
              <a:gd name="connsiteY4216" fmla="*/ 309086 h 514350"/>
              <a:gd name="connsiteX4217" fmla="*/ 4571524 w 6400800"/>
              <a:gd name="connsiteY4217" fmla="*/ 314801 h 514350"/>
              <a:gd name="connsiteX4218" fmla="*/ 4571524 w 6400800"/>
              <a:gd name="connsiteY4218" fmla="*/ 315754 h 514350"/>
              <a:gd name="connsiteX4219" fmla="*/ 4564856 w 6400800"/>
              <a:gd name="connsiteY4219" fmla="*/ 271939 h 514350"/>
              <a:gd name="connsiteX4220" fmla="*/ 4566762 w 6400800"/>
              <a:gd name="connsiteY4220" fmla="*/ 268129 h 514350"/>
              <a:gd name="connsiteX4221" fmla="*/ 4560094 w 6400800"/>
              <a:gd name="connsiteY4221" fmla="*/ 254794 h 514350"/>
              <a:gd name="connsiteX4222" fmla="*/ 4562951 w 6400800"/>
              <a:gd name="connsiteY4222" fmla="*/ 260509 h 514350"/>
              <a:gd name="connsiteX4223" fmla="*/ 4561047 w 6400800"/>
              <a:gd name="connsiteY4223" fmla="*/ 263366 h 514350"/>
              <a:gd name="connsiteX4224" fmla="*/ 4557237 w 6400800"/>
              <a:gd name="connsiteY4224" fmla="*/ 268129 h 514350"/>
              <a:gd name="connsiteX4225" fmla="*/ 4560094 w 6400800"/>
              <a:gd name="connsiteY4225" fmla="*/ 254794 h 514350"/>
              <a:gd name="connsiteX4226" fmla="*/ 4548664 w 6400800"/>
              <a:gd name="connsiteY4226" fmla="*/ 317659 h 514350"/>
              <a:gd name="connsiteX4227" fmla="*/ 4557237 w 6400800"/>
              <a:gd name="connsiteY4227" fmla="*/ 290036 h 514350"/>
              <a:gd name="connsiteX4228" fmla="*/ 4562951 w 6400800"/>
              <a:gd name="connsiteY4228" fmla="*/ 275749 h 514350"/>
              <a:gd name="connsiteX4229" fmla="*/ 4560094 w 6400800"/>
              <a:gd name="connsiteY4229" fmla="*/ 318611 h 514350"/>
              <a:gd name="connsiteX4230" fmla="*/ 4555331 w 6400800"/>
              <a:gd name="connsiteY4230" fmla="*/ 310991 h 514350"/>
              <a:gd name="connsiteX4231" fmla="*/ 4560094 w 6400800"/>
              <a:gd name="connsiteY4231" fmla="*/ 321469 h 514350"/>
              <a:gd name="connsiteX4232" fmla="*/ 4560094 w 6400800"/>
              <a:gd name="connsiteY4232" fmla="*/ 321469 h 514350"/>
              <a:gd name="connsiteX4233" fmla="*/ 4559141 w 6400800"/>
              <a:gd name="connsiteY4233" fmla="*/ 342424 h 514350"/>
              <a:gd name="connsiteX4234" fmla="*/ 4555331 w 6400800"/>
              <a:gd name="connsiteY4234" fmla="*/ 352901 h 514350"/>
              <a:gd name="connsiteX4235" fmla="*/ 4552474 w 6400800"/>
              <a:gd name="connsiteY4235" fmla="*/ 361474 h 514350"/>
              <a:gd name="connsiteX4236" fmla="*/ 4547712 w 6400800"/>
              <a:gd name="connsiteY4236" fmla="*/ 343376 h 514350"/>
              <a:gd name="connsiteX4237" fmla="*/ 4547712 w 6400800"/>
              <a:gd name="connsiteY4237" fmla="*/ 328136 h 514350"/>
              <a:gd name="connsiteX4238" fmla="*/ 4545806 w 6400800"/>
              <a:gd name="connsiteY4238" fmla="*/ 338614 h 514350"/>
              <a:gd name="connsiteX4239" fmla="*/ 4545806 w 6400800"/>
              <a:gd name="connsiteY4239" fmla="*/ 337661 h 514350"/>
              <a:gd name="connsiteX4240" fmla="*/ 4544854 w 6400800"/>
              <a:gd name="connsiteY4240" fmla="*/ 335756 h 514350"/>
              <a:gd name="connsiteX4241" fmla="*/ 4548664 w 6400800"/>
              <a:gd name="connsiteY4241" fmla="*/ 317659 h 514350"/>
              <a:gd name="connsiteX4242" fmla="*/ 4457224 w 6400800"/>
              <a:gd name="connsiteY4242" fmla="*/ 306229 h 514350"/>
              <a:gd name="connsiteX4243" fmla="*/ 4457224 w 6400800"/>
              <a:gd name="connsiteY4243" fmla="*/ 306229 h 514350"/>
              <a:gd name="connsiteX4244" fmla="*/ 4457224 w 6400800"/>
              <a:gd name="connsiteY4244" fmla="*/ 304324 h 514350"/>
              <a:gd name="connsiteX4245" fmla="*/ 4457224 w 6400800"/>
              <a:gd name="connsiteY4245" fmla="*/ 306229 h 514350"/>
              <a:gd name="connsiteX4246" fmla="*/ 4478179 w 6400800"/>
              <a:gd name="connsiteY4246" fmla="*/ 359569 h 514350"/>
              <a:gd name="connsiteX4247" fmla="*/ 4476274 w 6400800"/>
              <a:gd name="connsiteY4247" fmla="*/ 339566 h 514350"/>
              <a:gd name="connsiteX4248" fmla="*/ 4476274 w 6400800"/>
              <a:gd name="connsiteY4248" fmla="*/ 336709 h 514350"/>
              <a:gd name="connsiteX4249" fmla="*/ 4483894 w 6400800"/>
              <a:gd name="connsiteY4249" fmla="*/ 347186 h 514350"/>
              <a:gd name="connsiteX4250" fmla="*/ 4478179 w 6400800"/>
              <a:gd name="connsiteY4250" fmla="*/ 359569 h 514350"/>
              <a:gd name="connsiteX4251" fmla="*/ 4497229 w 6400800"/>
              <a:gd name="connsiteY4251" fmla="*/ 371951 h 514350"/>
              <a:gd name="connsiteX4252" fmla="*/ 4497229 w 6400800"/>
              <a:gd name="connsiteY4252" fmla="*/ 367189 h 514350"/>
              <a:gd name="connsiteX4253" fmla="*/ 4498181 w 6400800"/>
              <a:gd name="connsiteY4253" fmla="*/ 370046 h 514350"/>
              <a:gd name="connsiteX4254" fmla="*/ 4497229 w 6400800"/>
              <a:gd name="connsiteY4254" fmla="*/ 371951 h 514350"/>
              <a:gd name="connsiteX4255" fmla="*/ 4504849 w 6400800"/>
              <a:gd name="connsiteY4255" fmla="*/ 322421 h 514350"/>
              <a:gd name="connsiteX4256" fmla="*/ 4504849 w 6400800"/>
              <a:gd name="connsiteY4256" fmla="*/ 330994 h 514350"/>
              <a:gd name="connsiteX4257" fmla="*/ 4501991 w 6400800"/>
              <a:gd name="connsiteY4257" fmla="*/ 341471 h 514350"/>
              <a:gd name="connsiteX4258" fmla="*/ 4501039 w 6400800"/>
              <a:gd name="connsiteY4258" fmla="*/ 348139 h 514350"/>
              <a:gd name="connsiteX4259" fmla="*/ 4499134 w 6400800"/>
              <a:gd name="connsiteY4259" fmla="*/ 345281 h 514350"/>
              <a:gd name="connsiteX4260" fmla="*/ 4498181 w 6400800"/>
              <a:gd name="connsiteY4260" fmla="*/ 342424 h 514350"/>
              <a:gd name="connsiteX4261" fmla="*/ 4501991 w 6400800"/>
              <a:gd name="connsiteY4261" fmla="*/ 326231 h 514350"/>
              <a:gd name="connsiteX4262" fmla="*/ 4506754 w 6400800"/>
              <a:gd name="connsiteY4262" fmla="*/ 310991 h 514350"/>
              <a:gd name="connsiteX4263" fmla="*/ 4504849 w 6400800"/>
              <a:gd name="connsiteY4263" fmla="*/ 322421 h 514350"/>
              <a:gd name="connsiteX4264" fmla="*/ 4462939 w 6400800"/>
              <a:gd name="connsiteY4264" fmla="*/ 250984 h 514350"/>
              <a:gd name="connsiteX4265" fmla="*/ 4470559 w 6400800"/>
              <a:gd name="connsiteY4265" fmla="*/ 226219 h 514350"/>
              <a:gd name="connsiteX4266" fmla="*/ 4474369 w 6400800"/>
              <a:gd name="connsiteY4266" fmla="*/ 231934 h 514350"/>
              <a:gd name="connsiteX4267" fmla="*/ 4479131 w 6400800"/>
              <a:gd name="connsiteY4267" fmla="*/ 238601 h 514350"/>
              <a:gd name="connsiteX4268" fmla="*/ 4483894 w 6400800"/>
              <a:gd name="connsiteY4268" fmla="*/ 248126 h 514350"/>
              <a:gd name="connsiteX4269" fmla="*/ 4489609 w 6400800"/>
              <a:gd name="connsiteY4269" fmla="*/ 260509 h 514350"/>
              <a:gd name="connsiteX4270" fmla="*/ 4495324 w 6400800"/>
              <a:gd name="connsiteY4270" fmla="*/ 275749 h 514350"/>
              <a:gd name="connsiteX4271" fmla="*/ 4501039 w 6400800"/>
              <a:gd name="connsiteY4271" fmla="*/ 293846 h 514350"/>
              <a:gd name="connsiteX4272" fmla="*/ 4503897 w 6400800"/>
              <a:gd name="connsiteY4272" fmla="*/ 303371 h 514350"/>
              <a:gd name="connsiteX4273" fmla="*/ 4497229 w 6400800"/>
              <a:gd name="connsiteY4273" fmla="*/ 317659 h 514350"/>
              <a:gd name="connsiteX4274" fmla="*/ 4493419 w 6400800"/>
              <a:gd name="connsiteY4274" fmla="*/ 326231 h 514350"/>
              <a:gd name="connsiteX4275" fmla="*/ 4488656 w 6400800"/>
              <a:gd name="connsiteY4275" fmla="*/ 280511 h 514350"/>
              <a:gd name="connsiteX4276" fmla="*/ 4487704 w 6400800"/>
              <a:gd name="connsiteY4276" fmla="*/ 319564 h 514350"/>
              <a:gd name="connsiteX4277" fmla="*/ 4483894 w 6400800"/>
              <a:gd name="connsiteY4277" fmla="*/ 311944 h 514350"/>
              <a:gd name="connsiteX4278" fmla="*/ 4473416 w 6400800"/>
              <a:gd name="connsiteY4278" fmla="*/ 289084 h 514350"/>
              <a:gd name="connsiteX4279" fmla="*/ 4481037 w 6400800"/>
              <a:gd name="connsiteY4279" fmla="*/ 312896 h 514350"/>
              <a:gd name="connsiteX4280" fmla="*/ 4486751 w 6400800"/>
              <a:gd name="connsiteY4280" fmla="*/ 330041 h 514350"/>
              <a:gd name="connsiteX4281" fmla="*/ 4484847 w 6400800"/>
              <a:gd name="connsiteY4281" fmla="*/ 328136 h 514350"/>
              <a:gd name="connsiteX4282" fmla="*/ 4475322 w 6400800"/>
              <a:gd name="connsiteY4282" fmla="*/ 318611 h 514350"/>
              <a:gd name="connsiteX4283" fmla="*/ 4473416 w 6400800"/>
              <a:gd name="connsiteY4283" fmla="*/ 304324 h 514350"/>
              <a:gd name="connsiteX4284" fmla="*/ 4468654 w 6400800"/>
              <a:gd name="connsiteY4284" fmla="*/ 278606 h 514350"/>
              <a:gd name="connsiteX4285" fmla="*/ 4477226 w 6400800"/>
              <a:gd name="connsiteY4285" fmla="*/ 256699 h 514350"/>
              <a:gd name="connsiteX4286" fmla="*/ 4466749 w 6400800"/>
              <a:gd name="connsiteY4286" fmla="*/ 273844 h 514350"/>
              <a:gd name="connsiteX4287" fmla="*/ 4462939 w 6400800"/>
              <a:gd name="connsiteY4287" fmla="*/ 258604 h 514350"/>
              <a:gd name="connsiteX4288" fmla="*/ 4462939 w 6400800"/>
              <a:gd name="connsiteY4288" fmla="*/ 256699 h 514350"/>
              <a:gd name="connsiteX4289" fmla="*/ 4462939 w 6400800"/>
              <a:gd name="connsiteY4289" fmla="*/ 250984 h 514350"/>
              <a:gd name="connsiteX4290" fmla="*/ 4461034 w 6400800"/>
              <a:gd name="connsiteY4290" fmla="*/ 255746 h 514350"/>
              <a:gd name="connsiteX4291" fmla="*/ 4461034 w 6400800"/>
              <a:gd name="connsiteY4291" fmla="*/ 255746 h 514350"/>
              <a:gd name="connsiteX4292" fmla="*/ 4461034 w 6400800"/>
              <a:gd name="connsiteY4292" fmla="*/ 255746 h 514350"/>
              <a:gd name="connsiteX4293" fmla="*/ 4461034 w 6400800"/>
              <a:gd name="connsiteY4293" fmla="*/ 255746 h 514350"/>
              <a:gd name="connsiteX4294" fmla="*/ 4455319 w 6400800"/>
              <a:gd name="connsiteY4294" fmla="*/ 274796 h 514350"/>
              <a:gd name="connsiteX4295" fmla="*/ 4457224 w 6400800"/>
              <a:gd name="connsiteY4295" fmla="*/ 268129 h 514350"/>
              <a:gd name="connsiteX4296" fmla="*/ 4457224 w 6400800"/>
              <a:gd name="connsiteY4296" fmla="*/ 273844 h 514350"/>
              <a:gd name="connsiteX4297" fmla="*/ 4458176 w 6400800"/>
              <a:gd name="connsiteY4297" fmla="*/ 284321 h 514350"/>
              <a:gd name="connsiteX4298" fmla="*/ 4454366 w 6400800"/>
              <a:gd name="connsiteY4298" fmla="*/ 292894 h 514350"/>
              <a:gd name="connsiteX4299" fmla="*/ 4455319 w 6400800"/>
              <a:gd name="connsiteY4299" fmla="*/ 274796 h 514350"/>
              <a:gd name="connsiteX4300" fmla="*/ 4449604 w 6400800"/>
              <a:gd name="connsiteY4300" fmla="*/ 361474 h 514350"/>
              <a:gd name="connsiteX4301" fmla="*/ 4451509 w 6400800"/>
              <a:gd name="connsiteY4301" fmla="*/ 339566 h 514350"/>
              <a:gd name="connsiteX4302" fmla="*/ 4453414 w 6400800"/>
              <a:gd name="connsiteY4302" fmla="*/ 343376 h 514350"/>
              <a:gd name="connsiteX4303" fmla="*/ 4453414 w 6400800"/>
              <a:gd name="connsiteY4303" fmla="*/ 344329 h 514350"/>
              <a:gd name="connsiteX4304" fmla="*/ 4453414 w 6400800"/>
              <a:gd name="connsiteY4304" fmla="*/ 344329 h 514350"/>
              <a:gd name="connsiteX4305" fmla="*/ 4451509 w 6400800"/>
              <a:gd name="connsiteY4305" fmla="*/ 366236 h 514350"/>
              <a:gd name="connsiteX4306" fmla="*/ 4448651 w 6400800"/>
              <a:gd name="connsiteY4306" fmla="*/ 388144 h 514350"/>
              <a:gd name="connsiteX4307" fmla="*/ 4446747 w 6400800"/>
              <a:gd name="connsiteY4307" fmla="*/ 386239 h 514350"/>
              <a:gd name="connsiteX4308" fmla="*/ 4449604 w 6400800"/>
              <a:gd name="connsiteY4308" fmla="*/ 361474 h 514350"/>
              <a:gd name="connsiteX4309" fmla="*/ 4386739 w 6400800"/>
              <a:gd name="connsiteY4309" fmla="*/ 331946 h 514350"/>
              <a:gd name="connsiteX4310" fmla="*/ 4390549 w 6400800"/>
              <a:gd name="connsiteY4310" fmla="*/ 335756 h 514350"/>
              <a:gd name="connsiteX4311" fmla="*/ 4390549 w 6400800"/>
              <a:gd name="connsiteY4311" fmla="*/ 342424 h 514350"/>
              <a:gd name="connsiteX4312" fmla="*/ 4386739 w 6400800"/>
              <a:gd name="connsiteY4312" fmla="*/ 347186 h 514350"/>
              <a:gd name="connsiteX4313" fmla="*/ 4386739 w 6400800"/>
              <a:gd name="connsiteY4313" fmla="*/ 331946 h 514350"/>
              <a:gd name="connsiteX4314" fmla="*/ 4389597 w 6400800"/>
              <a:gd name="connsiteY4314" fmla="*/ 376714 h 514350"/>
              <a:gd name="connsiteX4315" fmla="*/ 4388644 w 6400800"/>
              <a:gd name="connsiteY4315" fmla="*/ 375761 h 514350"/>
              <a:gd name="connsiteX4316" fmla="*/ 4387691 w 6400800"/>
              <a:gd name="connsiteY4316" fmla="*/ 370046 h 514350"/>
              <a:gd name="connsiteX4317" fmla="*/ 4387691 w 6400800"/>
              <a:gd name="connsiteY4317" fmla="*/ 360521 h 514350"/>
              <a:gd name="connsiteX4318" fmla="*/ 4387691 w 6400800"/>
              <a:gd name="connsiteY4318" fmla="*/ 351949 h 514350"/>
              <a:gd name="connsiteX4319" fmla="*/ 4391501 w 6400800"/>
              <a:gd name="connsiteY4319" fmla="*/ 345281 h 514350"/>
              <a:gd name="connsiteX4320" fmla="*/ 4391501 w 6400800"/>
              <a:gd name="connsiteY4320" fmla="*/ 349091 h 514350"/>
              <a:gd name="connsiteX4321" fmla="*/ 4392454 w 6400800"/>
              <a:gd name="connsiteY4321" fmla="*/ 370046 h 514350"/>
              <a:gd name="connsiteX4322" fmla="*/ 4389597 w 6400800"/>
              <a:gd name="connsiteY4322" fmla="*/ 376714 h 514350"/>
              <a:gd name="connsiteX4323" fmla="*/ 4424839 w 6400800"/>
              <a:gd name="connsiteY4323" fmla="*/ 351949 h 514350"/>
              <a:gd name="connsiteX4324" fmla="*/ 4424839 w 6400800"/>
              <a:gd name="connsiteY4324" fmla="*/ 354806 h 514350"/>
              <a:gd name="connsiteX4325" fmla="*/ 4422934 w 6400800"/>
              <a:gd name="connsiteY4325" fmla="*/ 356711 h 514350"/>
              <a:gd name="connsiteX4326" fmla="*/ 4424839 w 6400800"/>
              <a:gd name="connsiteY4326" fmla="*/ 351949 h 514350"/>
              <a:gd name="connsiteX4327" fmla="*/ 4415314 w 6400800"/>
              <a:gd name="connsiteY4327" fmla="*/ 411004 h 514350"/>
              <a:gd name="connsiteX4328" fmla="*/ 4415314 w 6400800"/>
              <a:gd name="connsiteY4328" fmla="*/ 411956 h 514350"/>
              <a:gd name="connsiteX4329" fmla="*/ 4412456 w 6400800"/>
              <a:gd name="connsiteY4329" fmla="*/ 409099 h 514350"/>
              <a:gd name="connsiteX4330" fmla="*/ 4411504 w 6400800"/>
              <a:gd name="connsiteY4330" fmla="*/ 385286 h 514350"/>
              <a:gd name="connsiteX4331" fmla="*/ 4420076 w 6400800"/>
              <a:gd name="connsiteY4331" fmla="*/ 372904 h 514350"/>
              <a:gd name="connsiteX4332" fmla="*/ 4421029 w 6400800"/>
              <a:gd name="connsiteY4332" fmla="*/ 374809 h 514350"/>
              <a:gd name="connsiteX4333" fmla="*/ 4415314 w 6400800"/>
              <a:gd name="connsiteY4333" fmla="*/ 411004 h 514350"/>
              <a:gd name="connsiteX4334" fmla="*/ 4410551 w 6400800"/>
              <a:gd name="connsiteY4334" fmla="*/ 254794 h 514350"/>
              <a:gd name="connsiteX4335" fmla="*/ 4421029 w 6400800"/>
              <a:gd name="connsiteY4335" fmla="*/ 273844 h 514350"/>
              <a:gd name="connsiteX4336" fmla="*/ 4415314 w 6400800"/>
              <a:gd name="connsiteY4336" fmla="*/ 293846 h 514350"/>
              <a:gd name="connsiteX4337" fmla="*/ 4408647 w 6400800"/>
              <a:gd name="connsiteY4337" fmla="*/ 316706 h 514350"/>
              <a:gd name="connsiteX4338" fmla="*/ 4406741 w 6400800"/>
              <a:gd name="connsiteY4338" fmla="*/ 297656 h 514350"/>
              <a:gd name="connsiteX4339" fmla="*/ 4402931 w 6400800"/>
              <a:gd name="connsiteY4339" fmla="*/ 331946 h 514350"/>
              <a:gd name="connsiteX4340" fmla="*/ 4401026 w 6400800"/>
              <a:gd name="connsiteY4340" fmla="*/ 337661 h 514350"/>
              <a:gd name="connsiteX4341" fmla="*/ 4400074 w 6400800"/>
              <a:gd name="connsiteY4341" fmla="*/ 336709 h 514350"/>
              <a:gd name="connsiteX4342" fmla="*/ 4388644 w 6400800"/>
              <a:gd name="connsiteY4342" fmla="*/ 270034 h 514350"/>
              <a:gd name="connsiteX4343" fmla="*/ 4389597 w 6400800"/>
              <a:gd name="connsiteY4343" fmla="*/ 328136 h 514350"/>
              <a:gd name="connsiteX4344" fmla="*/ 4386739 w 6400800"/>
              <a:gd name="connsiteY4344" fmla="*/ 325279 h 514350"/>
              <a:gd name="connsiteX4345" fmla="*/ 4386739 w 6400800"/>
              <a:gd name="connsiteY4345" fmla="*/ 323374 h 514350"/>
              <a:gd name="connsiteX4346" fmla="*/ 4387691 w 6400800"/>
              <a:gd name="connsiteY4346" fmla="*/ 290989 h 514350"/>
              <a:gd name="connsiteX4347" fmla="*/ 4389597 w 6400800"/>
              <a:gd name="connsiteY4347" fmla="*/ 263366 h 514350"/>
              <a:gd name="connsiteX4348" fmla="*/ 4391501 w 6400800"/>
              <a:gd name="connsiteY4348" fmla="*/ 242411 h 514350"/>
              <a:gd name="connsiteX4349" fmla="*/ 4393406 w 6400800"/>
              <a:gd name="connsiteY4349" fmla="*/ 225266 h 514350"/>
              <a:gd name="connsiteX4350" fmla="*/ 4410551 w 6400800"/>
              <a:gd name="connsiteY4350" fmla="*/ 254794 h 514350"/>
              <a:gd name="connsiteX4351" fmla="*/ 4389597 w 6400800"/>
              <a:gd name="connsiteY4351" fmla="*/ 217646 h 514350"/>
              <a:gd name="connsiteX4352" fmla="*/ 4393406 w 6400800"/>
              <a:gd name="connsiteY4352" fmla="*/ 224314 h 514350"/>
              <a:gd name="connsiteX4353" fmla="*/ 4387691 w 6400800"/>
              <a:gd name="connsiteY4353" fmla="*/ 240506 h 514350"/>
              <a:gd name="connsiteX4354" fmla="*/ 4381976 w 6400800"/>
              <a:gd name="connsiteY4354" fmla="*/ 260509 h 514350"/>
              <a:gd name="connsiteX4355" fmla="*/ 4381976 w 6400800"/>
              <a:gd name="connsiteY4355" fmla="*/ 256699 h 514350"/>
              <a:gd name="connsiteX4356" fmla="*/ 4389597 w 6400800"/>
              <a:gd name="connsiteY4356" fmla="*/ 217646 h 514350"/>
              <a:gd name="connsiteX4357" fmla="*/ 4374356 w 6400800"/>
              <a:gd name="connsiteY4357" fmla="*/ 291941 h 514350"/>
              <a:gd name="connsiteX4358" fmla="*/ 4374356 w 6400800"/>
              <a:gd name="connsiteY4358" fmla="*/ 292894 h 514350"/>
              <a:gd name="connsiteX4359" fmla="*/ 4374356 w 6400800"/>
              <a:gd name="connsiteY4359" fmla="*/ 291941 h 514350"/>
              <a:gd name="connsiteX4360" fmla="*/ 4374356 w 6400800"/>
              <a:gd name="connsiteY4360" fmla="*/ 291941 h 514350"/>
              <a:gd name="connsiteX4361" fmla="*/ 4360069 w 6400800"/>
              <a:gd name="connsiteY4361" fmla="*/ 282416 h 514350"/>
              <a:gd name="connsiteX4362" fmla="*/ 4360069 w 6400800"/>
              <a:gd name="connsiteY4362" fmla="*/ 290036 h 514350"/>
              <a:gd name="connsiteX4363" fmla="*/ 4359116 w 6400800"/>
              <a:gd name="connsiteY4363" fmla="*/ 288131 h 514350"/>
              <a:gd name="connsiteX4364" fmla="*/ 4360069 w 6400800"/>
              <a:gd name="connsiteY4364" fmla="*/ 282416 h 514350"/>
              <a:gd name="connsiteX4365" fmla="*/ 4313397 w 6400800"/>
              <a:gd name="connsiteY4365" fmla="*/ 387191 h 514350"/>
              <a:gd name="connsiteX4366" fmla="*/ 4311491 w 6400800"/>
              <a:gd name="connsiteY4366" fmla="*/ 391001 h 514350"/>
              <a:gd name="connsiteX4367" fmla="*/ 4313397 w 6400800"/>
              <a:gd name="connsiteY4367" fmla="*/ 387191 h 514350"/>
              <a:gd name="connsiteX4368" fmla="*/ 4313397 w 6400800"/>
              <a:gd name="connsiteY4368" fmla="*/ 387191 h 514350"/>
              <a:gd name="connsiteX4369" fmla="*/ 4311491 w 6400800"/>
              <a:gd name="connsiteY4369" fmla="*/ 351949 h 514350"/>
              <a:gd name="connsiteX4370" fmla="*/ 4312444 w 6400800"/>
              <a:gd name="connsiteY4370" fmla="*/ 365284 h 514350"/>
              <a:gd name="connsiteX4371" fmla="*/ 4311491 w 6400800"/>
              <a:gd name="connsiteY4371" fmla="*/ 363379 h 514350"/>
              <a:gd name="connsiteX4372" fmla="*/ 4311491 w 6400800"/>
              <a:gd name="connsiteY4372" fmla="*/ 351949 h 514350"/>
              <a:gd name="connsiteX4373" fmla="*/ 4247674 w 6400800"/>
              <a:gd name="connsiteY4373" fmla="*/ 313849 h 514350"/>
              <a:gd name="connsiteX4374" fmla="*/ 4247674 w 6400800"/>
              <a:gd name="connsiteY4374" fmla="*/ 311944 h 514350"/>
              <a:gd name="connsiteX4375" fmla="*/ 4247674 w 6400800"/>
              <a:gd name="connsiteY4375" fmla="*/ 313849 h 514350"/>
              <a:gd name="connsiteX4376" fmla="*/ 4246722 w 6400800"/>
              <a:gd name="connsiteY4376" fmla="*/ 324326 h 514350"/>
              <a:gd name="connsiteX4377" fmla="*/ 4246722 w 6400800"/>
              <a:gd name="connsiteY4377" fmla="*/ 322421 h 514350"/>
              <a:gd name="connsiteX4378" fmla="*/ 4247674 w 6400800"/>
              <a:gd name="connsiteY4378" fmla="*/ 313849 h 514350"/>
              <a:gd name="connsiteX4379" fmla="*/ 4181951 w 6400800"/>
              <a:gd name="connsiteY4379" fmla="*/ 367189 h 514350"/>
              <a:gd name="connsiteX4380" fmla="*/ 4182904 w 6400800"/>
              <a:gd name="connsiteY4380" fmla="*/ 324326 h 514350"/>
              <a:gd name="connsiteX4381" fmla="*/ 4183856 w 6400800"/>
              <a:gd name="connsiteY4381" fmla="*/ 330041 h 514350"/>
              <a:gd name="connsiteX4382" fmla="*/ 4185761 w 6400800"/>
              <a:gd name="connsiteY4382" fmla="*/ 340519 h 514350"/>
              <a:gd name="connsiteX4383" fmla="*/ 4185761 w 6400800"/>
              <a:gd name="connsiteY4383" fmla="*/ 342424 h 514350"/>
              <a:gd name="connsiteX4384" fmla="*/ 4183856 w 6400800"/>
              <a:gd name="connsiteY4384" fmla="*/ 338614 h 514350"/>
              <a:gd name="connsiteX4385" fmla="*/ 4187666 w 6400800"/>
              <a:gd name="connsiteY4385" fmla="*/ 357664 h 514350"/>
              <a:gd name="connsiteX4386" fmla="*/ 4189571 w 6400800"/>
              <a:gd name="connsiteY4386" fmla="*/ 365284 h 514350"/>
              <a:gd name="connsiteX4387" fmla="*/ 4191476 w 6400800"/>
              <a:gd name="connsiteY4387" fmla="*/ 373856 h 514350"/>
              <a:gd name="connsiteX4388" fmla="*/ 4190524 w 6400800"/>
              <a:gd name="connsiteY4388" fmla="*/ 386239 h 514350"/>
              <a:gd name="connsiteX4389" fmla="*/ 4190524 w 6400800"/>
              <a:gd name="connsiteY4389" fmla="*/ 391954 h 514350"/>
              <a:gd name="connsiteX4390" fmla="*/ 4181951 w 6400800"/>
              <a:gd name="connsiteY4390" fmla="*/ 367189 h 514350"/>
              <a:gd name="connsiteX4391" fmla="*/ 4181951 w 6400800"/>
              <a:gd name="connsiteY4391" fmla="*/ 367189 h 514350"/>
              <a:gd name="connsiteX4392" fmla="*/ 4161949 w 6400800"/>
              <a:gd name="connsiteY4392" fmla="*/ 401479 h 514350"/>
              <a:gd name="connsiteX4393" fmla="*/ 4161949 w 6400800"/>
              <a:gd name="connsiteY4393" fmla="*/ 399574 h 514350"/>
              <a:gd name="connsiteX4394" fmla="*/ 4161949 w 6400800"/>
              <a:gd name="connsiteY4394" fmla="*/ 399574 h 514350"/>
              <a:gd name="connsiteX4395" fmla="*/ 4161949 w 6400800"/>
              <a:gd name="connsiteY4395" fmla="*/ 401479 h 514350"/>
              <a:gd name="connsiteX4396" fmla="*/ 4160044 w 6400800"/>
              <a:gd name="connsiteY4396" fmla="*/ 306229 h 514350"/>
              <a:gd name="connsiteX4397" fmla="*/ 4160996 w 6400800"/>
              <a:gd name="connsiteY4397" fmla="*/ 292894 h 514350"/>
              <a:gd name="connsiteX4398" fmla="*/ 4163854 w 6400800"/>
              <a:gd name="connsiteY4398" fmla="*/ 282416 h 514350"/>
              <a:gd name="connsiteX4399" fmla="*/ 4162901 w 6400800"/>
              <a:gd name="connsiteY4399" fmla="*/ 313849 h 514350"/>
              <a:gd name="connsiteX4400" fmla="*/ 4160044 w 6400800"/>
              <a:gd name="connsiteY4400" fmla="*/ 306229 h 514350"/>
              <a:gd name="connsiteX4401" fmla="*/ 4160044 w 6400800"/>
              <a:gd name="connsiteY4401" fmla="*/ 306229 h 514350"/>
              <a:gd name="connsiteX4402" fmla="*/ 4128611 w 6400800"/>
              <a:gd name="connsiteY4402" fmla="*/ 354806 h 514350"/>
              <a:gd name="connsiteX4403" fmla="*/ 4127659 w 6400800"/>
              <a:gd name="connsiteY4403" fmla="*/ 343376 h 514350"/>
              <a:gd name="connsiteX4404" fmla="*/ 4128611 w 6400800"/>
              <a:gd name="connsiteY4404" fmla="*/ 350044 h 514350"/>
              <a:gd name="connsiteX4405" fmla="*/ 4130516 w 6400800"/>
              <a:gd name="connsiteY4405" fmla="*/ 365284 h 514350"/>
              <a:gd name="connsiteX4406" fmla="*/ 4128611 w 6400800"/>
              <a:gd name="connsiteY4406" fmla="*/ 354806 h 514350"/>
              <a:gd name="connsiteX4407" fmla="*/ 4124801 w 6400800"/>
              <a:gd name="connsiteY4407" fmla="*/ 255746 h 514350"/>
              <a:gd name="connsiteX4408" fmla="*/ 4124801 w 6400800"/>
              <a:gd name="connsiteY4408" fmla="*/ 248126 h 514350"/>
              <a:gd name="connsiteX4409" fmla="*/ 4140041 w 6400800"/>
              <a:gd name="connsiteY4409" fmla="*/ 303371 h 514350"/>
              <a:gd name="connsiteX4410" fmla="*/ 4140994 w 6400800"/>
              <a:gd name="connsiteY4410" fmla="*/ 307181 h 514350"/>
              <a:gd name="connsiteX4411" fmla="*/ 4140994 w 6400800"/>
              <a:gd name="connsiteY4411" fmla="*/ 321469 h 514350"/>
              <a:gd name="connsiteX4412" fmla="*/ 4133374 w 6400800"/>
              <a:gd name="connsiteY4412" fmla="*/ 305276 h 514350"/>
              <a:gd name="connsiteX4413" fmla="*/ 4135279 w 6400800"/>
              <a:gd name="connsiteY4413" fmla="*/ 312896 h 514350"/>
              <a:gd name="connsiteX4414" fmla="*/ 4127659 w 6400800"/>
              <a:gd name="connsiteY4414" fmla="*/ 300514 h 514350"/>
              <a:gd name="connsiteX4415" fmla="*/ 4123849 w 6400800"/>
              <a:gd name="connsiteY4415" fmla="*/ 284321 h 514350"/>
              <a:gd name="connsiteX4416" fmla="*/ 4124801 w 6400800"/>
              <a:gd name="connsiteY4416" fmla="*/ 255746 h 514350"/>
              <a:gd name="connsiteX4417" fmla="*/ 4095274 w 6400800"/>
              <a:gd name="connsiteY4417" fmla="*/ 395764 h 514350"/>
              <a:gd name="connsiteX4418" fmla="*/ 4095274 w 6400800"/>
              <a:gd name="connsiteY4418" fmla="*/ 395764 h 514350"/>
              <a:gd name="connsiteX4419" fmla="*/ 4095274 w 6400800"/>
              <a:gd name="connsiteY4419" fmla="*/ 394811 h 514350"/>
              <a:gd name="connsiteX4420" fmla="*/ 4095274 w 6400800"/>
              <a:gd name="connsiteY4420" fmla="*/ 395764 h 514350"/>
              <a:gd name="connsiteX4421" fmla="*/ 4093369 w 6400800"/>
              <a:gd name="connsiteY4421" fmla="*/ 386239 h 514350"/>
              <a:gd name="connsiteX4422" fmla="*/ 4093369 w 6400800"/>
              <a:gd name="connsiteY4422" fmla="*/ 376714 h 514350"/>
              <a:gd name="connsiteX4423" fmla="*/ 4096226 w 6400800"/>
              <a:gd name="connsiteY4423" fmla="*/ 382429 h 514350"/>
              <a:gd name="connsiteX4424" fmla="*/ 4093369 w 6400800"/>
              <a:gd name="connsiteY4424" fmla="*/ 386239 h 514350"/>
              <a:gd name="connsiteX4425" fmla="*/ 4097179 w 6400800"/>
              <a:gd name="connsiteY4425" fmla="*/ 342424 h 514350"/>
              <a:gd name="connsiteX4426" fmla="*/ 4099084 w 6400800"/>
              <a:gd name="connsiteY4426" fmla="*/ 334804 h 514350"/>
              <a:gd name="connsiteX4427" fmla="*/ 4099084 w 6400800"/>
              <a:gd name="connsiteY4427" fmla="*/ 337661 h 514350"/>
              <a:gd name="connsiteX4428" fmla="*/ 4097179 w 6400800"/>
              <a:gd name="connsiteY4428" fmla="*/ 342424 h 514350"/>
              <a:gd name="connsiteX4429" fmla="*/ 4100989 w 6400800"/>
              <a:gd name="connsiteY4429" fmla="*/ 353854 h 514350"/>
              <a:gd name="connsiteX4430" fmla="*/ 4100989 w 6400800"/>
              <a:gd name="connsiteY4430" fmla="*/ 351949 h 514350"/>
              <a:gd name="connsiteX4431" fmla="*/ 4100989 w 6400800"/>
              <a:gd name="connsiteY4431" fmla="*/ 351949 h 514350"/>
              <a:gd name="connsiteX4432" fmla="*/ 4100989 w 6400800"/>
              <a:gd name="connsiteY4432" fmla="*/ 353854 h 514350"/>
              <a:gd name="connsiteX4433" fmla="*/ 4100989 w 6400800"/>
              <a:gd name="connsiteY4433" fmla="*/ 353854 h 514350"/>
              <a:gd name="connsiteX4434" fmla="*/ 4115276 w 6400800"/>
              <a:gd name="connsiteY4434" fmla="*/ 322421 h 514350"/>
              <a:gd name="connsiteX4435" fmla="*/ 4114324 w 6400800"/>
              <a:gd name="connsiteY4435" fmla="*/ 350996 h 514350"/>
              <a:gd name="connsiteX4436" fmla="*/ 4111466 w 6400800"/>
              <a:gd name="connsiteY4436" fmla="*/ 327184 h 514350"/>
              <a:gd name="connsiteX4437" fmla="*/ 4108609 w 6400800"/>
              <a:gd name="connsiteY4437" fmla="*/ 342424 h 514350"/>
              <a:gd name="connsiteX4438" fmla="*/ 4107656 w 6400800"/>
              <a:gd name="connsiteY4438" fmla="*/ 341471 h 514350"/>
              <a:gd name="connsiteX4439" fmla="*/ 4106704 w 6400800"/>
              <a:gd name="connsiteY4439" fmla="*/ 336709 h 514350"/>
              <a:gd name="connsiteX4440" fmla="*/ 4113371 w 6400800"/>
              <a:gd name="connsiteY4440" fmla="*/ 322421 h 514350"/>
              <a:gd name="connsiteX4441" fmla="*/ 4115276 w 6400800"/>
              <a:gd name="connsiteY4441" fmla="*/ 318611 h 514350"/>
              <a:gd name="connsiteX4442" fmla="*/ 4115276 w 6400800"/>
              <a:gd name="connsiteY4442" fmla="*/ 322421 h 514350"/>
              <a:gd name="connsiteX4443" fmla="*/ 4109561 w 6400800"/>
              <a:gd name="connsiteY4443" fmla="*/ 295751 h 514350"/>
              <a:gd name="connsiteX4444" fmla="*/ 4116229 w 6400800"/>
              <a:gd name="connsiteY4444" fmla="*/ 308134 h 514350"/>
              <a:gd name="connsiteX4445" fmla="*/ 4116229 w 6400800"/>
              <a:gd name="connsiteY4445" fmla="*/ 311944 h 514350"/>
              <a:gd name="connsiteX4446" fmla="*/ 4110514 w 6400800"/>
              <a:gd name="connsiteY4446" fmla="*/ 320516 h 514350"/>
              <a:gd name="connsiteX4447" fmla="*/ 4104799 w 6400800"/>
              <a:gd name="connsiteY4447" fmla="*/ 329089 h 514350"/>
              <a:gd name="connsiteX4448" fmla="*/ 4102894 w 6400800"/>
              <a:gd name="connsiteY4448" fmla="*/ 322421 h 514350"/>
              <a:gd name="connsiteX4449" fmla="*/ 4109561 w 6400800"/>
              <a:gd name="connsiteY4449" fmla="*/ 295751 h 514350"/>
              <a:gd name="connsiteX4450" fmla="*/ 4092416 w 6400800"/>
              <a:gd name="connsiteY4450" fmla="*/ 294799 h 514350"/>
              <a:gd name="connsiteX4451" fmla="*/ 4094321 w 6400800"/>
              <a:gd name="connsiteY4451" fmla="*/ 265271 h 514350"/>
              <a:gd name="connsiteX4452" fmla="*/ 4098131 w 6400800"/>
              <a:gd name="connsiteY4452" fmla="*/ 272891 h 514350"/>
              <a:gd name="connsiteX4453" fmla="*/ 4106704 w 6400800"/>
              <a:gd name="connsiteY4453" fmla="*/ 290989 h 514350"/>
              <a:gd name="connsiteX4454" fmla="*/ 4098131 w 6400800"/>
              <a:gd name="connsiteY4454" fmla="*/ 311944 h 514350"/>
              <a:gd name="connsiteX4455" fmla="*/ 4096226 w 6400800"/>
              <a:gd name="connsiteY4455" fmla="*/ 306229 h 514350"/>
              <a:gd name="connsiteX4456" fmla="*/ 4097179 w 6400800"/>
              <a:gd name="connsiteY4456" fmla="*/ 315754 h 514350"/>
              <a:gd name="connsiteX4457" fmla="*/ 4092416 w 6400800"/>
              <a:gd name="connsiteY4457" fmla="*/ 329089 h 514350"/>
              <a:gd name="connsiteX4458" fmla="*/ 4091464 w 6400800"/>
              <a:gd name="connsiteY4458" fmla="*/ 325279 h 514350"/>
              <a:gd name="connsiteX4459" fmla="*/ 4090511 w 6400800"/>
              <a:gd name="connsiteY4459" fmla="*/ 321469 h 514350"/>
              <a:gd name="connsiteX4460" fmla="*/ 4092416 w 6400800"/>
              <a:gd name="connsiteY4460" fmla="*/ 294799 h 514350"/>
              <a:gd name="connsiteX4461" fmla="*/ 4085749 w 6400800"/>
              <a:gd name="connsiteY4461" fmla="*/ 244316 h 514350"/>
              <a:gd name="connsiteX4462" fmla="*/ 4085749 w 6400800"/>
              <a:gd name="connsiteY4462" fmla="*/ 244316 h 514350"/>
              <a:gd name="connsiteX4463" fmla="*/ 4084796 w 6400800"/>
              <a:gd name="connsiteY4463" fmla="*/ 250031 h 514350"/>
              <a:gd name="connsiteX4464" fmla="*/ 4085749 w 6400800"/>
              <a:gd name="connsiteY4464" fmla="*/ 244316 h 514350"/>
              <a:gd name="connsiteX4465" fmla="*/ 4043839 w 6400800"/>
              <a:gd name="connsiteY4465" fmla="*/ 279559 h 514350"/>
              <a:gd name="connsiteX4466" fmla="*/ 4043839 w 6400800"/>
              <a:gd name="connsiteY4466" fmla="*/ 279559 h 514350"/>
              <a:gd name="connsiteX4467" fmla="*/ 4044791 w 6400800"/>
              <a:gd name="connsiteY4467" fmla="*/ 283369 h 514350"/>
              <a:gd name="connsiteX4468" fmla="*/ 4043839 w 6400800"/>
              <a:gd name="connsiteY4468" fmla="*/ 281464 h 514350"/>
              <a:gd name="connsiteX4469" fmla="*/ 4044791 w 6400800"/>
              <a:gd name="connsiteY4469" fmla="*/ 286226 h 514350"/>
              <a:gd name="connsiteX4470" fmla="*/ 4044791 w 6400800"/>
              <a:gd name="connsiteY4470" fmla="*/ 290036 h 514350"/>
              <a:gd name="connsiteX4471" fmla="*/ 4042886 w 6400800"/>
              <a:gd name="connsiteY4471" fmla="*/ 284321 h 514350"/>
              <a:gd name="connsiteX4472" fmla="*/ 4043839 w 6400800"/>
              <a:gd name="connsiteY4472" fmla="*/ 279559 h 514350"/>
              <a:gd name="connsiteX4473" fmla="*/ 4044791 w 6400800"/>
              <a:gd name="connsiteY4473" fmla="*/ 333851 h 514350"/>
              <a:gd name="connsiteX4474" fmla="*/ 4044791 w 6400800"/>
              <a:gd name="connsiteY4474" fmla="*/ 333851 h 514350"/>
              <a:gd name="connsiteX4475" fmla="*/ 4044791 w 6400800"/>
              <a:gd name="connsiteY4475" fmla="*/ 339566 h 514350"/>
              <a:gd name="connsiteX4476" fmla="*/ 4042886 w 6400800"/>
              <a:gd name="connsiteY4476" fmla="*/ 337661 h 514350"/>
              <a:gd name="connsiteX4477" fmla="*/ 4044791 w 6400800"/>
              <a:gd name="connsiteY4477" fmla="*/ 333851 h 514350"/>
              <a:gd name="connsiteX4478" fmla="*/ 4039076 w 6400800"/>
              <a:gd name="connsiteY4478" fmla="*/ 271939 h 514350"/>
              <a:gd name="connsiteX4479" fmla="*/ 4039076 w 6400800"/>
              <a:gd name="connsiteY4479" fmla="*/ 273844 h 514350"/>
              <a:gd name="connsiteX4480" fmla="*/ 4038124 w 6400800"/>
              <a:gd name="connsiteY4480" fmla="*/ 270034 h 514350"/>
              <a:gd name="connsiteX4481" fmla="*/ 4036219 w 6400800"/>
              <a:gd name="connsiteY4481" fmla="*/ 265271 h 514350"/>
              <a:gd name="connsiteX4482" fmla="*/ 4039076 w 6400800"/>
              <a:gd name="connsiteY4482" fmla="*/ 271939 h 514350"/>
              <a:gd name="connsiteX4483" fmla="*/ 4033361 w 6400800"/>
              <a:gd name="connsiteY4483" fmla="*/ 358616 h 514350"/>
              <a:gd name="connsiteX4484" fmla="*/ 4034314 w 6400800"/>
              <a:gd name="connsiteY4484" fmla="*/ 351949 h 514350"/>
              <a:gd name="connsiteX4485" fmla="*/ 4038124 w 6400800"/>
              <a:gd name="connsiteY4485" fmla="*/ 345281 h 514350"/>
              <a:gd name="connsiteX4486" fmla="*/ 4043839 w 6400800"/>
              <a:gd name="connsiteY4486" fmla="*/ 351949 h 514350"/>
              <a:gd name="connsiteX4487" fmla="*/ 4040981 w 6400800"/>
              <a:gd name="connsiteY4487" fmla="*/ 391954 h 514350"/>
              <a:gd name="connsiteX4488" fmla="*/ 4035266 w 6400800"/>
              <a:gd name="connsiteY4488" fmla="*/ 413861 h 514350"/>
              <a:gd name="connsiteX4489" fmla="*/ 4029551 w 6400800"/>
              <a:gd name="connsiteY4489" fmla="*/ 395764 h 514350"/>
              <a:gd name="connsiteX4490" fmla="*/ 4027646 w 6400800"/>
              <a:gd name="connsiteY4490" fmla="*/ 388144 h 514350"/>
              <a:gd name="connsiteX4491" fmla="*/ 4033361 w 6400800"/>
              <a:gd name="connsiteY4491" fmla="*/ 358616 h 514350"/>
              <a:gd name="connsiteX4492" fmla="*/ 4020026 w 6400800"/>
              <a:gd name="connsiteY4492" fmla="*/ 324326 h 514350"/>
              <a:gd name="connsiteX4493" fmla="*/ 4021931 w 6400800"/>
              <a:gd name="connsiteY4493" fmla="*/ 326231 h 514350"/>
              <a:gd name="connsiteX4494" fmla="*/ 4019074 w 6400800"/>
              <a:gd name="connsiteY4494" fmla="*/ 334804 h 514350"/>
              <a:gd name="connsiteX4495" fmla="*/ 4017169 w 6400800"/>
              <a:gd name="connsiteY4495" fmla="*/ 341471 h 514350"/>
              <a:gd name="connsiteX4496" fmla="*/ 4016216 w 6400800"/>
              <a:gd name="connsiteY4496" fmla="*/ 342424 h 514350"/>
              <a:gd name="connsiteX4497" fmla="*/ 4015264 w 6400800"/>
              <a:gd name="connsiteY4497" fmla="*/ 344329 h 514350"/>
              <a:gd name="connsiteX4498" fmla="*/ 4011454 w 6400800"/>
              <a:gd name="connsiteY4498" fmla="*/ 315754 h 514350"/>
              <a:gd name="connsiteX4499" fmla="*/ 4020026 w 6400800"/>
              <a:gd name="connsiteY4499" fmla="*/ 324326 h 514350"/>
              <a:gd name="connsiteX4500" fmla="*/ 3999071 w 6400800"/>
              <a:gd name="connsiteY4500" fmla="*/ 282416 h 514350"/>
              <a:gd name="connsiteX4501" fmla="*/ 3999071 w 6400800"/>
              <a:gd name="connsiteY4501" fmla="*/ 282416 h 514350"/>
              <a:gd name="connsiteX4502" fmla="*/ 4000024 w 6400800"/>
              <a:gd name="connsiteY4502" fmla="*/ 310991 h 514350"/>
              <a:gd name="connsiteX4503" fmla="*/ 4000024 w 6400800"/>
              <a:gd name="connsiteY4503" fmla="*/ 316706 h 514350"/>
              <a:gd name="connsiteX4504" fmla="*/ 3999071 w 6400800"/>
              <a:gd name="connsiteY4504" fmla="*/ 325279 h 514350"/>
              <a:gd name="connsiteX4505" fmla="*/ 3999071 w 6400800"/>
              <a:gd name="connsiteY4505" fmla="*/ 327184 h 514350"/>
              <a:gd name="connsiteX4506" fmla="*/ 3998119 w 6400800"/>
              <a:gd name="connsiteY4506" fmla="*/ 324326 h 514350"/>
              <a:gd name="connsiteX4507" fmla="*/ 3997166 w 6400800"/>
              <a:gd name="connsiteY4507" fmla="*/ 314801 h 514350"/>
              <a:gd name="connsiteX4508" fmla="*/ 3996214 w 6400800"/>
              <a:gd name="connsiteY4508" fmla="*/ 286226 h 514350"/>
              <a:gd name="connsiteX4509" fmla="*/ 3999071 w 6400800"/>
              <a:gd name="connsiteY4509" fmla="*/ 282416 h 514350"/>
              <a:gd name="connsiteX4510" fmla="*/ 3983831 w 6400800"/>
              <a:gd name="connsiteY4510" fmla="*/ 405289 h 514350"/>
              <a:gd name="connsiteX4511" fmla="*/ 3980021 w 6400800"/>
              <a:gd name="connsiteY4511" fmla="*/ 412909 h 514350"/>
              <a:gd name="connsiteX4512" fmla="*/ 3980021 w 6400800"/>
              <a:gd name="connsiteY4512" fmla="*/ 412909 h 514350"/>
              <a:gd name="connsiteX4513" fmla="*/ 3982879 w 6400800"/>
              <a:gd name="connsiteY4513" fmla="*/ 402431 h 514350"/>
              <a:gd name="connsiteX4514" fmla="*/ 3983831 w 6400800"/>
              <a:gd name="connsiteY4514" fmla="*/ 405289 h 514350"/>
              <a:gd name="connsiteX4515" fmla="*/ 3980974 w 6400800"/>
              <a:gd name="connsiteY4515" fmla="*/ 395764 h 514350"/>
              <a:gd name="connsiteX4516" fmla="*/ 3982879 w 6400800"/>
              <a:gd name="connsiteY4516" fmla="*/ 401479 h 514350"/>
              <a:gd name="connsiteX4517" fmla="*/ 3979069 w 6400800"/>
              <a:gd name="connsiteY4517" fmla="*/ 407194 h 514350"/>
              <a:gd name="connsiteX4518" fmla="*/ 3979069 w 6400800"/>
              <a:gd name="connsiteY4518" fmla="*/ 406241 h 514350"/>
              <a:gd name="connsiteX4519" fmla="*/ 3980974 w 6400800"/>
              <a:gd name="connsiteY4519" fmla="*/ 395764 h 514350"/>
              <a:gd name="connsiteX4520" fmla="*/ 3976211 w 6400800"/>
              <a:gd name="connsiteY4520" fmla="*/ 378619 h 514350"/>
              <a:gd name="connsiteX4521" fmla="*/ 3976211 w 6400800"/>
              <a:gd name="connsiteY4521" fmla="*/ 378619 h 514350"/>
              <a:gd name="connsiteX4522" fmla="*/ 3976211 w 6400800"/>
              <a:gd name="connsiteY4522" fmla="*/ 380524 h 514350"/>
              <a:gd name="connsiteX4523" fmla="*/ 3976211 w 6400800"/>
              <a:gd name="connsiteY4523" fmla="*/ 378619 h 514350"/>
              <a:gd name="connsiteX4524" fmla="*/ 3948589 w 6400800"/>
              <a:gd name="connsiteY4524" fmla="*/ 255746 h 514350"/>
              <a:gd name="connsiteX4525" fmla="*/ 3946684 w 6400800"/>
              <a:gd name="connsiteY4525" fmla="*/ 277654 h 514350"/>
              <a:gd name="connsiteX4526" fmla="*/ 3945731 w 6400800"/>
              <a:gd name="connsiteY4526" fmla="*/ 285274 h 514350"/>
              <a:gd name="connsiteX4527" fmla="*/ 3943826 w 6400800"/>
              <a:gd name="connsiteY4527" fmla="*/ 266224 h 514350"/>
              <a:gd name="connsiteX4528" fmla="*/ 3940016 w 6400800"/>
              <a:gd name="connsiteY4528" fmla="*/ 240506 h 514350"/>
              <a:gd name="connsiteX4529" fmla="*/ 3940016 w 6400800"/>
              <a:gd name="connsiteY4529" fmla="*/ 239554 h 514350"/>
              <a:gd name="connsiteX4530" fmla="*/ 3940016 w 6400800"/>
              <a:gd name="connsiteY4530" fmla="*/ 236696 h 514350"/>
              <a:gd name="connsiteX4531" fmla="*/ 3942874 w 6400800"/>
              <a:gd name="connsiteY4531" fmla="*/ 240506 h 514350"/>
              <a:gd name="connsiteX4532" fmla="*/ 3947636 w 6400800"/>
              <a:gd name="connsiteY4532" fmla="*/ 248126 h 514350"/>
              <a:gd name="connsiteX4533" fmla="*/ 3948589 w 6400800"/>
              <a:gd name="connsiteY4533" fmla="*/ 255746 h 514350"/>
              <a:gd name="connsiteX4534" fmla="*/ 3943826 w 6400800"/>
              <a:gd name="connsiteY4534" fmla="*/ 205264 h 514350"/>
              <a:gd name="connsiteX4535" fmla="*/ 3943826 w 6400800"/>
              <a:gd name="connsiteY4535" fmla="*/ 210979 h 514350"/>
              <a:gd name="connsiteX4536" fmla="*/ 3945731 w 6400800"/>
              <a:gd name="connsiteY4536" fmla="*/ 230981 h 514350"/>
              <a:gd name="connsiteX4537" fmla="*/ 3946684 w 6400800"/>
              <a:gd name="connsiteY4537" fmla="*/ 236696 h 514350"/>
              <a:gd name="connsiteX4538" fmla="*/ 3939064 w 6400800"/>
              <a:gd name="connsiteY4538" fmla="*/ 228124 h 514350"/>
              <a:gd name="connsiteX4539" fmla="*/ 3937159 w 6400800"/>
              <a:gd name="connsiteY4539" fmla="*/ 215741 h 514350"/>
              <a:gd name="connsiteX4540" fmla="*/ 3943826 w 6400800"/>
              <a:gd name="connsiteY4540" fmla="*/ 205264 h 514350"/>
              <a:gd name="connsiteX4541" fmla="*/ 3866674 w 6400800"/>
              <a:gd name="connsiteY4541" fmla="*/ 369094 h 514350"/>
              <a:gd name="connsiteX4542" fmla="*/ 3867626 w 6400800"/>
              <a:gd name="connsiteY4542" fmla="*/ 368141 h 514350"/>
              <a:gd name="connsiteX4543" fmla="*/ 3867626 w 6400800"/>
              <a:gd name="connsiteY4543" fmla="*/ 370999 h 514350"/>
              <a:gd name="connsiteX4544" fmla="*/ 3866674 w 6400800"/>
              <a:gd name="connsiteY4544" fmla="*/ 369094 h 514350"/>
              <a:gd name="connsiteX4545" fmla="*/ 3886676 w 6400800"/>
              <a:gd name="connsiteY4545" fmla="*/ 354806 h 514350"/>
              <a:gd name="connsiteX4546" fmla="*/ 3882866 w 6400800"/>
              <a:gd name="connsiteY4546" fmla="*/ 348139 h 514350"/>
              <a:gd name="connsiteX4547" fmla="*/ 3881914 w 6400800"/>
              <a:gd name="connsiteY4547" fmla="*/ 338614 h 514350"/>
              <a:gd name="connsiteX4548" fmla="*/ 3886676 w 6400800"/>
              <a:gd name="connsiteY4548" fmla="*/ 354806 h 514350"/>
              <a:gd name="connsiteX4549" fmla="*/ 3887629 w 6400800"/>
              <a:gd name="connsiteY4549" fmla="*/ 356711 h 514350"/>
              <a:gd name="connsiteX4550" fmla="*/ 3886676 w 6400800"/>
              <a:gd name="connsiteY4550" fmla="*/ 354806 h 514350"/>
              <a:gd name="connsiteX4551" fmla="*/ 3897154 w 6400800"/>
              <a:gd name="connsiteY4551" fmla="*/ 278606 h 514350"/>
              <a:gd name="connsiteX4552" fmla="*/ 3901916 w 6400800"/>
              <a:gd name="connsiteY4552" fmla="*/ 270986 h 514350"/>
              <a:gd name="connsiteX4553" fmla="*/ 3901916 w 6400800"/>
              <a:gd name="connsiteY4553" fmla="*/ 270986 h 514350"/>
              <a:gd name="connsiteX4554" fmla="*/ 3897154 w 6400800"/>
              <a:gd name="connsiteY4554" fmla="*/ 278606 h 514350"/>
              <a:gd name="connsiteX4555" fmla="*/ 3897154 w 6400800"/>
              <a:gd name="connsiteY4555" fmla="*/ 278606 h 514350"/>
              <a:gd name="connsiteX4556" fmla="*/ 3900011 w 6400800"/>
              <a:gd name="connsiteY4556" fmla="*/ 291941 h 514350"/>
              <a:gd name="connsiteX4557" fmla="*/ 3901916 w 6400800"/>
              <a:gd name="connsiteY4557" fmla="*/ 288131 h 514350"/>
              <a:gd name="connsiteX4558" fmla="*/ 3902869 w 6400800"/>
              <a:gd name="connsiteY4558" fmla="*/ 286226 h 514350"/>
              <a:gd name="connsiteX4559" fmla="*/ 3903821 w 6400800"/>
              <a:gd name="connsiteY4559" fmla="*/ 297656 h 514350"/>
              <a:gd name="connsiteX4560" fmla="*/ 3902869 w 6400800"/>
              <a:gd name="connsiteY4560" fmla="*/ 301466 h 514350"/>
              <a:gd name="connsiteX4561" fmla="*/ 3901916 w 6400800"/>
              <a:gd name="connsiteY4561" fmla="*/ 298609 h 514350"/>
              <a:gd name="connsiteX4562" fmla="*/ 3900011 w 6400800"/>
              <a:gd name="connsiteY4562" fmla="*/ 291941 h 514350"/>
              <a:gd name="connsiteX4563" fmla="*/ 3903821 w 6400800"/>
              <a:gd name="connsiteY4563" fmla="*/ 431006 h 514350"/>
              <a:gd name="connsiteX4564" fmla="*/ 3902869 w 6400800"/>
              <a:gd name="connsiteY4564" fmla="*/ 431959 h 514350"/>
              <a:gd name="connsiteX4565" fmla="*/ 3901916 w 6400800"/>
              <a:gd name="connsiteY4565" fmla="*/ 431959 h 514350"/>
              <a:gd name="connsiteX4566" fmla="*/ 3903821 w 6400800"/>
              <a:gd name="connsiteY4566" fmla="*/ 426244 h 514350"/>
              <a:gd name="connsiteX4567" fmla="*/ 3904774 w 6400800"/>
              <a:gd name="connsiteY4567" fmla="*/ 428149 h 514350"/>
              <a:gd name="connsiteX4568" fmla="*/ 3903821 w 6400800"/>
              <a:gd name="connsiteY4568" fmla="*/ 431006 h 514350"/>
              <a:gd name="connsiteX4569" fmla="*/ 3925729 w 6400800"/>
              <a:gd name="connsiteY4569" fmla="*/ 309086 h 514350"/>
              <a:gd name="connsiteX4570" fmla="*/ 3922871 w 6400800"/>
              <a:gd name="connsiteY4570" fmla="*/ 297656 h 514350"/>
              <a:gd name="connsiteX4571" fmla="*/ 3923824 w 6400800"/>
              <a:gd name="connsiteY4571" fmla="*/ 308134 h 514350"/>
              <a:gd name="connsiteX4572" fmla="*/ 3919061 w 6400800"/>
              <a:gd name="connsiteY4572" fmla="*/ 291941 h 514350"/>
              <a:gd name="connsiteX4573" fmla="*/ 3922871 w 6400800"/>
              <a:gd name="connsiteY4573" fmla="*/ 317659 h 514350"/>
              <a:gd name="connsiteX4574" fmla="*/ 3923824 w 6400800"/>
              <a:gd name="connsiteY4574" fmla="*/ 325279 h 514350"/>
              <a:gd name="connsiteX4575" fmla="*/ 3921919 w 6400800"/>
              <a:gd name="connsiteY4575" fmla="*/ 334804 h 514350"/>
              <a:gd name="connsiteX4576" fmla="*/ 3921919 w 6400800"/>
              <a:gd name="connsiteY4576" fmla="*/ 335756 h 514350"/>
              <a:gd name="connsiteX4577" fmla="*/ 3920966 w 6400800"/>
              <a:gd name="connsiteY4577" fmla="*/ 330041 h 514350"/>
              <a:gd name="connsiteX4578" fmla="*/ 3915251 w 6400800"/>
              <a:gd name="connsiteY4578" fmla="*/ 301466 h 514350"/>
              <a:gd name="connsiteX4579" fmla="*/ 3911441 w 6400800"/>
              <a:gd name="connsiteY4579" fmla="*/ 281464 h 514350"/>
              <a:gd name="connsiteX4580" fmla="*/ 3912394 w 6400800"/>
              <a:gd name="connsiteY4580" fmla="*/ 264319 h 514350"/>
              <a:gd name="connsiteX4581" fmla="*/ 3912394 w 6400800"/>
              <a:gd name="connsiteY4581" fmla="*/ 263366 h 514350"/>
              <a:gd name="connsiteX4582" fmla="*/ 3919061 w 6400800"/>
              <a:gd name="connsiteY4582" fmla="*/ 270986 h 514350"/>
              <a:gd name="connsiteX4583" fmla="*/ 3923824 w 6400800"/>
              <a:gd name="connsiteY4583" fmla="*/ 277654 h 514350"/>
              <a:gd name="connsiteX4584" fmla="*/ 3924776 w 6400800"/>
              <a:gd name="connsiteY4584" fmla="*/ 284321 h 514350"/>
              <a:gd name="connsiteX4585" fmla="*/ 3921919 w 6400800"/>
              <a:gd name="connsiteY4585" fmla="*/ 277654 h 514350"/>
              <a:gd name="connsiteX4586" fmla="*/ 3926681 w 6400800"/>
              <a:gd name="connsiteY4586" fmla="*/ 296704 h 514350"/>
              <a:gd name="connsiteX4587" fmla="*/ 3927634 w 6400800"/>
              <a:gd name="connsiteY4587" fmla="*/ 304324 h 514350"/>
              <a:gd name="connsiteX4588" fmla="*/ 3927634 w 6400800"/>
              <a:gd name="connsiteY4588" fmla="*/ 305276 h 514350"/>
              <a:gd name="connsiteX4589" fmla="*/ 3925729 w 6400800"/>
              <a:gd name="connsiteY4589" fmla="*/ 309086 h 514350"/>
              <a:gd name="connsiteX4590" fmla="*/ 3929539 w 6400800"/>
              <a:gd name="connsiteY4590" fmla="*/ 287179 h 514350"/>
              <a:gd name="connsiteX4591" fmla="*/ 3928586 w 6400800"/>
              <a:gd name="connsiteY4591" fmla="*/ 292894 h 514350"/>
              <a:gd name="connsiteX4592" fmla="*/ 3927634 w 6400800"/>
              <a:gd name="connsiteY4592" fmla="*/ 290036 h 514350"/>
              <a:gd name="connsiteX4593" fmla="*/ 3923824 w 6400800"/>
              <a:gd name="connsiteY4593" fmla="*/ 275749 h 514350"/>
              <a:gd name="connsiteX4594" fmla="*/ 3927634 w 6400800"/>
              <a:gd name="connsiteY4594" fmla="*/ 281464 h 514350"/>
              <a:gd name="connsiteX4595" fmla="*/ 3929539 w 6400800"/>
              <a:gd name="connsiteY4595" fmla="*/ 284321 h 514350"/>
              <a:gd name="connsiteX4596" fmla="*/ 3929539 w 6400800"/>
              <a:gd name="connsiteY4596" fmla="*/ 287179 h 514350"/>
              <a:gd name="connsiteX4597" fmla="*/ 3926681 w 6400800"/>
              <a:gd name="connsiteY4597" fmla="*/ 242411 h 514350"/>
              <a:gd name="connsiteX4598" fmla="*/ 3928586 w 6400800"/>
              <a:gd name="connsiteY4598" fmla="*/ 270986 h 514350"/>
              <a:gd name="connsiteX4599" fmla="*/ 3921919 w 6400800"/>
              <a:gd name="connsiteY4599" fmla="*/ 265271 h 514350"/>
              <a:gd name="connsiteX4600" fmla="*/ 3913346 w 6400800"/>
              <a:gd name="connsiteY4600" fmla="*/ 257651 h 514350"/>
              <a:gd name="connsiteX4601" fmla="*/ 3917156 w 6400800"/>
              <a:gd name="connsiteY4601" fmla="*/ 246221 h 514350"/>
              <a:gd name="connsiteX4602" fmla="*/ 3925729 w 6400800"/>
              <a:gd name="connsiteY4602" fmla="*/ 232886 h 514350"/>
              <a:gd name="connsiteX4603" fmla="*/ 3926681 w 6400800"/>
              <a:gd name="connsiteY4603" fmla="*/ 242411 h 514350"/>
              <a:gd name="connsiteX4604" fmla="*/ 3900964 w 6400800"/>
              <a:gd name="connsiteY4604" fmla="*/ 168116 h 514350"/>
              <a:gd name="connsiteX4605" fmla="*/ 3914299 w 6400800"/>
              <a:gd name="connsiteY4605" fmla="*/ 147161 h 514350"/>
              <a:gd name="connsiteX4606" fmla="*/ 3915251 w 6400800"/>
              <a:gd name="connsiteY4606" fmla="*/ 156686 h 514350"/>
              <a:gd name="connsiteX4607" fmla="*/ 3920966 w 6400800"/>
              <a:gd name="connsiteY4607" fmla="*/ 196691 h 514350"/>
              <a:gd name="connsiteX4608" fmla="*/ 3922871 w 6400800"/>
              <a:gd name="connsiteY4608" fmla="*/ 213836 h 514350"/>
              <a:gd name="connsiteX4609" fmla="*/ 3920014 w 6400800"/>
              <a:gd name="connsiteY4609" fmla="*/ 210979 h 514350"/>
              <a:gd name="connsiteX4610" fmla="*/ 3923824 w 6400800"/>
              <a:gd name="connsiteY4610" fmla="*/ 214789 h 514350"/>
              <a:gd name="connsiteX4611" fmla="*/ 3924776 w 6400800"/>
              <a:gd name="connsiteY4611" fmla="*/ 226219 h 514350"/>
              <a:gd name="connsiteX4612" fmla="*/ 3906679 w 6400800"/>
              <a:gd name="connsiteY4612" fmla="*/ 249079 h 514350"/>
              <a:gd name="connsiteX4613" fmla="*/ 3904774 w 6400800"/>
              <a:gd name="connsiteY4613" fmla="*/ 251936 h 514350"/>
              <a:gd name="connsiteX4614" fmla="*/ 3902869 w 6400800"/>
              <a:gd name="connsiteY4614" fmla="*/ 250984 h 514350"/>
              <a:gd name="connsiteX4615" fmla="*/ 3900964 w 6400800"/>
              <a:gd name="connsiteY4615" fmla="*/ 242411 h 514350"/>
              <a:gd name="connsiteX4616" fmla="*/ 3900964 w 6400800"/>
              <a:gd name="connsiteY4616" fmla="*/ 249079 h 514350"/>
              <a:gd name="connsiteX4617" fmla="*/ 3897154 w 6400800"/>
              <a:gd name="connsiteY4617" fmla="*/ 247174 h 514350"/>
              <a:gd name="connsiteX4618" fmla="*/ 3891439 w 6400800"/>
              <a:gd name="connsiteY4618" fmla="*/ 243364 h 514350"/>
              <a:gd name="connsiteX4619" fmla="*/ 3896201 w 6400800"/>
              <a:gd name="connsiteY4619" fmla="*/ 248126 h 514350"/>
              <a:gd name="connsiteX4620" fmla="*/ 3900964 w 6400800"/>
              <a:gd name="connsiteY4620" fmla="*/ 251936 h 514350"/>
              <a:gd name="connsiteX4621" fmla="*/ 3900964 w 6400800"/>
              <a:gd name="connsiteY4621" fmla="*/ 256699 h 514350"/>
              <a:gd name="connsiteX4622" fmla="*/ 3894296 w 6400800"/>
              <a:gd name="connsiteY4622" fmla="*/ 266224 h 514350"/>
              <a:gd name="connsiteX4623" fmla="*/ 3890486 w 6400800"/>
              <a:gd name="connsiteY4623" fmla="*/ 250984 h 514350"/>
              <a:gd name="connsiteX4624" fmla="*/ 3880009 w 6400800"/>
              <a:gd name="connsiteY4624" fmla="*/ 210026 h 514350"/>
              <a:gd name="connsiteX4625" fmla="*/ 3879056 w 6400800"/>
              <a:gd name="connsiteY4625" fmla="*/ 206216 h 514350"/>
              <a:gd name="connsiteX4626" fmla="*/ 3900964 w 6400800"/>
              <a:gd name="connsiteY4626" fmla="*/ 168116 h 514350"/>
              <a:gd name="connsiteX4627" fmla="*/ 3873341 w 6400800"/>
              <a:gd name="connsiteY4627" fmla="*/ 214789 h 514350"/>
              <a:gd name="connsiteX4628" fmla="*/ 3879056 w 6400800"/>
              <a:gd name="connsiteY4628" fmla="*/ 251936 h 514350"/>
              <a:gd name="connsiteX4629" fmla="*/ 3883819 w 6400800"/>
              <a:gd name="connsiteY4629" fmla="*/ 280511 h 514350"/>
              <a:gd name="connsiteX4630" fmla="*/ 3882866 w 6400800"/>
              <a:gd name="connsiteY4630" fmla="*/ 282416 h 514350"/>
              <a:gd name="connsiteX4631" fmla="*/ 3875246 w 6400800"/>
              <a:gd name="connsiteY4631" fmla="*/ 259556 h 514350"/>
              <a:gd name="connsiteX4632" fmla="*/ 3865721 w 6400800"/>
              <a:gd name="connsiteY4632" fmla="*/ 234791 h 514350"/>
              <a:gd name="connsiteX4633" fmla="*/ 3864769 w 6400800"/>
              <a:gd name="connsiteY4633" fmla="*/ 231934 h 514350"/>
              <a:gd name="connsiteX4634" fmla="*/ 3873341 w 6400800"/>
              <a:gd name="connsiteY4634" fmla="*/ 214789 h 514350"/>
              <a:gd name="connsiteX4635" fmla="*/ 3864769 w 6400800"/>
              <a:gd name="connsiteY4635" fmla="*/ 341471 h 514350"/>
              <a:gd name="connsiteX4636" fmla="*/ 3862864 w 6400800"/>
              <a:gd name="connsiteY4636" fmla="*/ 345281 h 514350"/>
              <a:gd name="connsiteX4637" fmla="*/ 3864769 w 6400800"/>
              <a:gd name="connsiteY4637" fmla="*/ 341471 h 514350"/>
              <a:gd name="connsiteX4638" fmla="*/ 3864769 w 6400800"/>
              <a:gd name="connsiteY4638" fmla="*/ 341471 h 514350"/>
              <a:gd name="connsiteX4639" fmla="*/ 3854291 w 6400800"/>
              <a:gd name="connsiteY4639" fmla="*/ 211931 h 514350"/>
              <a:gd name="connsiteX4640" fmla="*/ 3856196 w 6400800"/>
              <a:gd name="connsiteY4640" fmla="*/ 201454 h 514350"/>
              <a:gd name="connsiteX4641" fmla="*/ 3857149 w 6400800"/>
              <a:gd name="connsiteY4641" fmla="*/ 220504 h 514350"/>
              <a:gd name="connsiteX4642" fmla="*/ 3854291 w 6400800"/>
              <a:gd name="connsiteY4642" fmla="*/ 226219 h 514350"/>
              <a:gd name="connsiteX4643" fmla="*/ 3854291 w 6400800"/>
              <a:gd name="connsiteY4643" fmla="*/ 211931 h 514350"/>
              <a:gd name="connsiteX4644" fmla="*/ 3849529 w 6400800"/>
              <a:gd name="connsiteY4644" fmla="*/ 262414 h 514350"/>
              <a:gd name="connsiteX4645" fmla="*/ 3849529 w 6400800"/>
              <a:gd name="connsiteY4645" fmla="*/ 257651 h 514350"/>
              <a:gd name="connsiteX4646" fmla="*/ 3850481 w 6400800"/>
              <a:gd name="connsiteY4646" fmla="*/ 256699 h 514350"/>
              <a:gd name="connsiteX4647" fmla="*/ 3859054 w 6400800"/>
              <a:gd name="connsiteY4647" fmla="*/ 278606 h 514350"/>
              <a:gd name="connsiteX4648" fmla="*/ 3860006 w 6400800"/>
              <a:gd name="connsiteY4648" fmla="*/ 280511 h 514350"/>
              <a:gd name="connsiteX4649" fmla="*/ 3862864 w 6400800"/>
              <a:gd name="connsiteY4649" fmla="*/ 313849 h 514350"/>
              <a:gd name="connsiteX4650" fmla="*/ 3862864 w 6400800"/>
              <a:gd name="connsiteY4650" fmla="*/ 313849 h 514350"/>
              <a:gd name="connsiteX4651" fmla="*/ 3847624 w 6400800"/>
              <a:gd name="connsiteY4651" fmla="*/ 291941 h 514350"/>
              <a:gd name="connsiteX4652" fmla="*/ 3849529 w 6400800"/>
              <a:gd name="connsiteY4652" fmla="*/ 262414 h 514350"/>
              <a:gd name="connsiteX4653" fmla="*/ 3846671 w 6400800"/>
              <a:gd name="connsiteY4653" fmla="*/ 308134 h 514350"/>
              <a:gd name="connsiteX4654" fmla="*/ 3855244 w 6400800"/>
              <a:gd name="connsiteY4654" fmla="*/ 323374 h 514350"/>
              <a:gd name="connsiteX4655" fmla="*/ 3856196 w 6400800"/>
              <a:gd name="connsiteY4655" fmla="*/ 325279 h 514350"/>
              <a:gd name="connsiteX4656" fmla="*/ 3855244 w 6400800"/>
              <a:gd name="connsiteY4656" fmla="*/ 327184 h 514350"/>
              <a:gd name="connsiteX4657" fmla="*/ 3849529 w 6400800"/>
              <a:gd name="connsiteY4657" fmla="*/ 336709 h 514350"/>
              <a:gd name="connsiteX4658" fmla="*/ 3845719 w 6400800"/>
              <a:gd name="connsiteY4658" fmla="*/ 330041 h 514350"/>
              <a:gd name="connsiteX4659" fmla="*/ 3846671 w 6400800"/>
              <a:gd name="connsiteY4659" fmla="*/ 308134 h 514350"/>
              <a:gd name="connsiteX4660" fmla="*/ 3843814 w 6400800"/>
              <a:gd name="connsiteY4660" fmla="*/ 415766 h 514350"/>
              <a:gd name="connsiteX4661" fmla="*/ 3846671 w 6400800"/>
              <a:gd name="connsiteY4661" fmla="*/ 410051 h 514350"/>
              <a:gd name="connsiteX4662" fmla="*/ 3847624 w 6400800"/>
              <a:gd name="connsiteY4662" fmla="*/ 416719 h 514350"/>
              <a:gd name="connsiteX4663" fmla="*/ 3847624 w 6400800"/>
              <a:gd name="connsiteY4663" fmla="*/ 419576 h 514350"/>
              <a:gd name="connsiteX4664" fmla="*/ 3846671 w 6400800"/>
              <a:gd name="connsiteY4664" fmla="*/ 422434 h 514350"/>
              <a:gd name="connsiteX4665" fmla="*/ 3844766 w 6400800"/>
              <a:gd name="connsiteY4665" fmla="*/ 426244 h 514350"/>
              <a:gd name="connsiteX4666" fmla="*/ 3842861 w 6400800"/>
              <a:gd name="connsiteY4666" fmla="*/ 426244 h 514350"/>
              <a:gd name="connsiteX4667" fmla="*/ 3843814 w 6400800"/>
              <a:gd name="connsiteY4667" fmla="*/ 415766 h 514350"/>
              <a:gd name="connsiteX4668" fmla="*/ 3830479 w 6400800"/>
              <a:gd name="connsiteY4668" fmla="*/ 297656 h 514350"/>
              <a:gd name="connsiteX4669" fmla="*/ 3830479 w 6400800"/>
              <a:gd name="connsiteY4669" fmla="*/ 299561 h 514350"/>
              <a:gd name="connsiteX4670" fmla="*/ 3830479 w 6400800"/>
              <a:gd name="connsiteY4670" fmla="*/ 301466 h 514350"/>
              <a:gd name="connsiteX4671" fmla="*/ 3829526 w 6400800"/>
              <a:gd name="connsiteY4671" fmla="*/ 307181 h 514350"/>
              <a:gd name="connsiteX4672" fmla="*/ 3827621 w 6400800"/>
              <a:gd name="connsiteY4672" fmla="*/ 304324 h 514350"/>
              <a:gd name="connsiteX4673" fmla="*/ 3830479 w 6400800"/>
              <a:gd name="connsiteY4673" fmla="*/ 297656 h 514350"/>
              <a:gd name="connsiteX4674" fmla="*/ 3826669 w 6400800"/>
              <a:gd name="connsiteY4674" fmla="*/ 305276 h 514350"/>
              <a:gd name="connsiteX4675" fmla="*/ 3828574 w 6400800"/>
              <a:gd name="connsiteY4675" fmla="*/ 310039 h 514350"/>
              <a:gd name="connsiteX4676" fmla="*/ 3827621 w 6400800"/>
              <a:gd name="connsiteY4676" fmla="*/ 314801 h 514350"/>
              <a:gd name="connsiteX4677" fmla="*/ 3823811 w 6400800"/>
              <a:gd name="connsiteY4677" fmla="*/ 309086 h 514350"/>
              <a:gd name="connsiteX4678" fmla="*/ 3826669 w 6400800"/>
              <a:gd name="connsiteY4678" fmla="*/ 305276 h 514350"/>
              <a:gd name="connsiteX4679" fmla="*/ 3820001 w 6400800"/>
              <a:gd name="connsiteY4679" fmla="*/ 319564 h 514350"/>
              <a:gd name="connsiteX4680" fmla="*/ 3826669 w 6400800"/>
              <a:gd name="connsiteY4680" fmla="*/ 332899 h 514350"/>
              <a:gd name="connsiteX4681" fmla="*/ 3827621 w 6400800"/>
              <a:gd name="connsiteY4681" fmla="*/ 333851 h 514350"/>
              <a:gd name="connsiteX4682" fmla="*/ 3826669 w 6400800"/>
              <a:gd name="connsiteY4682" fmla="*/ 343376 h 514350"/>
              <a:gd name="connsiteX4683" fmla="*/ 3824764 w 6400800"/>
              <a:gd name="connsiteY4683" fmla="*/ 377666 h 514350"/>
              <a:gd name="connsiteX4684" fmla="*/ 3820954 w 6400800"/>
              <a:gd name="connsiteY4684" fmla="*/ 364331 h 514350"/>
              <a:gd name="connsiteX4685" fmla="*/ 3820001 w 6400800"/>
              <a:gd name="connsiteY4685" fmla="*/ 352901 h 514350"/>
              <a:gd name="connsiteX4686" fmla="*/ 3818096 w 6400800"/>
              <a:gd name="connsiteY4686" fmla="*/ 336709 h 514350"/>
              <a:gd name="connsiteX4687" fmla="*/ 3821906 w 6400800"/>
              <a:gd name="connsiteY4687" fmla="*/ 332899 h 514350"/>
              <a:gd name="connsiteX4688" fmla="*/ 3818096 w 6400800"/>
              <a:gd name="connsiteY4688" fmla="*/ 335756 h 514350"/>
              <a:gd name="connsiteX4689" fmla="*/ 3817144 w 6400800"/>
              <a:gd name="connsiteY4689" fmla="*/ 326231 h 514350"/>
              <a:gd name="connsiteX4690" fmla="*/ 3820001 w 6400800"/>
              <a:gd name="connsiteY4690" fmla="*/ 319564 h 514350"/>
              <a:gd name="connsiteX4691" fmla="*/ 3788569 w 6400800"/>
              <a:gd name="connsiteY4691" fmla="*/ 264319 h 514350"/>
              <a:gd name="connsiteX4692" fmla="*/ 3792379 w 6400800"/>
              <a:gd name="connsiteY4692" fmla="*/ 270986 h 514350"/>
              <a:gd name="connsiteX4693" fmla="*/ 3800951 w 6400800"/>
              <a:gd name="connsiteY4693" fmla="*/ 285274 h 514350"/>
              <a:gd name="connsiteX4694" fmla="*/ 3800951 w 6400800"/>
              <a:gd name="connsiteY4694" fmla="*/ 287179 h 514350"/>
              <a:gd name="connsiteX4695" fmla="*/ 3800951 w 6400800"/>
              <a:gd name="connsiteY4695" fmla="*/ 298609 h 514350"/>
              <a:gd name="connsiteX4696" fmla="*/ 3800951 w 6400800"/>
              <a:gd name="connsiteY4696" fmla="*/ 300514 h 514350"/>
              <a:gd name="connsiteX4697" fmla="*/ 3797141 w 6400800"/>
              <a:gd name="connsiteY4697" fmla="*/ 287179 h 514350"/>
              <a:gd name="connsiteX4698" fmla="*/ 3796189 w 6400800"/>
              <a:gd name="connsiteY4698" fmla="*/ 285274 h 514350"/>
              <a:gd name="connsiteX4699" fmla="*/ 3796189 w 6400800"/>
              <a:gd name="connsiteY4699" fmla="*/ 280511 h 514350"/>
              <a:gd name="connsiteX4700" fmla="*/ 3795236 w 6400800"/>
              <a:gd name="connsiteY4700" fmla="*/ 283369 h 514350"/>
              <a:gd name="connsiteX4701" fmla="*/ 3791426 w 6400800"/>
              <a:gd name="connsiteY4701" fmla="*/ 271939 h 514350"/>
              <a:gd name="connsiteX4702" fmla="*/ 3788569 w 6400800"/>
              <a:gd name="connsiteY4702" fmla="*/ 264319 h 514350"/>
              <a:gd name="connsiteX4703" fmla="*/ 3748564 w 6400800"/>
              <a:gd name="connsiteY4703" fmla="*/ 364331 h 514350"/>
              <a:gd name="connsiteX4704" fmla="*/ 3748564 w 6400800"/>
              <a:gd name="connsiteY4704" fmla="*/ 351949 h 514350"/>
              <a:gd name="connsiteX4705" fmla="*/ 3750469 w 6400800"/>
              <a:gd name="connsiteY4705" fmla="*/ 358616 h 514350"/>
              <a:gd name="connsiteX4706" fmla="*/ 3748564 w 6400800"/>
              <a:gd name="connsiteY4706" fmla="*/ 364331 h 514350"/>
              <a:gd name="connsiteX4707" fmla="*/ 3762851 w 6400800"/>
              <a:gd name="connsiteY4707" fmla="*/ 399574 h 514350"/>
              <a:gd name="connsiteX4708" fmla="*/ 3759994 w 6400800"/>
              <a:gd name="connsiteY4708" fmla="*/ 405289 h 514350"/>
              <a:gd name="connsiteX4709" fmla="*/ 3760946 w 6400800"/>
              <a:gd name="connsiteY4709" fmla="*/ 391954 h 514350"/>
              <a:gd name="connsiteX4710" fmla="*/ 3760946 w 6400800"/>
              <a:gd name="connsiteY4710" fmla="*/ 391001 h 514350"/>
              <a:gd name="connsiteX4711" fmla="*/ 3762851 w 6400800"/>
              <a:gd name="connsiteY4711" fmla="*/ 396716 h 514350"/>
              <a:gd name="connsiteX4712" fmla="*/ 3762851 w 6400800"/>
              <a:gd name="connsiteY4712" fmla="*/ 399574 h 514350"/>
              <a:gd name="connsiteX4713" fmla="*/ 3770471 w 6400800"/>
              <a:gd name="connsiteY4713" fmla="*/ 290036 h 514350"/>
              <a:gd name="connsiteX4714" fmla="*/ 3775234 w 6400800"/>
              <a:gd name="connsiteY4714" fmla="*/ 309086 h 514350"/>
              <a:gd name="connsiteX4715" fmla="*/ 3771424 w 6400800"/>
              <a:gd name="connsiteY4715" fmla="*/ 301466 h 514350"/>
              <a:gd name="connsiteX4716" fmla="*/ 3770471 w 6400800"/>
              <a:gd name="connsiteY4716" fmla="*/ 299561 h 514350"/>
              <a:gd name="connsiteX4717" fmla="*/ 3770471 w 6400800"/>
              <a:gd name="connsiteY4717" fmla="*/ 290989 h 514350"/>
              <a:gd name="connsiteX4718" fmla="*/ 3770471 w 6400800"/>
              <a:gd name="connsiteY4718" fmla="*/ 290036 h 514350"/>
              <a:gd name="connsiteX4719" fmla="*/ 3769519 w 6400800"/>
              <a:gd name="connsiteY4719" fmla="*/ 370046 h 514350"/>
              <a:gd name="connsiteX4720" fmla="*/ 3770471 w 6400800"/>
              <a:gd name="connsiteY4720" fmla="*/ 372904 h 514350"/>
              <a:gd name="connsiteX4721" fmla="*/ 3767614 w 6400800"/>
              <a:gd name="connsiteY4721" fmla="*/ 366236 h 514350"/>
              <a:gd name="connsiteX4722" fmla="*/ 3767614 w 6400800"/>
              <a:gd name="connsiteY4722" fmla="*/ 359569 h 514350"/>
              <a:gd name="connsiteX4723" fmla="*/ 3766661 w 6400800"/>
              <a:gd name="connsiteY4723" fmla="*/ 364331 h 514350"/>
              <a:gd name="connsiteX4724" fmla="*/ 3764756 w 6400800"/>
              <a:gd name="connsiteY4724" fmla="*/ 360521 h 514350"/>
              <a:gd name="connsiteX4725" fmla="*/ 3764756 w 6400800"/>
              <a:gd name="connsiteY4725" fmla="*/ 357664 h 514350"/>
              <a:gd name="connsiteX4726" fmla="*/ 3765709 w 6400800"/>
              <a:gd name="connsiteY4726" fmla="*/ 351949 h 514350"/>
              <a:gd name="connsiteX4727" fmla="*/ 3769519 w 6400800"/>
              <a:gd name="connsiteY4727" fmla="*/ 370046 h 514350"/>
              <a:gd name="connsiteX4728" fmla="*/ 3753326 w 6400800"/>
              <a:gd name="connsiteY4728" fmla="*/ 250031 h 514350"/>
              <a:gd name="connsiteX4729" fmla="*/ 3755231 w 6400800"/>
              <a:gd name="connsiteY4729" fmla="*/ 236696 h 514350"/>
              <a:gd name="connsiteX4730" fmla="*/ 3756184 w 6400800"/>
              <a:gd name="connsiteY4730" fmla="*/ 232886 h 514350"/>
              <a:gd name="connsiteX4731" fmla="*/ 3758089 w 6400800"/>
              <a:gd name="connsiteY4731" fmla="*/ 230029 h 514350"/>
              <a:gd name="connsiteX4732" fmla="*/ 3759994 w 6400800"/>
              <a:gd name="connsiteY4732" fmla="*/ 237649 h 514350"/>
              <a:gd name="connsiteX4733" fmla="*/ 3769519 w 6400800"/>
              <a:gd name="connsiteY4733" fmla="*/ 281464 h 514350"/>
              <a:gd name="connsiteX4734" fmla="*/ 3767614 w 6400800"/>
              <a:gd name="connsiteY4734" fmla="*/ 290036 h 514350"/>
              <a:gd name="connsiteX4735" fmla="*/ 3767614 w 6400800"/>
              <a:gd name="connsiteY4735" fmla="*/ 290989 h 514350"/>
              <a:gd name="connsiteX4736" fmla="*/ 3752374 w 6400800"/>
              <a:gd name="connsiteY4736" fmla="*/ 261461 h 514350"/>
              <a:gd name="connsiteX4737" fmla="*/ 3753326 w 6400800"/>
              <a:gd name="connsiteY4737" fmla="*/ 250031 h 514350"/>
              <a:gd name="connsiteX4738" fmla="*/ 3748564 w 6400800"/>
              <a:gd name="connsiteY4738" fmla="*/ 296704 h 514350"/>
              <a:gd name="connsiteX4739" fmla="*/ 3748564 w 6400800"/>
              <a:gd name="connsiteY4739" fmla="*/ 296704 h 514350"/>
              <a:gd name="connsiteX4740" fmla="*/ 3756184 w 6400800"/>
              <a:gd name="connsiteY4740" fmla="*/ 313849 h 514350"/>
              <a:gd name="connsiteX4741" fmla="*/ 3757136 w 6400800"/>
              <a:gd name="connsiteY4741" fmla="*/ 316706 h 514350"/>
              <a:gd name="connsiteX4742" fmla="*/ 3759041 w 6400800"/>
              <a:gd name="connsiteY4742" fmla="*/ 323374 h 514350"/>
              <a:gd name="connsiteX4743" fmla="*/ 3757136 w 6400800"/>
              <a:gd name="connsiteY4743" fmla="*/ 330041 h 514350"/>
              <a:gd name="connsiteX4744" fmla="*/ 3754279 w 6400800"/>
              <a:gd name="connsiteY4744" fmla="*/ 341471 h 514350"/>
              <a:gd name="connsiteX4745" fmla="*/ 3750469 w 6400800"/>
              <a:gd name="connsiteY4745" fmla="*/ 335756 h 514350"/>
              <a:gd name="connsiteX4746" fmla="*/ 3747611 w 6400800"/>
              <a:gd name="connsiteY4746" fmla="*/ 331946 h 514350"/>
              <a:gd name="connsiteX4747" fmla="*/ 3748564 w 6400800"/>
              <a:gd name="connsiteY4747" fmla="*/ 296704 h 514350"/>
              <a:gd name="connsiteX4748" fmla="*/ 3738086 w 6400800"/>
              <a:gd name="connsiteY4748" fmla="*/ 273844 h 514350"/>
              <a:gd name="connsiteX4749" fmla="*/ 3738086 w 6400800"/>
              <a:gd name="connsiteY4749" fmla="*/ 273844 h 514350"/>
              <a:gd name="connsiteX4750" fmla="*/ 3738086 w 6400800"/>
              <a:gd name="connsiteY4750" fmla="*/ 274796 h 514350"/>
              <a:gd name="connsiteX4751" fmla="*/ 3738086 w 6400800"/>
              <a:gd name="connsiteY4751" fmla="*/ 273844 h 514350"/>
              <a:gd name="connsiteX4752" fmla="*/ 3689509 w 6400800"/>
              <a:gd name="connsiteY4752" fmla="*/ 326231 h 514350"/>
              <a:gd name="connsiteX4753" fmla="*/ 3686651 w 6400800"/>
              <a:gd name="connsiteY4753" fmla="*/ 331946 h 514350"/>
              <a:gd name="connsiteX4754" fmla="*/ 3685699 w 6400800"/>
              <a:gd name="connsiteY4754" fmla="*/ 330994 h 514350"/>
              <a:gd name="connsiteX4755" fmla="*/ 3685699 w 6400800"/>
              <a:gd name="connsiteY4755" fmla="*/ 322421 h 514350"/>
              <a:gd name="connsiteX4756" fmla="*/ 3685699 w 6400800"/>
              <a:gd name="connsiteY4756" fmla="*/ 313849 h 514350"/>
              <a:gd name="connsiteX4757" fmla="*/ 3689509 w 6400800"/>
              <a:gd name="connsiteY4757" fmla="*/ 325279 h 514350"/>
              <a:gd name="connsiteX4758" fmla="*/ 3689509 w 6400800"/>
              <a:gd name="connsiteY4758" fmla="*/ 326231 h 514350"/>
              <a:gd name="connsiteX4759" fmla="*/ 3716179 w 6400800"/>
              <a:gd name="connsiteY4759" fmla="*/ 211931 h 514350"/>
              <a:gd name="connsiteX4760" fmla="*/ 3720941 w 6400800"/>
              <a:gd name="connsiteY4760" fmla="*/ 221456 h 514350"/>
              <a:gd name="connsiteX4761" fmla="*/ 3719036 w 6400800"/>
              <a:gd name="connsiteY4761" fmla="*/ 230029 h 514350"/>
              <a:gd name="connsiteX4762" fmla="*/ 3718084 w 6400800"/>
              <a:gd name="connsiteY4762" fmla="*/ 233839 h 514350"/>
              <a:gd name="connsiteX4763" fmla="*/ 3713321 w 6400800"/>
              <a:gd name="connsiteY4763" fmla="*/ 228124 h 514350"/>
              <a:gd name="connsiteX4764" fmla="*/ 3717131 w 6400800"/>
              <a:gd name="connsiteY4764" fmla="*/ 235744 h 514350"/>
              <a:gd name="connsiteX4765" fmla="*/ 3714274 w 6400800"/>
              <a:gd name="connsiteY4765" fmla="*/ 253841 h 514350"/>
              <a:gd name="connsiteX4766" fmla="*/ 3714274 w 6400800"/>
              <a:gd name="connsiteY4766" fmla="*/ 250984 h 514350"/>
              <a:gd name="connsiteX4767" fmla="*/ 3713321 w 6400800"/>
              <a:gd name="connsiteY4767" fmla="*/ 238601 h 514350"/>
              <a:gd name="connsiteX4768" fmla="*/ 3713321 w 6400800"/>
              <a:gd name="connsiteY4768" fmla="*/ 227171 h 514350"/>
              <a:gd name="connsiteX4769" fmla="*/ 3712369 w 6400800"/>
              <a:gd name="connsiteY4769" fmla="*/ 208121 h 514350"/>
              <a:gd name="connsiteX4770" fmla="*/ 3712369 w 6400800"/>
              <a:gd name="connsiteY4770" fmla="*/ 205264 h 514350"/>
              <a:gd name="connsiteX4771" fmla="*/ 3716179 w 6400800"/>
              <a:gd name="connsiteY4771" fmla="*/ 211931 h 514350"/>
              <a:gd name="connsiteX4772" fmla="*/ 3679984 w 6400800"/>
              <a:gd name="connsiteY4772" fmla="*/ 236696 h 514350"/>
              <a:gd name="connsiteX4773" fmla="*/ 3684746 w 6400800"/>
              <a:gd name="connsiteY4773" fmla="*/ 196691 h 514350"/>
              <a:gd name="connsiteX4774" fmla="*/ 3687604 w 6400800"/>
              <a:gd name="connsiteY4774" fmla="*/ 166211 h 514350"/>
              <a:gd name="connsiteX4775" fmla="*/ 3688556 w 6400800"/>
              <a:gd name="connsiteY4775" fmla="*/ 154781 h 514350"/>
              <a:gd name="connsiteX4776" fmla="*/ 3699034 w 6400800"/>
              <a:gd name="connsiteY4776" fmla="*/ 178594 h 514350"/>
              <a:gd name="connsiteX4777" fmla="*/ 3708559 w 6400800"/>
              <a:gd name="connsiteY4777" fmla="*/ 199549 h 514350"/>
              <a:gd name="connsiteX4778" fmla="*/ 3707606 w 6400800"/>
              <a:gd name="connsiteY4778" fmla="*/ 207169 h 514350"/>
              <a:gd name="connsiteX4779" fmla="*/ 3704749 w 6400800"/>
              <a:gd name="connsiteY4779" fmla="*/ 226219 h 514350"/>
              <a:gd name="connsiteX4780" fmla="*/ 3702844 w 6400800"/>
              <a:gd name="connsiteY4780" fmla="*/ 237649 h 514350"/>
              <a:gd name="connsiteX4781" fmla="*/ 3701891 w 6400800"/>
              <a:gd name="connsiteY4781" fmla="*/ 250984 h 514350"/>
              <a:gd name="connsiteX4782" fmla="*/ 3700939 w 6400800"/>
              <a:gd name="connsiteY4782" fmla="*/ 280511 h 514350"/>
              <a:gd name="connsiteX4783" fmla="*/ 3700939 w 6400800"/>
              <a:gd name="connsiteY4783" fmla="*/ 300514 h 514350"/>
              <a:gd name="connsiteX4784" fmla="*/ 3697129 w 6400800"/>
              <a:gd name="connsiteY4784" fmla="*/ 290036 h 514350"/>
              <a:gd name="connsiteX4785" fmla="*/ 3699034 w 6400800"/>
              <a:gd name="connsiteY4785" fmla="*/ 308134 h 514350"/>
              <a:gd name="connsiteX4786" fmla="*/ 3690461 w 6400800"/>
              <a:gd name="connsiteY4786" fmla="*/ 322421 h 514350"/>
              <a:gd name="connsiteX4787" fmla="*/ 3683794 w 6400800"/>
              <a:gd name="connsiteY4787" fmla="*/ 310991 h 514350"/>
              <a:gd name="connsiteX4788" fmla="*/ 3683794 w 6400800"/>
              <a:gd name="connsiteY4788" fmla="*/ 302419 h 514350"/>
              <a:gd name="connsiteX4789" fmla="*/ 3682841 w 6400800"/>
              <a:gd name="connsiteY4789" fmla="*/ 308134 h 514350"/>
              <a:gd name="connsiteX4790" fmla="*/ 3679031 w 6400800"/>
              <a:gd name="connsiteY4790" fmla="*/ 302419 h 514350"/>
              <a:gd name="connsiteX4791" fmla="*/ 3681889 w 6400800"/>
              <a:gd name="connsiteY4791" fmla="*/ 310991 h 514350"/>
              <a:gd name="connsiteX4792" fmla="*/ 3679984 w 6400800"/>
              <a:gd name="connsiteY4792" fmla="*/ 323374 h 514350"/>
              <a:gd name="connsiteX4793" fmla="*/ 3672364 w 6400800"/>
              <a:gd name="connsiteY4793" fmla="*/ 307181 h 514350"/>
              <a:gd name="connsiteX4794" fmla="*/ 3677126 w 6400800"/>
              <a:gd name="connsiteY4794" fmla="*/ 289084 h 514350"/>
              <a:gd name="connsiteX4795" fmla="*/ 3681889 w 6400800"/>
              <a:gd name="connsiteY4795" fmla="*/ 272891 h 514350"/>
              <a:gd name="connsiteX4796" fmla="*/ 3686651 w 6400800"/>
              <a:gd name="connsiteY4796" fmla="*/ 260509 h 514350"/>
              <a:gd name="connsiteX4797" fmla="*/ 3692366 w 6400800"/>
              <a:gd name="connsiteY4797" fmla="*/ 250031 h 514350"/>
              <a:gd name="connsiteX4798" fmla="*/ 3683794 w 6400800"/>
              <a:gd name="connsiteY4798" fmla="*/ 258604 h 514350"/>
              <a:gd name="connsiteX4799" fmla="*/ 3675221 w 6400800"/>
              <a:gd name="connsiteY4799" fmla="*/ 270034 h 514350"/>
              <a:gd name="connsiteX4800" fmla="*/ 3671411 w 6400800"/>
              <a:gd name="connsiteY4800" fmla="*/ 275749 h 514350"/>
              <a:gd name="connsiteX4801" fmla="*/ 3679984 w 6400800"/>
              <a:gd name="connsiteY4801" fmla="*/ 236696 h 514350"/>
              <a:gd name="connsiteX4802" fmla="*/ 3678079 w 6400800"/>
              <a:gd name="connsiteY4802" fmla="*/ 342424 h 514350"/>
              <a:gd name="connsiteX4803" fmla="*/ 3677126 w 6400800"/>
              <a:gd name="connsiteY4803" fmla="*/ 349091 h 514350"/>
              <a:gd name="connsiteX4804" fmla="*/ 3676174 w 6400800"/>
              <a:gd name="connsiteY4804" fmla="*/ 343376 h 514350"/>
              <a:gd name="connsiteX4805" fmla="*/ 3674269 w 6400800"/>
              <a:gd name="connsiteY4805" fmla="*/ 335756 h 514350"/>
              <a:gd name="connsiteX4806" fmla="*/ 3678079 w 6400800"/>
              <a:gd name="connsiteY4806" fmla="*/ 342424 h 514350"/>
              <a:gd name="connsiteX4807" fmla="*/ 3664744 w 6400800"/>
              <a:gd name="connsiteY4807" fmla="*/ 355759 h 514350"/>
              <a:gd name="connsiteX4808" fmla="*/ 3664744 w 6400800"/>
              <a:gd name="connsiteY4808" fmla="*/ 362426 h 514350"/>
              <a:gd name="connsiteX4809" fmla="*/ 3663791 w 6400800"/>
              <a:gd name="connsiteY4809" fmla="*/ 371951 h 514350"/>
              <a:gd name="connsiteX4810" fmla="*/ 3663791 w 6400800"/>
              <a:gd name="connsiteY4810" fmla="*/ 371951 h 514350"/>
              <a:gd name="connsiteX4811" fmla="*/ 3662839 w 6400800"/>
              <a:gd name="connsiteY4811" fmla="*/ 367189 h 514350"/>
              <a:gd name="connsiteX4812" fmla="*/ 3662839 w 6400800"/>
              <a:gd name="connsiteY4812" fmla="*/ 366236 h 514350"/>
              <a:gd name="connsiteX4813" fmla="*/ 3664744 w 6400800"/>
              <a:gd name="connsiteY4813" fmla="*/ 355759 h 514350"/>
              <a:gd name="connsiteX4814" fmla="*/ 3603784 w 6400800"/>
              <a:gd name="connsiteY4814" fmla="*/ 369094 h 514350"/>
              <a:gd name="connsiteX4815" fmla="*/ 3602831 w 6400800"/>
              <a:gd name="connsiteY4815" fmla="*/ 363379 h 514350"/>
              <a:gd name="connsiteX4816" fmla="*/ 3605689 w 6400800"/>
              <a:gd name="connsiteY4816" fmla="*/ 352901 h 514350"/>
              <a:gd name="connsiteX4817" fmla="*/ 3606641 w 6400800"/>
              <a:gd name="connsiteY4817" fmla="*/ 350044 h 514350"/>
              <a:gd name="connsiteX4818" fmla="*/ 3607594 w 6400800"/>
              <a:gd name="connsiteY4818" fmla="*/ 352901 h 514350"/>
              <a:gd name="connsiteX4819" fmla="*/ 3607594 w 6400800"/>
              <a:gd name="connsiteY4819" fmla="*/ 353854 h 514350"/>
              <a:gd name="connsiteX4820" fmla="*/ 3603784 w 6400800"/>
              <a:gd name="connsiteY4820" fmla="*/ 369094 h 514350"/>
              <a:gd name="connsiteX4821" fmla="*/ 3612356 w 6400800"/>
              <a:gd name="connsiteY4821" fmla="*/ 329089 h 514350"/>
              <a:gd name="connsiteX4822" fmla="*/ 3611404 w 6400800"/>
              <a:gd name="connsiteY4822" fmla="*/ 327184 h 514350"/>
              <a:gd name="connsiteX4823" fmla="*/ 3610451 w 6400800"/>
              <a:gd name="connsiteY4823" fmla="*/ 321469 h 514350"/>
              <a:gd name="connsiteX4824" fmla="*/ 3613309 w 6400800"/>
              <a:gd name="connsiteY4824" fmla="*/ 324326 h 514350"/>
              <a:gd name="connsiteX4825" fmla="*/ 3612356 w 6400800"/>
              <a:gd name="connsiteY4825" fmla="*/ 329089 h 514350"/>
              <a:gd name="connsiteX4826" fmla="*/ 3633311 w 6400800"/>
              <a:gd name="connsiteY4826" fmla="*/ 366236 h 514350"/>
              <a:gd name="connsiteX4827" fmla="*/ 3629501 w 6400800"/>
              <a:gd name="connsiteY4827" fmla="*/ 358616 h 514350"/>
              <a:gd name="connsiteX4828" fmla="*/ 3629501 w 6400800"/>
              <a:gd name="connsiteY4828" fmla="*/ 354806 h 514350"/>
              <a:gd name="connsiteX4829" fmla="*/ 3633311 w 6400800"/>
              <a:gd name="connsiteY4829" fmla="*/ 366236 h 514350"/>
              <a:gd name="connsiteX4830" fmla="*/ 3633311 w 6400800"/>
              <a:gd name="connsiteY4830" fmla="*/ 366236 h 514350"/>
              <a:gd name="connsiteX4831" fmla="*/ 3633311 w 6400800"/>
              <a:gd name="connsiteY4831" fmla="*/ 366236 h 514350"/>
              <a:gd name="connsiteX4832" fmla="*/ 3632359 w 6400800"/>
              <a:gd name="connsiteY4832" fmla="*/ 331946 h 514350"/>
              <a:gd name="connsiteX4833" fmla="*/ 3635216 w 6400800"/>
              <a:gd name="connsiteY4833" fmla="*/ 348139 h 514350"/>
              <a:gd name="connsiteX4834" fmla="*/ 3631406 w 6400800"/>
              <a:gd name="connsiteY4834" fmla="*/ 341471 h 514350"/>
              <a:gd name="connsiteX4835" fmla="*/ 3632359 w 6400800"/>
              <a:gd name="connsiteY4835" fmla="*/ 331946 h 514350"/>
              <a:gd name="connsiteX4836" fmla="*/ 3618071 w 6400800"/>
              <a:gd name="connsiteY4836" fmla="*/ 270034 h 514350"/>
              <a:gd name="connsiteX4837" fmla="*/ 3628549 w 6400800"/>
              <a:gd name="connsiteY4837" fmla="*/ 246221 h 514350"/>
              <a:gd name="connsiteX4838" fmla="*/ 3630454 w 6400800"/>
              <a:gd name="connsiteY4838" fmla="*/ 242411 h 514350"/>
              <a:gd name="connsiteX4839" fmla="*/ 3625691 w 6400800"/>
              <a:gd name="connsiteY4839" fmla="*/ 265271 h 514350"/>
              <a:gd name="connsiteX4840" fmla="*/ 3618071 w 6400800"/>
              <a:gd name="connsiteY4840" fmla="*/ 271939 h 514350"/>
              <a:gd name="connsiteX4841" fmla="*/ 3618071 w 6400800"/>
              <a:gd name="connsiteY4841" fmla="*/ 270034 h 514350"/>
              <a:gd name="connsiteX4842" fmla="*/ 3601879 w 6400800"/>
              <a:gd name="connsiteY4842" fmla="*/ 310039 h 514350"/>
              <a:gd name="connsiteX4843" fmla="*/ 3606641 w 6400800"/>
              <a:gd name="connsiteY4843" fmla="*/ 298609 h 514350"/>
              <a:gd name="connsiteX4844" fmla="*/ 3615214 w 6400800"/>
              <a:gd name="connsiteY4844" fmla="*/ 278606 h 514350"/>
              <a:gd name="connsiteX4845" fmla="*/ 3619976 w 6400800"/>
              <a:gd name="connsiteY4845" fmla="*/ 271939 h 514350"/>
              <a:gd name="connsiteX4846" fmla="*/ 3625691 w 6400800"/>
              <a:gd name="connsiteY4846" fmla="*/ 266224 h 514350"/>
              <a:gd name="connsiteX4847" fmla="*/ 3624739 w 6400800"/>
              <a:gd name="connsiteY4847" fmla="*/ 270986 h 514350"/>
              <a:gd name="connsiteX4848" fmla="*/ 3617119 w 6400800"/>
              <a:gd name="connsiteY4848" fmla="*/ 309086 h 514350"/>
              <a:gd name="connsiteX4849" fmla="*/ 3614261 w 6400800"/>
              <a:gd name="connsiteY4849" fmla="*/ 322421 h 514350"/>
              <a:gd name="connsiteX4850" fmla="*/ 3611404 w 6400800"/>
              <a:gd name="connsiteY4850" fmla="*/ 320516 h 514350"/>
              <a:gd name="connsiteX4851" fmla="*/ 3609499 w 6400800"/>
              <a:gd name="connsiteY4851" fmla="*/ 298609 h 514350"/>
              <a:gd name="connsiteX4852" fmla="*/ 3608546 w 6400800"/>
              <a:gd name="connsiteY4852" fmla="*/ 318611 h 514350"/>
              <a:gd name="connsiteX4853" fmla="*/ 3606641 w 6400800"/>
              <a:gd name="connsiteY4853" fmla="*/ 317659 h 514350"/>
              <a:gd name="connsiteX4854" fmla="*/ 3608546 w 6400800"/>
              <a:gd name="connsiteY4854" fmla="*/ 319564 h 514350"/>
              <a:gd name="connsiteX4855" fmla="*/ 3608546 w 6400800"/>
              <a:gd name="connsiteY4855" fmla="*/ 322421 h 514350"/>
              <a:gd name="connsiteX4856" fmla="*/ 3602831 w 6400800"/>
              <a:gd name="connsiteY4856" fmla="*/ 312896 h 514350"/>
              <a:gd name="connsiteX4857" fmla="*/ 3601879 w 6400800"/>
              <a:gd name="connsiteY4857" fmla="*/ 310039 h 514350"/>
              <a:gd name="connsiteX4858" fmla="*/ 3600926 w 6400800"/>
              <a:gd name="connsiteY4858" fmla="*/ 335756 h 514350"/>
              <a:gd name="connsiteX4859" fmla="*/ 3604736 w 6400800"/>
              <a:gd name="connsiteY4859" fmla="*/ 346234 h 514350"/>
              <a:gd name="connsiteX4860" fmla="*/ 3601879 w 6400800"/>
              <a:gd name="connsiteY4860" fmla="*/ 351949 h 514350"/>
              <a:gd name="connsiteX4861" fmla="*/ 3600926 w 6400800"/>
              <a:gd name="connsiteY4861" fmla="*/ 352901 h 514350"/>
              <a:gd name="connsiteX4862" fmla="*/ 3599974 w 6400800"/>
              <a:gd name="connsiteY4862" fmla="*/ 345281 h 514350"/>
              <a:gd name="connsiteX4863" fmla="*/ 3600926 w 6400800"/>
              <a:gd name="connsiteY4863" fmla="*/ 335756 h 514350"/>
              <a:gd name="connsiteX4864" fmla="*/ 3556159 w 6400800"/>
              <a:gd name="connsiteY4864" fmla="*/ 342424 h 514350"/>
              <a:gd name="connsiteX4865" fmla="*/ 3557111 w 6400800"/>
              <a:gd name="connsiteY4865" fmla="*/ 324326 h 514350"/>
              <a:gd name="connsiteX4866" fmla="*/ 3558064 w 6400800"/>
              <a:gd name="connsiteY4866" fmla="*/ 328136 h 514350"/>
              <a:gd name="connsiteX4867" fmla="*/ 3559016 w 6400800"/>
              <a:gd name="connsiteY4867" fmla="*/ 333851 h 514350"/>
              <a:gd name="connsiteX4868" fmla="*/ 3559016 w 6400800"/>
              <a:gd name="connsiteY4868" fmla="*/ 334804 h 514350"/>
              <a:gd name="connsiteX4869" fmla="*/ 3556159 w 6400800"/>
              <a:gd name="connsiteY4869" fmla="*/ 342424 h 514350"/>
              <a:gd name="connsiteX4870" fmla="*/ 3559969 w 6400800"/>
              <a:gd name="connsiteY4870" fmla="*/ 279559 h 514350"/>
              <a:gd name="connsiteX4871" fmla="*/ 3559016 w 6400800"/>
              <a:gd name="connsiteY4871" fmla="*/ 274796 h 514350"/>
              <a:gd name="connsiteX4872" fmla="*/ 3561874 w 6400800"/>
              <a:gd name="connsiteY4872" fmla="*/ 276701 h 514350"/>
              <a:gd name="connsiteX4873" fmla="*/ 3566636 w 6400800"/>
              <a:gd name="connsiteY4873" fmla="*/ 280511 h 514350"/>
              <a:gd name="connsiteX4874" fmla="*/ 3562826 w 6400800"/>
              <a:gd name="connsiteY4874" fmla="*/ 287179 h 514350"/>
              <a:gd name="connsiteX4875" fmla="*/ 3559969 w 6400800"/>
              <a:gd name="connsiteY4875" fmla="*/ 279559 h 514350"/>
              <a:gd name="connsiteX4876" fmla="*/ 3571399 w 6400800"/>
              <a:gd name="connsiteY4876" fmla="*/ 287179 h 514350"/>
              <a:gd name="connsiteX4877" fmla="*/ 3571399 w 6400800"/>
              <a:gd name="connsiteY4877" fmla="*/ 311944 h 514350"/>
              <a:gd name="connsiteX4878" fmla="*/ 3569494 w 6400800"/>
              <a:gd name="connsiteY4878" fmla="*/ 314801 h 514350"/>
              <a:gd name="connsiteX4879" fmla="*/ 3562826 w 6400800"/>
              <a:gd name="connsiteY4879" fmla="*/ 292894 h 514350"/>
              <a:gd name="connsiteX4880" fmla="*/ 3566636 w 6400800"/>
              <a:gd name="connsiteY4880" fmla="*/ 282416 h 514350"/>
              <a:gd name="connsiteX4881" fmla="*/ 3571399 w 6400800"/>
              <a:gd name="connsiteY4881" fmla="*/ 287179 h 514350"/>
              <a:gd name="connsiteX4882" fmla="*/ 3571399 w 6400800"/>
              <a:gd name="connsiteY4882" fmla="*/ 287179 h 514350"/>
              <a:gd name="connsiteX4883" fmla="*/ 3571399 w 6400800"/>
              <a:gd name="connsiteY4883" fmla="*/ 281464 h 514350"/>
              <a:gd name="connsiteX4884" fmla="*/ 3568541 w 6400800"/>
              <a:gd name="connsiteY4884" fmla="*/ 279559 h 514350"/>
              <a:gd name="connsiteX4885" fmla="*/ 3568541 w 6400800"/>
              <a:gd name="connsiteY4885" fmla="*/ 279559 h 514350"/>
              <a:gd name="connsiteX4886" fmla="*/ 3571399 w 6400800"/>
              <a:gd name="connsiteY4886" fmla="*/ 273844 h 514350"/>
              <a:gd name="connsiteX4887" fmla="*/ 3571399 w 6400800"/>
              <a:gd name="connsiteY4887" fmla="*/ 281464 h 514350"/>
              <a:gd name="connsiteX4888" fmla="*/ 3567589 w 6400800"/>
              <a:gd name="connsiteY4888" fmla="*/ 250031 h 514350"/>
              <a:gd name="connsiteX4889" fmla="*/ 3570446 w 6400800"/>
              <a:gd name="connsiteY4889" fmla="*/ 265271 h 514350"/>
              <a:gd name="connsiteX4890" fmla="*/ 3571399 w 6400800"/>
              <a:gd name="connsiteY4890" fmla="*/ 271939 h 514350"/>
              <a:gd name="connsiteX4891" fmla="*/ 3571399 w 6400800"/>
              <a:gd name="connsiteY4891" fmla="*/ 272891 h 514350"/>
              <a:gd name="connsiteX4892" fmla="*/ 3567589 w 6400800"/>
              <a:gd name="connsiteY4892" fmla="*/ 277654 h 514350"/>
              <a:gd name="connsiteX4893" fmla="*/ 3567589 w 6400800"/>
              <a:gd name="connsiteY4893" fmla="*/ 277654 h 514350"/>
              <a:gd name="connsiteX4894" fmla="*/ 3561874 w 6400800"/>
              <a:gd name="connsiteY4894" fmla="*/ 274796 h 514350"/>
              <a:gd name="connsiteX4895" fmla="*/ 3558064 w 6400800"/>
              <a:gd name="connsiteY4895" fmla="*/ 272891 h 514350"/>
              <a:gd name="connsiteX4896" fmla="*/ 3554254 w 6400800"/>
              <a:gd name="connsiteY4896" fmla="*/ 260509 h 514350"/>
              <a:gd name="connsiteX4897" fmla="*/ 3556159 w 6400800"/>
              <a:gd name="connsiteY4897" fmla="*/ 257651 h 514350"/>
              <a:gd name="connsiteX4898" fmla="*/ 3566636 w 6400800"/>
              <a:gd name="connsiteY4898" fmla="*/ 243364 h 514350"/>
              <a:gd name="connsiteX4899" fmla="*/ 3567589 w 6400800"/>
              <a:gd name="connsiteY4899" fmla="*/ 250031 h 514350"/>
              <a:gd name="connsiteX4900" fmla="*/ 3561874 w 6400800"/>
              <a:gd name="connsiteY4900" fmla="*/ 229076 h 514350"/>
              <a:gd name="connsiteX4901" fmla="*/ 3562826 w 6400800"/>
              <a:gd name="connsiteY4901" fmla="*/ 227171 h 514350"/>
              <a:gd name="connsiteX4902" fmla="*/ 3564731 w 6400800"/>
              <a:gd name="connsiteY4902" fmla="*/ 235744 h 514350"/>
              <a:gd name="connsiteX4903" fmla="*/ 3565684 w 6400800"/>
              <a:gd name="connsiteY4903" fmla="*/ 238601 h 514350"/>
              <a:gd name="connsiteX4904" fmla="*/ 3552349 w 6400800"/>
              <a:gd name="connsiteY4904" fmla="*/ 251936 h 514350"/>
              <a:gd name="connsiteX4905" fmla="*/ 3551396 w 6400800"/>
              <a:gd name="connsiteY4905" fmla="*/ 247174 h 514350"/>
              <a:gd name="connsiteX4906" fmla="*/ 3561874 w 6400800"/>
              <a:gd name="connsiteY4906" fmla="*/ 229076 h 514350"/>
              <a:gd name="connsiteX4907" fmla="*/ 3551396 w 6400800"/>
              <a:gd name="connsiteY4907" fmla="*/ 293846 h 514350"/>
              <a:gd name="connsiteX4908" fmla="*/ 3554254 w 6400800"/>
              <a:gd name="connsiteY4908" fmla="*/ 307181 h 514350"/>
              <a:gd name="connsiteX4909" fmla="*/ 3550444 w 6400800"/>
              <a:gd name="connsiteY4909" fmla="*/ 321469 h 514350"/>
              <a:gd name="connsiteX4910" fmla="*/ 3547586 w 6400800"/>
              <a:gd name="connsiteY4910" fmla="*/ 333851 h 514350"/>
              <a:gd name="connsiteX4911" fmla="*/ 3546634 w 6400800"/>
              <a:gd name="connsiteY4911" fmla="*/ 331946 h 514350"/>
              <a:gd name="connsiteX4912" fmla="*/ 3543776 w 6400800"/>
              <a:gd name="connsiteY4912" fmla="*/ 327184 h 514350"/>
              <a:gd name="connsiteX4913" fmla="*/ 3544729 w 6400800"/>
              <a:gd name="connsiteY4913" fmla="*/ 306229 h 514350"/>
              <a:gd name="connsiteX4914" fmla="*/ 3547586 w 6400800"/>
              <a:gd name="connsiteY4914" fmla="*/ 286226 h 514350"/>
              <a:gd name="connsiteX4915" fmla="*/ 3548539 w 6400800"/>
              <a:gd name="connsiteY4915" fmla="*/ 276701 h 514350"/>
              <a:gd name="connsiteX4916" fmla="*/ 3551396 w 6400800"/>
              <a:gd name="connsiteY4916" fmla="*/ 293846 h 514350"/>
              <a:gd name="connsiteX4917" fmla="*/ 3543776 w 6400800"/>
              <a:gd name="connsiteY4917" fmla="*/ 191929 h 514350"/>
              <a:gd name="connsiteX4918" fmla="*/ 3549491 w 6400800"/>
              <a:gd name="connsiteY4918" fmla="*/ 180499 h 514350"/>
              <a:gd name="connsiteX4919" fmla="*/ 3548539 w 6400800"/>
              <a:gd name="connsiteY4919" fmla="*/ 185261 h 514350"/>
              <a:gd name="connsiteX4920" fmla="*/ 3544729 w 6400800"/>
              <a:gd name="connsiteY4920" fmla="*/ 211931 h 514350"/>
              <a:gd name="connsiteX4921" fmla="*/ 3543776 w 6400800"/>
              <a:gd name="connsiteY4921" fmla="*/ 217646 h 514350"/>
              <a:gd name="connsiteX4922" fmla="*/ 3539014 w 6400800"/>
              <a:gd name="connsiteY4922" fmla="*/ 200501 h 514350"/>
              <a:gd name="connsiteX4923" fmla="*/ 3543776 w 6400800"/>
              <a:gd name="connsiteY4923" fmla="*/ 191929 h 514350"/>
              <a:gd name="connsiteX4924" fmla="*/ 3530441 w 6400800"/>
              <a:gd name="connsiteY4924" fmla="*/ 217646 h 514350"/>
              <a:gd name="connsiteX4925" fmla="*/ 3539014 w 6400800"/>
              <a:gd name="connsiteY4925" fmla="*/ 201454 h 514350"/>
              <a:gd name="connsiteX4926" fmla="*/ 3540919 w 6400800"/>
              <a:gd name="connsiteY4926" fmla="*/ 217646 h 514350"/>
              <a:gd name="connsiteX4927" fmla="*/ 3542824 w 6400800"/>
              <a:gd name="connsiteY4927" fmla="*/ 231934 h 514350"/>
              <a:gd name="connsiteX4928" fmla="*/ 3540919 w 6400800"/>
              <a:gd name="connsiteY4928" fmla="*/ 240506 h 514350"/>
              <a:gd name="connsiteX4929" fmla="*/ 3528536 w 6400800"/>
              <a:gd name="connsiteY4929" fmla="*/ 259556 h 514350"/>
              <a:gd name="connsiteX4930" fmla="*/ 3528536 w 6400800"/>
              <a:gd name="connsiteY4930" fmla="*/ 257651 h 514350"/>
              <a:gd name="connsiteX4931" fmla="*/ 3527584 w 6400800"/>
              <a:gd name="connsiteY4931" fmla="*/ 240506 h 514350"/>
              <a:gd name="connsiteX4932" fmla="*/ 3526631 w 6400800"/>
              <a:gd name="connsiteY4932" fmla="*/ 229076 h 514350"/>
              <a:gd name="connsiteX4933" fmla="*/ 3530441 w 6400800"/>
              <a:gd name="connsiteY4933" fmla="*/ 217646 h 514350"/>
              <a:gd name="connsiteX4934" fmla="*/ 3490436 w 6400800"/>
              <a:gd name="connsiteY4934" fmla="*/ 321469 h 514350"/>
              <a:gd name="connsiteX4935" fmla="*/ 3490436 w 6400800"/>
              <a:gd name="connsiteY4935" fmla="*/ 317659 h 514350"/>
              <a:gd name="connsiteX4936" fmla="*/ 3491389 w 6400800"/>
              <a:gd name="connsiteY4936" fmla="*/ 319564 h 514350"/>
              <a:gd name="connsiteX4937" fmla="*/ 3490436 w 6400800"/>
              <a:gd name="connsiteY4937" fmla="*/ 321469 h 514350"/>
              <a:gd name="connsiteX4938" fmla="*/ 3514249 w 6400800"/>
              <a:gd name="connsiteY4938" fmla="*/ 250984 h 514350"/>
              <a:gd name="connsiteX4939" fmla="*/ 3516154 w 6400800"/>
              <a:gd name="connsiteY4939" fmla="*/ 246221 h 514350"/>
              <a:gd name="connsiteX4940" fmla="*/ 3515201 w 6400800"/>
              <a:gd name="connsiteY4940" fmla="*/ 257651 h 514350"/>
              <a:gd name="connsiteX4941" fmla="*/ 3514249 w 6400800"/>
              <a:gd name="connsiteY4941" fmla="*/ 270986 h 514350"/>
              <a:gd name="connsiteX4942" fmla="*/ 3509486 w 6400800"/>
              <a:gd name="connsiteY4942" fmla="*/ 259556 h 514350"/>
              <a:gd name="connsiteX4943" fmla="*/ 3514249 w 6400800"/>
              <a:gd name="connsiteY4943" fmla="*/ 250984 h 514350"/>
              <a:gd name="connsiteX4944" fmla="*/ 3504724 w 6400800"/>
              <a:gd name="connsiteY4944" fmla="*/ 271939 h 514350"/>
              <a:gd name="connsiteX4945" fmla="*/ 3505676 w 6400800"/>
              <a:gd name="connsiteY4945" fmla="*/ 274796 h 514350"/>
              <a:gd name="connsiteX4946" fmla="*/ 3509486 w 6400800"/>
              <a:gd name="connsiteY4946" fmla="*/ 288131 h 514350"/>
              <a:gd name="connsiteX4947" fmla="*/ 3505676 w 6400800"/>
              <a:gd name="connsiteY4947" fmla="*/ 293846 h 514350"/>
              <a:gd name="connsiteX4948" fmla="*/ 3504724 w 6400800"/>
              <a:gd name="connsiteY4948" fmla="*/ 282416 h 514350"/>
              <a:gd name="connsiteX4949" fmla="*/ 3504724 w 6400800"/>
              <a:gd name="connsiteY4949" fmla="*/ 271939 h 514350"/>
              <a:gd name="connsiteX4950" fmla="*/ 3504724 w 6400800"/>
              <a:gd name="connsiteY4950" fmla="*/ 271939 h 514350"/>
              <a:gd name="connsiteX4951" fmla="*/ 3501866 w 6400800"/>
              <a:gd name="connsiteY4951" fmla="*/ 398621 h 514350"/>
              <a:gd name="connsiteX4952" fmla="*/ 3495199 w 6400800"/>
              <a:gd name="connsiteY4952" fmla="*/ 371951 h 514350"/>
              <a:gd name="connsiteX4953" fmla="*/ 3494246 w 6400800"/>
              <a:gd name="connsiteY4953" fmla="*/ 369094 h 514350"/>
              <a:gd name="connsiteX4954" fmla="*/ 3499961 w 6400800"/>
              <a:gd name="connsiteY4954" fmla="*/ 357664 h 514350"/>
              <a:gd name="connsiteX4955" fmla="*/ 3501866 w 6400800"/>
              <a:gd name="connsiteY4955" fmla="*/ 398621 h 514350"/>
              <a:gd name="connsiteX4956" fmla="*/ 3496151 w 6400800"/>
              <a:gd name="connsiteY4956" fmla="*/ 290036 h 514350"/>
              <a:gd name="connsiteX4957" fmla="*/ 3499009 w 6400800"/>
              <a:gd name="connsiteY4957" fmla="*/ 284321 h 514350"/>
              <a:gd name="connsiteX4958" fmla="*/ 3499009 w 6400800"/>
              <a:gd name="connsiteY4958" fmla="*/ 295751 h 514350"/>
              <a:gd name="connsiteX4959" fmla="*/ 3496151 w 6400800"/>
              <a:gd name="connsiteY4959" fmla="*/ 290036 h 514350"/>
              <a:gd name="connsiteX4960" fmla="*/ 3496151 w 6400800"/>
              <a:gd name="connsiteY4960" fmla="*/ 252889 h 514350"/>
              <a:gd name="connsiteX4961" fmla="*/ 3496151 w 6400800"/>
              <a:gd name="connsiteY4961" fmla="*/ 247174 h 514350"/>
              <a:gd name="connsiteX4962" fmla="*/ 3499009 w 6400800"/>
              <a:gd name="connsiteY4962" fmla="*/ 254794 h 514350"/>
              <a:gd name="connsiteX4963" fmla="*/ 3495199 w 6400800"/>
              <a:gd name="connsiteY4963" fmla="*/ 261461 h 514350"/>
              <a:gd name="connsiteX4964" fmla="*/ 3496151 w 6400800"/>
              <a:gd name="connsiteY4964" fmla="*/ 252889 h 514350"/>
              <a:gd name="connsiteX4965" fmla="*/ 3481864 w 6400800"/>
              <a:gd name="connsiteY4965" fmla="*/ 205264 h 514350"/>
              <a:gd name="connsiteX4966" fmla="*/ 3491389 w 6400800"/>
              <a:gd name="connsiteY4966" fmla="*/ 230029 h 514350"/>
              <a:gd name="connsiteX4967" fmla="*/ 3495199 w 6400800"/>
              <a:gd name="connsiteY4967" fmla="*/ 243364 h 514350"/>
              <a:gd name="connsiteX4968" fmla="*/ 3492341 w 6400800"/>
              <a:gd name="connsiteY4968" fmla="*/ 251936 h 514350"/>
              <a:gd name="connsiteX4969" fmla="*/ 3487579 w 6400800"/>
              <a:gd name="connsiteY4969" fmla="*/ 268129 h 514350"/>
              <a:gd name="connsiteX4970" fmla="*/ 3486626 w 6400800"/>
              <a:gd name="connsiteY4970" fmla="*/ 270034 h 514350"/>
              <a:gd name="connsiteX4971" fmla="*/ 3479959 w 6400800"/>
              <a:gd name="connsiteY4971" fmla="*/ 255746 h 514350"/>
              <a:gd name="connsiteX4972" fmla="*/ 3479959 w 6400800"/>
              <a:gd name="connsiteY4972" fmla="*/ 228124 h 514350"/>
              <a:gd name="connsiteX4973" fmla="*/ 3479959 w 6400800"/>
              <a:gd name="connsiteY4973" fmla="*/ 213836 h 514350"/>
              <a:gd name="connsiteX4974" fmla="*/ 3481864 w 6400800"/>
              <a:gd name="connsiteY4974" fmla="*/ 205264 h 514350"/>
              <a:gd name="connsiteX4975" fmla="*/ 3473291 w 6400800"/>
              <a:gd name="connsiteY4975" fmla="*/ 241459 h 514350"/>
              <a:gd name="connsiteX4976" fmla="*/ 3475196 w 6400800"/>
              <a:gd name="connsiteY4976" fmla="*/ 234791 h 514350"/>
              <a:gd name="connsiteX4977" fmla="*/ 3473291 w 6400800"/>
              <a:gd name="connsiteY4977" fmla="*/ 241459 h 514350"/>
              <a:gd name="connsiteX4978" fmla="*/ 3473291 w 6400800"/>
              <a:gd name="connsiteY4978" fmla="*/ 241459 h 514350"/>
              <a:gd name="connsiteX4979" fmla="*/ 3473291 w 6400800"/>
              <a:gd name="connsiteY4979" fmla="*/ 241459 h 514350"/>
              <a:gd name="connsiteX4980" fmla="*/ 3468529 w 6400800"/>
              <a:gd name="connsiteY4980" fmla="*/ 260509 h 514350"/>
              <a:gd name="connsiteX4981" fmla="*/ 3469481 w 6400800"/>
              <a:gd name="connsiteY4981" fmla="*/ 263366 h 514350"/>
              <a:gd name="connsiteX4982" fmla="*/ 3468529 w 6400800"/>
              <a:gd name="connsiteY4982" fmla="*/ 270986 h 514350"/>
              <a:gd name="connsiteX4983" fmla="*/ 3465671 w 6400800"/>
              <a:gd name="connsiteY4983" fmla="*/ 300514 h 514350"/>
              <a:gd name="connsiteX4984" fmla="*/ 3464719 w 6400800"/>
              <a:gd name="connsiteY4984" fmla="*/ 318611 h 514350"/>
              <a:gd name="connsiteX4985" fmla="*/ 3463766 w 6400800"/>
              <a:gd name="connsiteY4985" fmla="*/ 321469 h 514350"/>
              <a:gd name="connsiteX4986" fmla="*/ 3459956 w 6400800"/>
              <a:gd name="connsiteY4986" fmla="*/ 307181 h 514350"/>
              <a:gd name="connsiteX4987" fmla="*/ 3459956 w 6400800"/>
              <a:gd name="connsiteY4987" fmla="*/ 306229 h 514350"/>
              <a:gd name="connsiteX4988" fmla="*/ 3460909 w 6400800"/>
              <a:gd name="connsiteY4988" fmla="*/ 300514 h 514350"/>
              <a:gd name="connsiteX4989" fmla="*/ 3468529 w 6400800"/>
              <a:gd name="connsiteY4989" fmla="*/ 260509 h 514350"/>
              <a:gd name="connsiteX4990" fmla="*/ 3451384 w 6400800"/>
              <a:gd name="connsiteY4990" fmla="*/ 237649 h 514350"/>
              <a:gd name="connsiteX4991" fmla="*/ 3451384 w 6400800"/>
              <a:gd name="connsiteY4991" fmla="*/ 221456 h 514350"/>
              <a:gd name="connsiteX4992" fmla="*/ 3451384 w 6400800"/>
              <a:gd name="connsiteY4992" fmla="*/ 222409 h 514350"/>
              <a:gd name="connsiteX4993" fmla="*/ 3458051 w 6400800"/>
              <a:gd name="connsiteY4993" fmla="*/ 237649 h 514350"/>
              <a:gd name="connsiteX4994" fmla="*/ 3458051 w 6400800"/>
              <a:gd name="connsiteY4994" fmla="*/ 238601 h 514350"/>
              <a:gd name="connsiteX4995" fmla="*/ 3450431 w 6400800"/>
              <a:gd name="connsiteY4995" fmla="*/ 267176 h 514350"/>
              <a:gd name="connsiteX4996" fmla="*/ 3450431 w 6400800"/>
              <a:gd name="connsiteY4996" fmla="*/ 267176 h 514350"/>
              <a:gd name="connsiteX4997" fmla="*/ 3451384 w 6400800"/>
              <a:gd name="connsiteY4997" fmla="*/ 237649 h 514350"/>
              <a:gd name="connsiteX4998" fmla="*/ 3405664 w 6400800"/>
              <a:gd name="connsiteY4998" fmla="*/ 273844 h 514350"/>
              <a:gd name="connsiteX4999" fmla="*/ 3406616 w 6400800"/>
              <a:gd name="connsiteY4999" fmla="*/ 258604 h 514350"/>
              <a:gd name="connsiteX5000" fmla="*/ 3406616 w 6400800"/>
              <a:gd name="connsiteY5000" fmla="*/ 245269 h 514350"/>
              <a:gd name="connsiteX5001" fmla="*/ 3409474 w 6400800"/>
              <a:gd name="connsiteY5001" fmla="*/ 259556 h 514350"/>
              <a:gd name="connsiteX5002" fmla="*/ 3405664 w 6400800"/>
              <a:gd name="connsiteY5002" fmla="*/ 273844 h 514350"/>
              <a:gd name="connsiteX5003" fmla="*/ 3416141 w 6400800"/>
              <a:gd name="connsiteY5003" fmla="*/ 335756 h 514350"/>
              <a:gd name="connsiteX5004" fmla="*/ 3416141 w 6400800"/>
              <a:gd name="connsiteY5004" fmla="*/ 353854 h 514350"/>
              <a:gd name="connsiteX5005" fmla="*/ 3415189 w 6400800"/>
              <a:gd name="connsiteY5005" fmla="*/ 348139 h 514350"/>
              <a:gd name="connsiteX5006" fmla="*/ 3413284 w 6400800"/>
              <a:gd name="connsiteY5006" fmla="*/ 328136 h 514350"/>
              <a:gd name="connsiteX5007" fmla="*/ 3413284 w 6400800"/>
              <a:gd name="connsiteY5007" fmla="*/ 328136 h 514350"/>
              <a:gd name="connsiteX5008" fmla="*/ 3417094 w 6400800"/>
              <a:gd name="connsiteY5008" fmla="*/ 320516 h 514350"/>
              <a:gd name="connsiteX5009" fmla="*/ 3416141 w 6400800"/>
              <a:gd name="connsiteY5009" fmla="*/ 335756 h 514350"/>
              <a:gd name="connsiteX5010" fmla="*/ 3421856 w 6400800"/>
              <a:gd name="connsiteY5010" fmla="*/ 320516 h 514350"/>
              <a:gd name="connsiteX5011" fmla="*/ 3419951 w 6400800"/>
              <a:gd name="connsiteY5011" fmla="*/ 332899 h 514350"/>
              <a:gd name="connsiteX5012" fmla="*/ 3418046 w 6400800"/>
              <a:gd name="connsiteY5012" fmla="*/ 316706 h 514350"/>
              <a:gd name="connsiteX5013" fmla="*/ 3420904 w 6400800"/>
              <a:gd name="connsiteY5013" fmla="*/ 310991 h 514350"/>
              <a:gd name="connsiteX5014" fmla="*/ 3421856 w 6400800"/>
              <a:gd name="connsiteY5014" fmla="*/ 308134 h 514350"/>
              <a:gd name="connsiteX5015" fmla="*/ 3422809 w 6400800"/>
              <a:gd name="connsiteY5015" fmla="*/ 312896 h 514350"/>
              <a:gd name="connsiteX5016" fmla="*/ 3421856 w 6400800"/>
              <a:gd name="connsiteY5016" fmla="*/ 320516 h 514350"/>
              <a:gd name="connsiteX5017" fmla="*/ 3410426 w 6400800"/>
              <a:gd name="connsiteY5017" fmla="*/ 139541 h 514350"/>
              <a:gd name="connsiteX5018" fmla="*/ 3421856 w 6400800"/>
              <a:gd name="connsiteY5018" fmla="*/ 161449 h 514350"/>
              <a:gd name="connsiteX5019" fmla="*/ 3433286 w 6400800"/>
              <a:gd name="connsiteY5019" fmla="*/ 181451 h 514350"/>
              <a:gd name="connsiteX5020" fmla="*/ 3428524 w 6400800"/>
              <a:gd name="connsiteY5020" fmla="*/ 198596 h 514350"/>
              <a:gd name="connsiteX5021" fmla="*/ 3425666 w 6400800"/>
              <a:gd name="connsiteY5021" fmla="*/ 210026 h 514350"/>
              <a:gd name="connsiteX5022" fmla="*/ 3422809 w 6400800"/>
              <a:gd name="connsiteY5022" fmla="*/ 195739 h 514350"/>
              <a:gd name="connsiteX5023" fmla="*/ 3415189 w 6400800"/>
              <a:gd name="connsiteY5023" fmla="*/ 163354 h 514350"/>
              <a:gd name="connsiteX5024" fmla="*/ 3410426 w 6400800"/>
              <a:gd name="connsiteY5024" fmla="*/ 143351 h 514350"/>
              <a:gd name="connsiteX5025" fmla="*/ 3410426 w 6400800"/>
              <a:gd name="connsiteY5025" fmla="*/ 139541 h 514350"/>
              <a:gd name="connsiteX5026" fmla="*/ 3408521 w 6400800"/>
              <a:gd name="connsiteY5026" fmla="*/ 136684 h 514350"/>
              <a:gd name="connsiteX5027" fmla="*/ 3408521 w 6400800"/>
              <a:gd name="connsiteY5027" fmla="*/ 136684 h 514350"/>
              <a:gd name="connsiteX5028" fmla="*/ 3408521 w 6400800"/>
              <a:gd name="connsiteY5028" fmla="*/ 136684 h 514350"/>
              <a:gd name="connsiteX5029" fmla="*/ 3408521 w 6400800"/>
              <a:gd name="connsiteY5029" fmla="*/ 136684 h 514350"/>
              <a:gd name="connsiteX5030" fmla="*/ 3395186 w 6400800"/>
              <a:gd name="connsiteY5030" fmla="*/ 266224 h 514350"/>
              <a:gd name="connsiteX5031" fmla="*/ 3396139 w 6400800"/>
              <a:gd name="connsiteY5031" fmla="*/ 227171 h 514350"/>
              <a:gd name="connsiteX5032" fmla="*/ 3396139 w 6400800"/>
              <a:gd name="connsiteY5032" fmla="*/ 212884 h 514350"/>
              <a:gd name="connsiteX5033" fmla="*/ 3398996 w 6400800"/>
              <a:gd name="connsiteY5033" fmla="*/ 204311 h 514350"/>
              <a:gd name="connsiteX5034" fmla="*/ 3396139 w 6400800"/>
              <a:gd name="connsiteY5034" fmla="*/ 210026 h 514350"/>
              <a:gd name="connsiteX5035" fmla="*/ 3396139 w 6400800"/>
              <a:gd name="connsiteY5035" fmla="*/ 202406 h 514350"/>
              <a:gd name="connsiteX5036" fmla="*/ 3398044 w 6400800"/>
              <a:gd name="connsiteY5036" fmla="*/ 194786 h 514350"/>
              <a:gd name="connsiteX5037" fmla="*/ 3408521 w 6400800"/>
              <a:gd name="connsiteY5037" fmla="*/ 145256 h 514350"/>
              <a:gd name="connsiteX5038" fmla="*/ 3410426 w 6400800"/>
              <a:gd name="connsiteY5038" fmla="*/ 162401 h 514350"/>
              <a:gd name="connsiteX5039" fmla="*/ 3414236 w 6400800"/>
              <a:gd name="connsiteY5039" fmla="*/ 195739 h 514350"/>
              <a:gd name="connsiteX5040" fmla="*/ 3417094 w 6400800"/>
              <a:gd name="connsiteY5040" fmla="*/ 215741 h 514350"/>
              <a:gd name="connsiteX5041" fmla="*/ 3419951 w 6400800"/>
              <a:gd name="connsiteY5041" fmla="*/ 229076 h 514350"/>
              <a:gd name="connsiteX5042" fmla="*/ 3418046 w 6400800"/>
              <a:gd name="connsiteY5042" fmla="*/ 233839 h 514350"/>
              <a:gd name="connsiteX5043" fmla="*/ 3411379 w 6400800"/>
              <a:gd name="connsiteY5043" fmla="*/ 253841 h 514350"/>
              <a:gd name="connsiteX5044" fmla="*/ 3407569 w 6400800"/>
              <a:gd name="connsiteY5044" fmla="*/ 244316 h 514350"/>
              <a:gd name="connsiteX5045" fmla="*/ 3407569 w 6400800"/>
              <a:gd name="connsiteY5045" fmla="*/ 239554 h 514350"/>
              <a:gd name="connsiteX5046" fmla="*/ 3407569 w 6400800"/>
              <a:gd name="connsiteY5046" fmla="*/ 224314 h 514350"/>
              <a:gd name="connsiteX5047" fmla="*/ 3403759 w 6400800"/>
              <a:gd name="connsiteY5047" fmla="*/ 239554 h 514350"/>
              <a:gd name="connsiteX5048" fmla="*/ 3399949 w 6400800"/>
              <a:gd name="connsiteY5048" fmla="*/ 256699 h 514350"/>
              <a:gd name="connsiteX5049" fmla="*/ 3395186 w 6400800"/>
              <a:gd name="connsiteY5049" fmla="*/ 275749 h 514350"/>
              <a:gd name="connsiteX5050" fmla="*/ 3395186 w 6400800"/>
              <a:gd name="connsiteY5050" fmla="*/ 266224 h 514350"/>
              <a:gd name="connsiteX5051" fmla="*/ 3363754 w 6400800"/>
              <a:gd name="connsiteY5051" fmla="*/ 252889 h 514350"/>
              <a:gd name="connsiteX5052" fmla="*/ 3365659 w 6400800"/>
              <a:gd name="connsiteY5052" fmla="*/ 264319 h 514350"/>
              <a:gd name="connsiteX5053" fmla="*/ 3363754 w 6400800"/>
              <a:gd name="connsiteY5053" fmla="*/ 269081 h 514350"/>
              <a:gd name="connsiteX5054" fmla="*/ 3363754 w 6400800"/>
              <a:gd name="connsiteY5054" fmla="*/ 252889 h 514350"/>
              <a:gd name="connsiteX5055" fmla="*/ 3321844 w 6400800"/>
              <a:gd name="connsiteY5055" fmla="*/ 351949 h 514350"/>
              <a:gd name="connsiteX5056" fmla="*/ 3322796 w 6400800"/>
              <a:gd name="connsiteY5056" fmla="*/ 342424 h 514350"/>
              <a:gd name="connsiteX5057" fmla="*/ 3323749 w 6400800"/>
              <a:gd name="connsiteY5057" fmla="*/ 347186 h 514350"/>
              <a:gd name="connsiteX5058" fmla="*/ 3321844 w 6400800"/>
              <a:gd name="connsiteY5058" fmla="*/ 351949 h 514350"/>
              <a:gd name="connsiteX5059" fmla="*/ 3340894 w 6400800"/>
              <a:gd name="connsiteY5059" fmla="*/ 273844 h 514350"/>
              <a:gd name="connsiteX5060" fmla="*/ 3347561 w 6400800"/>
              <a:gd name="connsiteY5060" fmla="*/ 298609 h 514350"/>
              <a:gd name="connsiteX5061" fmla="*/ 3344704 w 6400800"/>
              <a:gd name="connsiteY5061" fmla="*/ 304324 h 514350"/>
              <a:gd name="connsiteX5062" fmla="*/ 3338989 w 6400800"/>
              <a:gd name="connsiteY5062" fmla="*/ 290989 h 514350"/>
              <a:gd name="connsiteX5063" fmla="*/ 3335179 w 6400800"/>
              <a:gd name="connsiteY5063" fmla="*/ 251936 h 514350"/>
              <a:gd name="connsiteX5064" fmla="*/ 3340894 w 6400800"/>
              <a:gd name="connsiteY5064" fmla="*/ 273844 h 514350"/>
              <a:gd name="connsiteX5065" fmla="*/ 3330416 w 6400800"/>
              <a:gd name="connsiteY5065" fmla="*/ 376714 h 514350"/>
              <a:gd name="connsiteX5066" fmla="*/ 3331369 w 6400800"/>
              <a:gd name="connsiteY5066" fmla="*/ 379571 h 514350"/>
              <a:gd name="connsiteX5067" fmla="*/ 3329464 w 6400800"/>
              <a:gd name="connsiteY5067" fmla="*/ 384334 h 514350"/>
              <a:gd name="connsiteX5068" fmla="*/ 3328511 w 6400800"/>
              <a:gd name="connsiteY5068" fmla="*/ 381476 h 514350"/>
              <a:gd name="connsiteX5069" fmla="*/ 3330416 w 6400800"/>
              <a:gd name="connsiteY5069" fmla="*/ 376714 h 514350"/>
              <a:gd name="connsiteX5070" fmla="*/ 3329464 w 6400800"/>
              <a:gd name="connsiteY5070" fmla="*/ 202406 h 514350"/>
              <a:gd name="connsiteX5071" fmla="*/ 3329464 w 6400800"/>
              <a:gd name="connsiteY5071" fmla="*/ 207169 h 514350"/>
              <a:gd name="connsiteX5072" fmla="*/ 3328511 w 6400800"/>
              <a:gd name="connsiteY5072" fmla="*/ 205264 h 514350"/>
              <a:gd name="connsiteX5073" fmla="*/ 3329464 w 6400800"/>
              <a:gd name="connsiteY5073" fmla="*/ 202406 h 514350"/>
              <a:gd name="connsiteX5074" fmla="*/ 3326606 w 6400800"/>
              <a:gd name="connsiteY5074" fmla="*/ 302419 h 514350"/>
              <a:gd name="connsiteX5075" fmla="*/ 3329464 w 6400800"/>
              <a:gd name="connsiteY5075" fmla="*/ 310039 h 514350"/>
              <a:gd name="connsiteX5076" fmla="*/ 3329464 w 6400800"/>
              <a:gd name="connsiteY5076" fmla="*/ 311944 h 514350"/>
              <a:gd name="connsiteX5077" fmla="*/ 3326606 w 6400800"/>
              <a:gd name="connsiteY5077" fmla="*/ 306229 h 514350"/>
              <a:gd name="connsiteX5078" fmla="*/ 3326606 w 6400800"/>
              <a:gd name="connsiteY5078" fmla="*/ 302419 h 514350"/>
              <a:gd name="connsiteX5079" fmla="*/ 3323749 w 6400800"/>
              <a:gd name="connsiteY5079" fmla="*/ 227171 h 514350"/>
              <a:gd name="connsiteX5080" fmla="*/ 3325654 w 6400800"/>
              <a:gd name="connsiteY5080" fmla="*/ 219551 h 514350"/>
              <a:gd name="connsiteX5081" fmla="*/ 3325654 w 6400800"/>
              <a:gd name="connsiteY5081" fmla="*/ 221456 h 514350"/>
              <a:gd name="connsiteX5082" fmla="*/ 3318034 w 6400800"/>
              <a:gd name="connsiteY5082" fmla="*/ 256699 h 514350"/>
              <a:gd name="connsiteX5083" fmla="*/ 3317081 w 6400800"/>
              <a:gd name="connsiteY5083" fmla="*/ 255746 h 514350"/>
              <a:gd name="connsiteX5084" fmla="*/ 3323749 w 6400800"/>
              <a:gd name="connsiteY5084" fmla="*/ 227171 h 514350"/>
              <a:gd name="connsiteX5085" fmla="*/ 3315176 w 6400800"/>
              <a:gd name="connsiteY5085" fmla="*/ 269081 h 514350"/>
              <a:gd name="connsiteX5086" fmla="*/ 3316129 w 6400800"/>
              <a:gd name="connsiteY5086" fmla="*/ 270986 h 514350"/>
              <a:gd name="connsiteX5087" fmla="*/ 3314224 w 6400800"/>
              <a:gd name="connsiteY5087" fmla="*/ 282416 h 514350"/>
              <a:gd name="connsiteX5088" fmla="*/ 3313271 w 6400800"/>
              <a:gd name="connsiteY5088" fmla="*/ 280511 h 514350"/>
              <a:gd name="connsiteX5089" fmla="*/ 3315176 w 6400800"/>
              <a:gd name="connsiteY5089" fmla="*/ 269081 h 514350"/>
              <a:gd name="connsiteX5090" fmla="*/ 3305651 w 6400800"/>
              <a:gd name="connsiteY5090" fmla="*/ 310991 h 514350"/>
              <a:gd name="connsiteX5091" fmla="*/ 3308509 w 6400800"/>
              <a:gd name="connsiteY5091" fmla="*/ 298609 h 514350"/>
              <a:gd name="connsiteX5092" fmla="*/ 3310414 w 6400800"/>
              <a:gd name="connsiteY5092" fmla="*/ 302419 h 514350"/>
              <a:gd name="connsiteX5093" fmla="*/ 3307556 w 6400800"/>
              <a:gd name="connsiteY5093" fmla="*/ 320516 h 514350"/>
              <a:gd name="connsiteX5094" fmla="*/ 3304699 w 6400800"/>
              <a:gd name="connsiteY5094" fmla="*/ 313849 h 514350"/>
              <a:gd name="connsiteX5095" fmla="*/ 3305651 w 6400800"/>
              <a:gd name="connsiteY5095" fmla="*/ 310991 h 514350"/>
              <a:gd name="connsiteX5096" fmla="*/ 3302794 w 6400800"/>
              <a:gd name="connsiteY5096" fmla="*/ 327184 h 514350"/>
              <a:gd name="connsiteX5097" fmla="*/ 3304699 w 6400800"/>
              <a:gd name="connsiteY5097" fmla="*/ 335756 h 514350"/>
              <a:gd name="connsiteX5098" fmla="*/ 3300889 w 6400800"/>
              <a:gd name="connsiteY5098" fmla="*/ 349091 h 514350"/>
              <a:gd name="connsiteX5099" fmla="*/ 3298984 w 6400800"/>
              <a:gd name="connsiteY5099" fmla="*/ 355759 h 514350"/>
              <a:gd name="connsiteX5100" fmla="*/ 3297079 w 6400800"/>
              <a:gd name="connsiteY5100" fmla="*/ 351949 h 514350"/>
              <a:gd name="connsiteX5101" fmla="*/ 3302794 w 6400800"/>
              <a:gd name="connsiteY5101" fmla="*/ 327184 h 514350"/>
              <a:gd name="connsiteX5102" fmla="*/ 3279934 w 6400800"/>
              <a:gd name="connsiteY5102" fmla="*/ 297656 h 514350"/>
              <a:gd name="connsiteX5103" fmla="*/ 3280886 w 6400800"/>
              <a:gd name="connsiteY5103" fmla="*/ 289084 h 514350"/>
              <a:gd name="connsiteX5104" fmla="*/ 3283744 w 6400800"/>
              <a:gd name="connsiteY5104" fmla="*/ 263366 h 514350"/>
              <a:gd name="connsiteX5105" fmla="*/ 3284696 w 6400800"/>
              <a:gd name="connsiteY5105" fmla="*/ 252889 h 514350"/>
              <a:gd name="connsiteX5106" fmla="*/ 3293269 w 6400800"/>
              <a:gd name="connsiteY5106" fmla="*/ 270034 h 514350"/>
              <a:gd name="connsiteX5107" fmla="*/ 3291364 w 6400800"/>
              <a:gd name="connsiteY5107" fmla="*/ 277654 h 514350"/>
              <a:gd name="connsiteX5108" fmla="*/ 3290411 w 6400800"/>
              <a:gd name="connsiteY5108" fmla="*/ 283369 h 514350"/>
              <a:gd name="connsiteX5109" fmla="*/ 3289459 w 6400800"/>
              <a:gd name="connsiteY5109" fmla="*/ 264319 h 514350"/>
              <a:gd name="connsiteX5110" fmla="*/ 3281839 w 6400800"/>
              <a:gd name="connsiteY5110" fmla="*/ 317659 h 514350"/>
              <a:gd name="connsiteX5111" fmla="*/ 3280886 w 6400800"/>
              <a:gd name="connsiteY5111" fmla="*/ 317659 h 514350"/>
              <a:gd name="connsiteX5112" fmla="*/ 3280886 w 6400800"/>
              <a:gd name="connsiteY5112" fmla="*/ 316706 h 514350"/>
              <a:gd name="connsiteX5113" fmla="*/ 3279934 w 6400800"/>
              <a:gd name="connsiteY5113" fmla="*/ 315754 h 514350"/>
              <a:gd name="connsiteX5114" fmla="*/ 3278981 w 6400800"/>
              <a:gd name="connsiteY5114" fmla="*/ 313849 h 514350"/>
              <a:gd name="connsiteX5115" fmla="*/ 3279934 w 6400800"/>
              <a:gd name="connsiteY5115" fmla="*/ 297656 h 514350"/>
              <a:gd name="connsiteX5116" fmla="*/ 3263741 w 6400800"/>
              <a:gd name="connsiteY5116" fmla="*/ 295751 h 514350"/>
              <a:gd name="connsiteX5117" fmla="*/ 3263741 w 6400800"/>
              <a:gd name="connsiteY5117" fmla="*/ 293846 h 514350"/>
              <a:gd name="connsiteX5118" fmla="*/ 3263741 w 6400800"/>
              <a:gd name="connsiteY5118" fmla="*/ 295751 h 514350"/>
              <a:gd name="connsiteX5119" fmla="*/ 3264694 w 6400800"/>
              <a:gd name="connsiteY5119" fmla="*/ 296704 h 514350"/>
              <a:gd name="connsiteX5120" fmla="*/ 3262789 w 6400800"/>
              <a:gd name="connsiteY5120" fmla="*/ 306229 h 514350"/>
              <a:gd name="connsiteX5121" fmla="*/ 3263741 w 6400800"/>
              <a:gd name="connsiteY5121" fmla="*/ 295751 h 514350"/>
              <a:gd name="connsiteX5122" fmla="*/ 3232309 w 6400800"/>
              <a:gd name="connsiteY5122" fmla="*/ 381476 h 514350"/>
              <a:gd name="connsiteX5123" fmla="*/ 3232309 w 6400800"/>
              <a:gd name="connsiteY5123" fmla="*/ 357664 h 514350"/>
              <a:gd name="connsiteX5124" fmla="*/ 3232309 w 6400800"/>
              <a:gd name="connsiteY5124" fmla="*/ 358616 h 514350"/>
              <a:gd name="connsiteX5125" fmla="*/ 3233261 w 6400800"/>
              <a:gd name="connsiteY5125" fmla="*/ 360521 h 514350"/>
              <a:gd name="connsiteX5126" fmla="*/ 3232309 w 6400800"/>
              <a:gd name="connsiteY5126" fmla="*/ 381476 h 514350"/>
              <a:gd name="connsiteX5127" fmla="*/ 3239929 w 6400800"/>
              <a:gd name="connsiteY5127" fmla="*/ 327184 h 514350"/>
              <a:gd name="connsiteX5128" fmla="*/ 3241834 w 6400800"/>
              <a:gd name="connsiteY5128" fmla="*/ 339566 h 514350"/>
              <a:gd name="connsiteX5129" fmla="*/ 3239929 w 6400800"/>
              <a:gd name="connsiteY5129" fmla="*/ 333851 h 514350"/>
              <a:gd name="connsiteX5130" fmla="*/ 3239929 w 6400800"/>
              <a:gd name="connsiteY5130" fmla="*/ 329089 h 514350"/>
              <a:gd name="connsiteX5131" fmla="*/ 3239929 w 6400800"/>
              <a:gd name="connsiteY5131" fmla="*/ 327184 h 514350"/>
              <a:gd name="connsiteX5132" fmla="*/ 3234214 w 6400800"/>
              <a:gd name="connsiteY5132" fmla="*/ 318611 h 514350"/>
              <a:gd name="connsiteX5133" fmla="*/ 3237071 w 6400800"/>
              <a:gd name="connsiteY5133" fmla="*/ 310039 h 514350"/>
              <a:gd name="connsiteX5134" fmla="*/ 3238024 w 6400800"/>
              <a:gd name="connsiteY5134" fmla="*/ 314801 h 514350"/>
              <a:gd name="connsiteX5135" fmla="*/ 3238024 w 6400800"/>
              <a:gd name="connsiteY5135" fmla="*/ 316706 h 514350"/>
              <a:gd name="connsiteX5136" fmla="*/ 3237071 w 6400800"/>
              <a:gd name="connsiteY5136" fmla="*/ 317659 h 514350"/>
              <a:gd name="connsiteX5137" fmla="*/ 3237071 w 6400800"/>
              <a:gd name="connsiteY5137" fmla="*/ 311944 h 514350"/>
              <a:gd name="connsiteX5138" fmla="*/ 3236119 w 6400800"/>
              <a:gd name="connsiteY5138" fmla="*/ 319564 h 514350"/>
              <a:gd name="connsiteX5139" fmla="*/ 3234214 w 6400800"/>
              <a:gd name="connsiteY5139" fmla="*/ 322421 h 514350"/>
              <a:gd name="connsiteX5140" fmla="*/ 3233261 w 6400800"/>
              <a:gd name="connsiteY5140" fmla="*/ 319564 h 514350"/>
              <a:gd name="connsiteX5141" fmla="*/ 3234214 w 6400800"/>
              <a:gd name="connsiteY5141" fmla="*/ 318611 h 514350"/>
              <a:gd name="connsiteX5142" fmla="*/ 3233261 w 6400800"/>
              <a:gd name="connsiteY5142" fmla="*/ 286226 h 514350"/>
              <a:gd name="connsiteX5143" fmla="*/ 3233261 w 6400800"/>
              <a:gd name="connsiteY5143" fmla="*/ 288131 h 514350"/>
              <a:gd name="connsiteX5144" fmla="*/ 3232309 w 6400800"/>
              <a:gd name="connsiteY5144" fmla="*/ 290036 h 514350"/>
              <a:gd name="connsiteX5145" fmla="*/ 3232309 w 6400800"/>
              <a:gd name="connsiteY5145" fmla="*/ 282416 h 514350"/>
              <a:gd name="connsiteX5146" fmla="*/ 3233261 w 6400800"/>
              <a:gd name="connsiteY5146" fmla="*/ 286226 h 514350"/>
              <a:gd name="connsiteX5147" fmla="*/ 3222784 w 6400800"/>
              <a:gd name="connsiteY5147" fmla="*/ 285274 h 514350"/>
              <a:gd name="connsiteX5148" fmla="*/ 3223736 w 6400800"/>
              <a:gd name="connsiteY5148" fmla="*/ 273844 h 514350"/>
              <a:gd name="connsiteX5149" fmla="*/ 3224689 w 6400800"/>
              <a:gd name="connsiteY5149" fmla="*/ 270034 h 514350"/>
              <a:gd name="connsiteX5150" fmla="*/ 3224689 w 6400800"/>
              <a:gd name="connsiteY5150" fmla="*/ 270986 h 514350"/>
              <a:gd name="connsiteX5151" fmla="*/ 3227546 w 6400800"/>
              <a:gd name="connsiteY5151" fmla="*/ 253841 h 514350"/>
              <a:gd name="connsiteX5152" fmla="*/ 3227546 w 6400800"/>
              <a:gd name="connsiteY5152" fmla="*/ 253841 h 514350"/>
              <a:gd name="connsiteX5153" fmla="*/ 3223736 w 6400800"/>
              <a:gd name="connsiteY5153" fmla="*/ 292894 h 514350"/>
              <a:gd name="connsiteX5154" fmla="*/ 3222784 w 6400800"/>
              <a:gd name="connsiteY5154" fmla="*/ 291941 h 514350"/>
              <a:gd name="connsiteX5155" fmla="*/ 3222784 w 6400800"/>
              <a:gd name="connsiteY5155" fmla="*/ 290989 h 514350"/>
              <a:gd name="connsiteX5156" fmla="*/ 3222784 w 6400800"/>
              <a:gd name="connsiteY5156" fmla="*/ 285274 h 514350"/>
              <a:gd name="connsiteX5157" fmla="*/ 3217069 w 6400800"/>
              <a:gd name="connsiteY5157" fmla="*/ 207169 h 514350"/>
              <a:gd name="connsiteX5158" fmla="*/ 3219926 w 6400800"/>
              <a:gd name="connsiteY5158" fmla="*/ 219551 h 514350"/>
              <a:gd name="connsiteX5159" fmla="*/ 3215164 w 6400800"/>
              <a:gd name="connsiteY5159" fmla="*/ 238601 h 514350"/>
              <a:gd name="connsiteX5160" fmla="*/ 3217069 w 6400800"/>
              <a:gd name="connsiteY5160" fmla="*/ 207169 h 514350"/>
              <a:gd name="connsiteX5161" fmla="*/ 3191351 w 6400800"/>
              <a:gd name="connsiteY5161" fmla="*/ 249079 h 514350"/>
              <a:gd name="connsiteX5162" fmla="*/ 3192304 w 6400800"/>
              <a:gd name="connsiteY5162" fmla="*/ 232886 h 514350"/>
              <a:gd name="connsiteX5163" fmla="*/ 3194209 w 6400800"/>
              <a:gd name="connsiteY5163" fmla="*/ 238601 h 514350"/>
              <a:gd name="connsiteX5164" fmla="*/ 3191351 w 6400800"/>
              <a:gd name="connsiteY5164" fmla="*/ 265271 h 514350"/>
              <a:gd name="connsiteX5165" fmla="*/ 3191351 w 6400800"/>
              <a:gd name="connsiteY5165" fmla="*/ 249079 h 514350"/>
              <a:gd name="connsiteX5166" fmla="*/ 3155156 w 6400800"/>
              <a:gd name="connsiteY5166" fmla="*/ 313849 h 514350"/>
              <a:gd name="connsiteX5167" fmla="*/ 3156109 w 6400800"/>
              <a:gd name="connsiteY5167" fmla="*/ 320516 h 514350"/>
              <a:gd name="connsiteX5168" fmla="*/ 3158014 w 6400800"/>
              <a:gd name="connsiteY5168" fmla="*/ 334804 h 514350"/>
              <a:gd name="connsiteX5169" fmla="*/ 3154204 w 6400800"/>
              <a:gd name="connsiteY5169" fmla="*/ 354806 h 514350"/>
              <a:gd name="connsiteX5170" fmla="*/ 3152299 w 6400800"/>
              <a:gd name="connsiteY5170" fmla="*/ 351949 h 514350"/>
              <a:gd name="connsiteX5171" fmla="*/ 3152299 w 6400800"/>
              <a:gd name="connsiteY5171" fmla="*/ 350044 h 514350"/>
              <a:gd name="connsiteX5172" fmla="*/ 3151346 w 6400800"/>
              <a:gd name="connsiteY5172" fmla="*/ 345281 h 514350"/>
              <a:gd name="connsiteX5173" fmla="*/ 3151346 w 6400800"/>
              <a:gd name="connsiteY5173" fmla="*/ 344329 h 514350"/>
              <a:gd name="connsiteX5174" fmla="*/ 3151346 w 6400800"/>
              <a:gd name="connsiteY5174" fmla="*/ 338614 h 514350"/>
              <a:gd name="connsiteX5175" fmla="*/ 3155156 w 6400800"/>
              <a:gd name="connsiteY5175" fmla="*/ 313849 h 514350"/>
              <a:gd name="connsiteX5176" fmla="*/ 3139916 w 6400800"/>
              <a:gd name="connsiteY5176" fmla="*/ 213836 h 514350"/>
              <a:gd name="connsiteX5177" fmla="*/ 3143726 w 6400800"/>
              <a:gd name="connsiteY5177" fmla="*/ 235744 h 514350"/>
              <a:gd name="connsiteX5178" fmla="*/ 3148489 w 6400800"/>
              <a:gd name="connsiteY5178" fmla="*/ 267176 h 514350"/>
              <a:gd name="connsiteX5179" fmla="*/ 3143726 w 6400800"/>
              <a:gd name="connsiteY5179" fmla="*/ 284321 h 514350"/>
              <a:gd name="connsiteX5180" fmla="*/ 3137059 w 6400800"/>
              <a:gd name="connsiteY5180" fmla="*/ 216694 h 514350"/>
              <a:gd name="connsiteX5181" fmla="*/ 3139916 w 6400800"/>
              <a:gd name="connsiteY5181" fmla="*/ 213836 h 514350"/>
              <a:gd name="connsiteX5182" fmla="*/ 3130391 w 6400800"/>
              <a:gd name="connsiteY5182" fmla="*/ 337661 h 514350"/>
              <a:gd name="connsiteX5183" fmla="*/ 3130391 w 6400800"/>
              <a:gd name="connsiteY5183" fmla="*/ 335756 h 514350"/>
              <a:gd name="connsiteX5184" fmla="*/ 3130391 w 6400800"/>
              <a:gd name="connsiteY5184" fmla="*/ 335756 h 514350"/>
              <a:gd name="connsiteX5185" fmla="*/ 3130391 w 6400800"/>
              <a:gd name="connsiteY5185" fmla="*/ 337661 h 514350"/>
              <a:gd name="connsiteX5186" fmla="*/ 3130391 w 6400800"/>
              <a:gd name="connsiteY5186" fmla="*/ 328136 h 514350"/>
              <a:gd name="connsiteX5187" fmla="*/ 3130391 w 6400800"/>
              <a:gd name="connsiteY5187" fmla="*/ 328136 h 514350"/>
              <a:gd name="connsiteX5188" fmla="*/ 3130391 w 6400800"/>
              <a:gd name="connsiteY5188" fmla="*/ 328136 h 514350"/>
              <a:gd name="connsiteX5189" fmla="*/ 3130391 w 6400800"/>
              <a:gd name="connsiteY5189" fmla="*/ 328136 h 514350"/>
              <a:gd name="connsiteX5190" fmla="*/ 3133249 w 6400800"/>
              <a:gd name="connsiteY5190" fmla="*/ 276701 h 514350"/>
              <a:gd name="connsiteX5191" fmla="*/ 3133249 w 6400800"/>
              <a:gd name="connsiteY5191" fmla="*/ 276701 h 514350"/>
              <a:gd name="connsiteX5192" fmla="*/ 3128486 w 6400800"/>
              <a:gd name="connsiteY5192" fmla="*/ 259556 h 514350"/>
              <a:gd name="connsiteX5193" fmla="*/ 3127534 w 6400800"/>
              <a:gd name="connsiteY5193" fmla="*/ 246221 h 514350"/>
              <a:gd name="connsiteX5194" fmla="*/ 3135154 w 6400800"/>
              <a:gd name="connsiteY5194" fmla="*/ 223361 h 514350"/>
              <a:gd name="connsiteX5195" fmla="*/ 3133249 w 6400800"/>
              <a:gd name="connsiteY5195" fmla="*/ 276701 h 514350"/>
              <a:gd name="connsiteX5196" fmla="*/ 3130391 w 6400800"/>
              <a:gd name="connsiteY5196" fmla="*/ 229076 h 514350"/>
              <a:gd name="connsiteX5197" fmla="*/ 3136106 w 6400800"/>
              <a:gd name="connsiteY5197" fmla="*/ 219551 h 514350"/>
              <a:gd name="connsiteX5198" fmla="*/ 3136106 w 6400800"/>
              <a:gd name="connsiteY5198" fmla="*/ 221456 h 514350"/>
              <a:gd name="connsiteX5199" fmla="*/ 3127534 w 6400800"/>
              <a:gd name="connsiteY5199" fmla="*/ 236696 h 514350"/>
              <a:gd name="connsiteX5200" fmla="*/ 3127534 w 6400800"/>
              <a:gd name="connsiteY5200" fmla="*/ 234791 h 514350"/>
              <a:gd name="connsiteX5201" fmla="*/ 3130391 w 6400800"/>
              <a:gd name="connsiteY5201" fmla="*/ 229076 h 514350"/>
              <a:gd name="connsiteX5202" fmla="*/ 3114199 w 6400800"/>
              <a:gd name="connsiteY5202" fmla="*/ 290036 h 514350"/>
              <a:gd name="connsiteX5203" fmla="*/ 3113246 w 6400800"/>
              <a:gd name="connsiteY5203" fmla="*/ 287179 h 514350"/>
              <a:gd name="connsiteX5204" fmla="*/ 3113246 w 6400800"/>
              <a:gd name="connsiteY5204" fmla="*/ 286226 h 514350"/>
              <a:gd name="connsiteX5205" fmla="*/ 3115151 w 6400800"/>
              <a:gd name="connsiteY5205" fmla="*/ 281464 h 514350"/>
              <a:gd name="connsiteX5206" fmla="*/ 3114199 w 6400800"/>
              <a:gd name="connsiteY5206" fmla="*/ 290036 h 514350"/>
              <a:gd name="connsiteX5207" fmla="*/ 3115151 w 6400800"/>
              <a:gd name="connsiteY5207" fmla="*/ 257651 h 514350"/>
              <a:gd name="connsiteX5208" fmla="*/ 3116104 w 6400800"/>
              <a:gd name="connsiteY5208" fmla="*/ 255746 h 514350"/>
              <a:gd name="connsiteX5209" fmla="*/ 3115151 w 6400800"/>
              <a:gd name="connsiteY5209" fmla="*/ 257651 h 514350"/>
              <a:gd name="connsiteX5210" fmla="*/ 3109436 w 6400800"/>
              <a:gd name="connsiteY5210" fmla="*/ 270034 h 514350"/>
              <a:gd name="connsiteX5211" fmla="*/ 3115151 w 6400800"/>
              <a:gd name="connsiteY5211" fmla="*/ 257651 h 514350"/>
              <a:gd name="connsiteX5212" fmla="*/ 3110389 w 6400800"/>
              <a:gd name="connsiteY5212" fmla="*/ 292894 h 514350"/>
              <a:gd name="connsiteX5213" fmla="*/ 3113246 w 6400800"/>
              <a:gd name="connsiteY5213" fmla="*/ 309086 h 514350"/>
              <a:gd name="connsiteX5214" fmla="*/ 3114199 w 6400800"/>
              <a:gd name="connsiteY5214" fmla="*/ 311944 h 514350"/>
              <a:gd name="connsiteX5215" fmla="*/ 3114199 w 6400800"/>
              <a:gd name="connsiteY5215" fmla="*/ 321469 h 514350"/>
              <a:gd name="connsiteX5216" fmla="*/ 3114199 w 6400800"/>
              <a:gd name="connsiteY5216" fmla="*/ 319564 h 514350"/>
              <a:gd name="connsiteX5217" fmla="*/ 3110389 w 6400800"/>
              <a:gd name="connsiteY5217" fmla="*/ 309086 h 514350"/>
              <a:gd name="connsiteX5218" fmla="*/ 3109436 w 6400800"/>
              <a:gd name="connsiteY5218" fmla="*/ 300514 h 514350"/>
              <a:gd name="connsiteX5219" fmla="*/ 3109436 w 6400800"/>
              <a:gd name="connsiteY5219" fmla="*/ 299561 h 514350"/>
              <a:gd name="connsiteX5220" fmla="*/ 3110389 w 6400800"/>
              <a:gd name="connsiteY5220" fmla="*/ 292894 h 514350"/>
              <a:gd name="connsiteX5221" fmla="*/ 3098006 w 6400800"/>
              <a:gd name="connsiteY5221" fmla="*/ 350996 h 514350"/>
              <a:gd name="connsiteX5222" fmla="*/ 3098006 w 6400800"/>
              <a:gd name="connsiteY5222" fmla="*/ 350996 h 514350"/>
              <a:gd name="connsiteX5223" fmla="*/ 3098006 w 6400800"/>
              <a:gd name="connsiteY5223" fmla="*/ 353854 h 514350"/>
              <a:gd name="connsiteX5224" fmla="*/ 3097054 w 6400800"/>
              <a:gd name="connsiteY5224" fmla="*/ 354806 h 514350"/>
              <a:gd name="connsiteX5225" fmla="*/ 3098006 w 6400800"/>
              <a:gd name="connsiteY5225" fmla="*/ 350996 h 514350"/>
              <a:gd name="connsiteX5226" fmla="*/ 3093244 w 6400800"/>
              <a:gd name="connsiteY5226" fmla="*/ 377666 h 514350"/>
              <a:gd name="connsiteX5227" fmla="*/ 3097054 w 6400800"/>
              <a:gd name="connsiteY5227" fmla="*/ 370046 h 514350"/>
              <a:gd name="connsiteX5228" fmla="*/ 3094196 w 6400800"/>
              <a:gd name="connsiteY5228" fmla="*/ 373856 h 514350"/>
              <a:gd name="connsiteX5229" fmla="*/ 3097054 w 6400800"/>
              <a:gd name="connsiteY5229" fmla="*/ 355759 h 514350"/>
              <a:gd name="connsiteX5230" fmla="*/ 3098006 w 6400800"/>
              <a:gd name="connsiteY5230" fmla="*/ 353854 h 514350"/>
              <a:gd name="connsiteX5231" fmla="*/ 3098006 w 6400800"/>
              <a:gd name="connsiteY5231" fmla="*/ 371951 h 514350"/>
              <a:gd name="connsiteX5232" fmla="*/ 3098006 w 6400800"/>
              <a:gd name="connsiteY5232" fmla="*/ 383381 h 514350"/>
              <a:gd name="connsiteX5233" fmla="*/ 3095149 w 6400800"/>
              <a:gd name="connsiteY5233" fmla="*/ 383381 h 514350"/>
              <a:gd name="connsiteX5234" fmla="*/ 3095149 w 6400800"/>
              <a:gd name="connsiteY5234" fmla="*/ 383381 h 514350"/>
              <a:gd name="connsiteX5235" fmla="*/ 3093244 w 6400800"/>
              <a:gd name="connsiteY5235" fmla="*/ 378619 h 514350"/>
              <a:gd name="connsiteX5236" fmla="*/ 3093244 w 6400800"/>
              <a:gd name="connsiteY5236" fmla="*/ 377666 h 514350"/>
              <a:gd name="connsiteX5237" fmla="*/ 3084671 w 6400800"/>
              <a:gd name="connsiteY5237" fmla="*/ 293846 h 514350"/>
              <a:gd name="connsiteX5238" fmla="*/ 3085624 w 6400800"/>
              <a:gd name="connsiteY5238" fmla="*/ 276701 h 514350"/>
              <a:gd name="connsiteX5239" fmla="*/ 3085624 w 6400800"/>
              <a:gd name="connsiteY5239" fmla="*/ 278606 h 514350"/>
              <a:gd name="connsiteX5240" fmla="*/ 3088481 w 6400800"/>
              <a:gd name="connsiteY5240" fmla="*/ 289084 h 514350"/>
              <a:gd name="connsiteX5241" fmla="*/ 3086576 w 6400800"/>
              <a:gd name="connsiteY5241" fmla="*/ 291941 h 514350"/>
              <a:gd name="connsiteX5242" fmla="*/ 3084671 w 6400800"/>
              <a:gd name="connsiteY5242" fmla="*/ 296704 h 514350"/>
              <a:gd name="connsiteX5243" fmla="*/ 3084671 w 6400800"/>
              <a:gd name="connsiteY5243" fmla="*/ 293846 h 514350"/>
              <a:gd name="connsiteX5244" fmla="*/ 3086576 w 6400800"/>
              <a:gd name="connsiteY5244" fmla="*/ 348139 h 514350"/>
              <a:gd name="connsiteX5245" fmla="*/ 3086576 w 6400800"/>
              <a:gd name="connsiteY5245" fmla="*/ 350044 h 514350"/>
              <a:gd name="connsiteX5246" fmla="*/ 3083719 w 6400800"/>
              <a:gd name="connsiteY5246" fmla="*/ 361474 h 514350"/>
              <a:gd name="connsiteX5247" fmla="*/ 3083719 w 6400800"/>
              <a:gd name="connsiteY5247" fmla="*/ 357664 h 514350"/>
              <a:gd name="connsiteX5248" fmla="*/ 3086576 w 6400800"/>
              <a:gd name="connsiteY5248" fmla="*/ 348139 h 514350"/>
              <a:gd name="connsiteX5249" fmla="*/ 3057049 w 6400800"/>
              <a:gd name="connsiteY5249" fmla="*/ 235744 h 514350"/>
              <a:gd name="connsiteX5250" fmla="*/ 3059906 w 6400800"/>
              <a:gd name="connsiteY5250" fmla="*/ 210979 h 514350"/>
              <a:gd name="connsiteX5251" fmla="*/ 3062764 w 6400800"/>
              <a:gd name="connsiteY5251" fmla="*/ 191929 h 514350"/>
              <a:gd name="connsiteX5252" fmla="*/ 3067526 w 6400800"/>
              <a:gd name="connsiteY5252" fmla="*/ 209074 h 514350"/>
              <a:gd name="connsiteX5253" fmla="*/ 3066574 w 6400800"/>
              <a:gd name="connsiteY5253" fmla="*/ 222409 h 514350"/>
              <a:gd name="connsiteX5254" fmla="*/ 3063716 w 6400800"/>
              <a:gd name="connsiteY5254" fmla="*/ 253841 h 514350"/>
              <a:gd name="connsiteX5255" fmla="*/ 3059906 w 6400800"/>
              <a:gd name="connsiteY5255" fmla="*/ 268129 h 514350"/>
              <a:gd name="connsiteX5256" fmla="*/ 3057049 w 6400800"/>
              <a:gd name="connsiteY5256" fmla="*/ 252889 h 514350"/>
              <a:gd name="connsiteX5257" fmla="*/ 3056096 w 6400800"/>
              <a:gd name="connsiteY5257" fmla="*/ 248126 h 514350"/>
              <a:gd name="connsiteX5258" fmla="*/ 3057049 w 6400800"/>
              <a:gd name="connsiteY5258" fmla="*/ 235744 h 514350"/>
              <a:gd name="connsiteX5259" fmla="*/ 3002756 w 6400800"/>
              <a:gd name="connsiteY5259" fmla="*/ 307181 h 514350"/>
              <a:gd name="connsiteX5260" fmla="*/ 3001804 w 6400800"/>
              <a:gd name="connsiteY5260" fmla="*/ 310039 h 514350"/>
              <a:gd name="connsiteX5261" fmla="*/ 3002756 w 6400800"/>
              <a:gd name="connsiteY5261" fmla="*/ 305276 h 514350"/>
              <a:gd name="connsiteX5262" fmla="*/ 3006566 w 6400800"/>
              <a:gd name="connsiteY5262" fmla="*/ 286226 h 514350"/>
              <a:gd name="connsiteX5263" fmla="*/ 3008471 w 6400800"/>
              <a:gd name="connsiteY5263" fmla="*/ 290036 h 514350"/>
              <a:gd name="connsiteX5264" fmla="*/ 3002756 w 6400800"/>
              <a:gd name="connsiteY5264" fmla="*/ 307181 h 514350"/>
              <a:gd name="connsiteX5265" fmla="*/ 3036094 w 6400800"/>
              <a:gd name="connsiteY5265" fmla="*/ 249079 h 514350"/>
              <a:gd name="connsiteX5266" fmla="*/ 3036094 w 6400800"/>
              <a:gd name="connsiteY5266" fmla="*/ 266224 h 514350"/>
              <a:gd name="connsiteX5267" fmla="*/ 3033236 w 6400800"/>
              <a:gd name="connsiteY5267" fmla="*/ 258604 h 514350"/>
              <a:gd name="connsiteX5268" fmla="*/ 3036094 w 6400800"/>
              <a:gd name="connsiteY5268" fmla="*/ 249079 h 514350"/>
              <a:gd name="connsiteX5269" fmla="*/ 3030379 w 6400800"/>
              <a:gd name="connsiteY5269" fmla="*/ 269081 h 514350"/>
              <a:gd name="connsiteX5270" fmla="*/ 3030379 w 6400800"/>
              <a:gd name="connsiteY5270" fmla="*/ 269081 h 514350"/>
              <a:gd name="connsiteX5271" fmla="*/ 3030379 w 6400800"/>
              <a:gd name="connsiteY5271" fmla="*/ 269081 h 514350"/>
              <a:gd name="connsiteX5272" fmla="*/ 3030379 w 6400800"/>
              <a:gd name="connsiteY5272" fmla="*/ 269081 h 514350"/>
              <a:gd name="connsiteX5273" fmla="*/ 3027521 w 6400800"/>
              <a:gd name="connsiteY5273" fmla="*/ 353854 h 514350"/>
              <a:gd name="connsiteX5274" fmla="*/ 3023711 w 6400800"/>
              <a:gd name="connsiteY5274" fmla="*/ 364331 h 514350"/>
              <a:gd name="connsiteX5275" fmla="*/ 3017996 w 6400800"/>
              <a:gd name="connsiteY5275" fmla="*/ 383381 h 514350"/>
              <a:gd name="connsiteX5276" fmla="*/ 3017044 w 6400800"/>
              <a:gd name="connsiteY5276" fmla="*/ 385286 h 514350"/>
              <a:gd name="connsiteX5277" fmla="*/ 3015139 w 6400800"/>
              <a:gd name="connsiteY5277" fmla="*/ 376714 h 514350"/>
              <a:gd name="connsiteX5278" fmla="*/ 3020854 w 6400800"/>
              <a:gd name="connsiteY5278" fmla="*/ 366236 h 514350"/>
              <a:gd name="connsiteX5279" fmla="*/ 3028474 w 6400800"/>
              <a:gd name="connsiteY5279" fmla="*/ 352901 h 514350"/>
              <a:gd name="connsiteX5280" fmla="*/ 3027521 w 6400800"/>
              <a:gd name="connsiteY5280" fmla="*/ 353854 h 514350"/>
              <a:gd name="connsiteX5281" fmla="*/ 3021806 w 6400800"/>
              <a:gd name="connsiteY5281" fmla="*/ 230029 h 514350"/>
              <a:gd name="connsiteX5282" fmla="*/ 3024664 w 6400800"/>
              <a:gd name="connsiteY5282" fmla="*/ 241459 h 514350"/>
              <a:gd name="connsiteX5283" fmla="*/ 3024664 w 6400800"/>
              <a:gd name="connsiteY5283" fmla="*/ 241459 h 514350"/>
              <a:gd name="connsiteX5284" fmla="*/ 3021806 w 6400800"/>
              <a:gd name="connsiteY5284" fmla="*/ 230029 h 514350"/>
              <a:gd name="connsiteX5285" fmla="*/ 3021806 w 6400800"/>
              <a:gd name="connsiteY5285" fmla="*/ 230029 h 514350"/>
              <a:gd name="connsiteX5286" fmla="*/ 3020854 w 6400800"/>
              <a:gd name="connsiteY5286" fmla="*/ 305276 h 514350"/>
              <a:gd name="connsiteX5287" fmla="*/ 3020854 w 6400800"/>
              <a:gd name="connsiteY5287" fmla="*/ 305276 h 514350"/>
              <a:gd name="connsiteX5288" fmla="*/ 3020854 w 6400800"/>
              <a:gd name="connsiteY5288" fmla="*/ 305276 h 514350"/>
              <a:gd name="connsiteX5289" fmla="*/ 3020854 w 6400800"/>
              <a:gd name="connsiteY5289" fmla="*/ 305276 h 514350"/>
              <a:gd name="connsiteX5290" fmla="*/ 3017996 w 6400800"/>
              <a:gd name="connsiteY5290" fmla="*/ 317659 h 514350"/>
              <a:gd name="connsiteX5291" fmla="*/ 3021806 w 6400800"/>
              <a:gd name="connsiteY5291" fmla="*/ 329089 h 514350"/>
              <a:gd name="connsiteX5292" fmla="*/ 3025616 w 6400800"/>
              <a:gd name="connsiteY5292" fmla="*/ 339566 h 514350"/>
              <a:gd name="connsiteX5293" fmla="*/ 3011329 w 6400800"/>
              <a:gd name="connsiteY5293" fmla="*/ 359569 h 514350"/>
              <a:gd name="connsiteX5294" fmla="*/ 3011329 w 6400800"/>
              <a:gd name="connsiteY5294" fmla="*/ 360521 h 514350"/>
              <a:gd name="connsiteX5295" fmla="*/ 3009424 w 6400800"/>
              <a:gd name="connsiteY5295" fmla="*/ 351949 h 514350"/>
              <a:gd name="connsiteX5296" fmla="*/ 3017996 w 6400800"/>
              <a:gd name="connsiteY5296" fmla="*/ 317659 h 514350"/>
              <a:gd name="connsiteX5297" fmla="*/ 3013234 w 6400800"/>
              <a:gd name="connsiteY5297" fmla="*/ 257651 h 514350"/>
              <a:gd name="connsiteX5298" fmla="*/ 3014186 w 6400800"/>
              <a:gd name="connsiteY5298" fmla="*/ 261461 h 514350"/>
              <a:gd name="connsiteX5299" fmla="*/ 3015139 w 6400800"/>
              <a:gd name="connsiteY5299" fmla="*/ 269081 h 514350"/>
              <a:gd name="connsiteX5300" fmla="*/ 3010376 w 6400800"/>
              <a:gd name="connsiteY5300" fmla="*/ 284321 h 514350"/>
              <a:gd name="connsiteX5301" fmla="*/ 3009424 w 6400800"/>
              <a:gd name="connsiteY5301" fmla="*/ 282416 h 514350"/>
              <a:gd name="connsiteX5302" fmla="*/ 3008471 w 6400800"/>
              <a:gd name="connsiteY5302" fmla="*/ 279559 h 514350"/>
              <a:gd name="connsiteX5303" fmla="*/ 3009424 w 6400800"/>
              <a:gd name="connsiteY5303" fmla="*/ 276701 h 514350"/>
              <a:gd name="connsiteX5304" fmla="*/ 3013234 w 6400800"/>
              <a:gd name="connsiteY5304" fmla="*/ 257651 h 514350"/>
              <a:gd name="connsiteX5305" fmla="*/ 3008471 w 6400800"/>
              <a:gd name="connsiteY5305" fmla="*/ 230029 h 514350"/>
              <a:gd name="connsiteX5306" fmla="*/ 3010376 w 6400800"/>
              <a:gd name="connsiteY5306" fmla="*/ 244316 h 514350"/>
              <a:gd name="connsiteX5307" fmla="*/ 3007519 w 6400800"/>
              <a:gd name="connsiteY5307" fmla="*/ 250984 h 514350"/>
              <a:gd name="connsiteX5308" fmla="*/ 3001804 w 6400800"/>
              <a:gd name="connsiteY5308" fmla="*/ 264319 h 514350"/>
              <a:gd name="connsiteX5309" fmla="*/ 3008471 w 6400800"/>
              <a:gd name="connsiteY5309" fmla="*/ 230029 h 514350"/>
              <a:gd name="connsiteX5310" fmla="*/ 3003709 w 6400800"/>
              <a:gd name="connsiteY5310" fmla="*/ 195739 h 514350"/>
              <a:gd name="connsiteX5311" fmla="*/ 3004661 w 6400800"/>
              <a:gd name="connsiteY5311" fmla="*/ 205264 h 514350"/>
              <a:gd name="connsiteX5312" fmla="*/ 2997994 w 6400800"/>
              <a:gd name="connsiteY5312" fmla="*/ 223361 h 514350"/>
              <a:gd name="connsiteX5313" fmla="*/ 2986564 w 6400800"/>
              <a:gd name="connsiteY5313" fmla="*/ 262414 h 514350"/>
              <a:gd name="connsiteX5314" fmla="*/ 2984659 w 6400800"/>
              <a:gd name="connsiteY5314" fmla="*/ 270986 h 514350"/>
              <a:gd name="connsiteX5315" fmla="*/ 2984659 w 6400800"/>
              <a:gd name="connsiteY5315" fmla="*/ 270986 h 514350"/>
              <a:gd name="connsiteX5316" fmla="*/ 3003709 w 6400800"/>
              <a:gd name="connsiteY5316" fmla="*/ 195739 h 514350"/>
              <a:gd name="connsiteX5317" fmla="*/ 2974181 w 6400800"/>
              <a:gd name="connsiteY5317" fmla="*/ 311944 h 514350"/>
              <a:gd name="connsiteX5318" fmla="*/ 2980849 w 6400800"/>
              <a:gd name="connsiteY5318" fmla="*/ 284321 h 514350"/>
              <a:gd name="connsiteX5319" fmla="*/ 2980849 w 6400800"/>
              <a:gd name="connsiteY5319" fmla="*/ 285274 h 514350"/>
              <a:gd name="connsiteX5320" fmla="*/ 2976086 w 6400800"/>
              <a:gd name="connsiteY5320" fmla="*/ 307181 h 514350"/>
              <a:gd name="connsiteX5321" fmla="*/ 2972276 w 6400800"/>
              <a:gd name="connsiteY5321" fmla="*/ 327184 h 514350"/>
              <a:gd name="connsiteX5322" fmla="*/ 2970371 w 6400800"/>
              <a:gd name="connsiteY5322" fmla="*/ 322421 h 514350"/>
              <a:gd name="connsiteX5323" fmla="*/ 2974181 w 6400800"/>
              <a:gd name="connsiteY5323" fmla="*/ 311944 h 514350"/>
              <a:gd name="connsiteX5324" fmla="*/ 2964656 w 6400800"/>
              <a:gd name="connsiteY5324" fmla="*/ 349091 h 514350"/>
              <a:gd name="connsiteX5325" fmla="*/ 2968466 w 6400800"/>
              <a:gd name="connsiteY5325" fmla="*/ 334804 h 514350"/>
              <a:gd name="connsiteX5326" fmla="*/ 2970371 w 6400800"/>
              <a:gd name="connsiteY5326" fmla="*/ 344329 h 514350"/>
              <a:gd name="connsiteX5327" fmla="*/ 2969419 w 6400800"/>
              <a:gd name="connsiteY5327" fmla="*/ 353854 h 514350"/>
              <a:gd name="connsiteX5328" fmla="*/ 2966561 w 6400800"/>
              <a:gd name="connsiteY5328" fmla="*/ 377666 h 514350"/>
              <a:gd name="connsiteX5329" fmla="*/ 2963704 w 6400800"/>
              <a:gd name="connsiteY5329" fmla="*/ 366236 h 514350"/>
              <a:gd name="connsiteX5330" fmla="*/ 2969419 w 6400800"/>
              <a:gd name="connsiteY5330" fmla="*/ 341471 h 514350"/>
              <a:gd name="connsiteX5331" fmla="*/ 2964656 w 6400800"/>
              <a:gd name="connsiteY5331" fmla="*/ 349091 h 514350"/>
              <a:gd name="connsiteX5332" fmla="*/ 2958941 w 6400800"/>
              <a:gd name="connsiteY5332" fmla="*/ 383381 h 514350"/>
              <a:gd name="connsiteX5333" fmla="*/ 2958941 w 6400800"/>
              <a:gd name="connsiteY5333" fmla="*/ 383381 h 514350"/>
              <a:gd name="connsiteX5334" fmla="*/ 2958941 w 6400800"/>
              <a:gd name="connsiteY5334" fmla="*/ 383381 h 514350"/>
              <a:gd name="connsiteX5335" fmla="*/ 2958941 w 6400800"/>
              <a:gd name="connsiteY5335" fmla="*/ 383381 h 514350"/>
              <a:gd name="connsiteX5336" fmla="*/ 2958941 w 6400800"/>
              <a:gd name="connsiteY5336" fmla="*/ 383381 h 514350"/>
              <a:gd name="connsiteX5337" fmla="*/ 2936081 w 6400800"/>
              <a:gd name="connsiteY5337" fmla="*/ 284321 h 514350"/>
              <a:gd name="connsiteX5338" fmla="*/ 2934176 w 6400800"/>
              <a:gd name="connsiteY5338" fmla="*/ 273844 h 514350"/>
              <a:gd name="connsiteX5339" fmla="*/ 2936081 w 6400800"/>
              <a:gd name="connsiteY5339" fmla="*/ 271939 h 514350"/>
              <a:gd name="connsiteX5340" fmla="*/ 2936081 w 6400800"/>
              <a:gd name="connsiteY5340" fmla="*/ 284321 h 514350"/>
              <a:gd name="connsiteX5341" fmla="*/ 2936081 w 6400800"/>
              <a:gd name="connsiteY5341" fmla="*/ 267176 h 514350"/>
              <a:gd name="connsiteX5342" fmla="*/ 2936081 w 6400800"/>
              <a:gd name="connsiteY5342" fmla="*/ 267176 h 514350"/>
              <a:gd name="connsiteX5343" fmla="*/ 2934176 w 6400800"/>
              <a:gd name="connsiteY5343" fmla="*/ 269081 h 514350"/>
              <a:gd name="connsiteX5344" fmla="*/ 2936081 w 6400800"/>
              <a:gd name="connsiteY5344" fmla="*/ 265271 h 514350"/>
              <a:gd name="connsiteX5345" fmla="*/ 2936081 w 6400800"/>
              <a:gd name="connsiteY5345" fmla="*/ 267176 h 514350"/>
              <a:gd name="connsiteX5346" fmla="*/ 2929414 w 6400800"/>
              <a:gd name="connsiteY5346" fmla="*/ 243364 h 514350"/>
              <a:gd name="connsiteX5347" fmla="*/ 2930366 w 6400800"/>
              <a:gd name="connsiteY5347" fmla="*/ 243364 h 514350"/>
              <a:gd name="connsiteX5348" fmla="*/ 2933224 w 6400800"/>
              <a:gd name="connsiteY5348" fmla="*/ 244316 h 514350"/>
              <a:gd name="connsiteX5349" fmla="*/ 2934176 w 6400800"/>
              <a:gd name="connsiteY5349" fmla="*/ 255746 h 514350"/>
              <a:gd name="connsiteX5350" fmla="*/ 2931319 w 6400800"/>
              <a:gd name="connsiteY5350" fmla="*/ 261461 h 514350"/>
              <a:gd name="connsiteX5351" fmla="*/ 2927509 w 6400800"/>
              <a:gd name="connsiteY5351" fmla="*/ 248126 h 514350"/>
              <a:gd name="connsiteX5352" fmla="*/ 2929414 w 6400800"/>
              <a:gd name="connsiteY5352" fmla="*/ 243364 h 514350"/>
              <a:gd name="connsiteX5353" fmla="*/ 2917984 w 6400800"/>
              <a:gd name="connsiteY5353" fmla="*/ 351949 h 514350"/>
              <a:gd name="connsiteX5354" fmla="*/ 2918936 w 6400800"/>
              <a:gd name="connsiteY5354" fmla="*/ 353854 h 514350"/>
              <a:gd name="connsiteX5355" fmla="*/ 2919889 w 6400800"/>
              <a:gd name="connsiteY5355" fmla="*/ 363379 h 514350"/>
              <a:gd name="connsiteX5356" fmla="*/ 2922746 w 6400800"/>
              <a:gd name="connsiteY5356" fmla="*/ 380524 h 514350"/>
              <a:gd name="connsiteX5357" fmla="*/ 2920841 w 6400800"/>
              <a:gd name="connsiteY5357" fmla="*/ 380524 h 514350"/>
              <a:gd name="connsiteX5358" fmla="*/ 2913221 w 6400800"/>
              <a:gd name="connsiteY5358" fmla="*/ 362426 h 514350"/>
              <a:gd name="connsiteX5359" fmla="*/ 2917984 w 6400800"/>
              <a:gd name="connsiteY5359" fmla="*/ 351949 h 514350"/>
              <a:gd name="connsiteX5360" fmla="*/ 2904649 w 6400800"/>
              <a:gd name="connsiteY5360" fmla="*/ 224314 h 514350"/>
              <a:gd name="connsiteX5361" fmla="*/ 2904649 w 6400800"/>
              <a:gd name="connsiteY5361" fmla="*/ 224314 h 514350"/>
              <a:gd name="connsiteX5362" fmla="*/ 2903696 w 6400800"/>
              <a:gd name="connsiteY5362" fmla="*/ 237649 h 514350"/>
              <a:gd name="connsiteX5363" fmla="*/ 2902744 w 6400800"/>
              <a:gd name="connsiteY5363" fmla="*/ 250031 h 514350"/>
              <a:gd name="connsiteX5364" fmla="*/ 2900839 w 6400800"/>
              <a:gd name="connsiteY5364" fmla="*/ 235744 h 514350"/>
              <a:gd name="connsiteX5365" fmla="*/ 2904649 w 6400800"/>
              <a:gd name="connsiteY5365" fmla="*/ 224314 h 514350"/>
              <a:gd name="connsiteX5366" fmla="*/ 2885599 w 6400800"/>
              <a:gd name="connsiteY5366" fmla="*/ 294799 h 514350"/>
              <a:gd name="connsiteX5367" fmla="*/ 2888456 w 6400800"/>
              <a:gd name="connsiteY5367" fmla="*/ 280511 h 514350"/>
              <a:gd name="connsiteX5368" fmla="*/ 2889409 w 6400800"/>
              <a:gd name="connsiteY5368" fmla="*/ 308134 h 514350"/>
              <a:gd name="connsiteX5369" fmla="*/ 2884646 w 6400800"/>
              <a:gd name="connsiteY5369" fmla="*/ 297656 h 514350"/>
              <a:gd name="connsiteX5370" fmla="*/ 2885599 w 6400800"/>
              <a:gd name="connsiteY5370" fmla="*/ 294799 h 514350"/>
              <a:gd name="connsiteX5371" fmla="*/ 2869406 w 6400800"/>
              <a:gd name="connsiteY5371" fmla="*/ 301466 h 514350"/>
              <a:gd name="connsiteX5372" fmla="*/ 2869406 w 6400800"/>
              <a:gd name="connsiteY5372" fmla="*/ 301466 h 514350"/>
              <a:gd name="connsiteX5373" fmla="*/ 2869406 w 6400800"/>
              <a:gd name="connsiteY5373" fmla="*/ 302419 h 514350"/>
              <a:gd name="connsiteX5374" fmla="*/ 2868454 w 6400800"/>
              <a:gd name="connsiteY5374" fmla="*/ 305276 h 514350"/>
              <a:gd name="connsiteX5375" fmla="*/ 2856071 w 6400800"/>
              <a:gd name="connsiteY5375" fmla="*/ 284321 h 514350"/>
              <a:gd name="connsiteX5376" fmla="*/ 2855119 w 6400800"/>
              <a:gd name="connsiteY5376" fmla="*/ 282416 h 514350"/>
              <a:gd name="connsiteX5377" fmla="*/ 2857976 w 6400800"/>
              <a:gd name="connsiteY5377" fmla="*/ 273844 h 514350"/>
              <a:gd name="connsiteX5378" fmla="*/ 2869406 w 6400800"/>
              <a:gd name="connsiteY5378" fmla="*/ 301466 h 514350"/>
              <a:gd name="connsiteX5379" fmla="*/ 2851309 w 6400800"/>
              <a:gd name="connsiteY5379" fmla="*/ 262414 h 514350"/>
              <a:gd name="connsiteX5380" fmla="*/ 2851309 w 6400800"/>
              <a:gd name="connsiteY5380" fmla="*/ 259556 h 514350"/>
              <a:gd name="connsiteX5381" fmla="*/ 2855119 w 6400800"/>
              <a:gd name="connsiteY5381" fmla="*/ 267176 h 514350"/>
              <a:gd name="connsiteX5382" fmla="*/ 2856071 w 6400800"/>
              <a:gd name="connsiteY5382" fmla="*/ 269081 h 514350"/>
              <a:gd name="connsiteX5383" fmla="*/ 2851309 w 6400800"/>
              <a:gd name="connsiteY5383" fmla="*/ 276701 h 514350"/>
              <a:gd name="connsiteX5384" fmla="*/ 2850356 w 6400800"/>
              <a:gd name="connsiteY5384" fmla="*/ 274796 h 514350"/>
              <a:gd name="connsiteX5385" fmla="*/ 2851309 w 6400800"/>
              <a:gd name="connsiteY5385" fmla="*/ 262414 h 514350"/>
              <a:gd name="connsiteX5386" fmla="*/ 2848451 w 6400800"/>
              <a:gd name="connsiteY5386" fmla="*/ 312896 h 514350"/>
              <a:gd name="connsiteX5387" fmla="*/ 2848451 w 6400800"/>
              <a:gd name="connsiteY5387" fmla="*/ 302419 h 514350"/>
              <a:gd name="connsiteX5388" fmla="*/ 2860834 w 6400800"/>
              <a:gd name="connsiteY5388" fmla="*/ 327184 h 514350"/>
              <a:gd name="connsiteX5389" fmla="*/ 2856071 w 6400800"/>
              <a:gd name="connsiteY5389" fmla="*/ 344329 h 514350"/>
              <a:gd name="connsiteX5390" fmla="*/ 2853214 w 6400800"/>
              <a:gd name="connsiteY5390" fmla="*/ 355759 h 514350"/>
              <a:gd name="connsiteX5391" fmla="*/ 2851309 w 6400800"/>
              <a:gd name="connsiteY5391" fmla="*/ 341471 h 514350"/>
              <a:gd name="connsiteX5392" fmla="*/ 2847499 w 6400800"/>
              <a:gd name="connsiteY5392" fmla="*/ 316706 h 514350"/>
              <a:gd name="connsiteX5393" fmla="*/ 2848451 w 6400800"/>
              <a:gd name="connsiteY5393" fmla="*/ 312896 h 514350"/>
              <a:gd name="connsiteX5394" fmla="*/ 2836069 w 6400800"/>
              <a:gd name="connsiteY5394" fmla="*/ 226219 h 514350"/>
              <a:gd name="connsiteX5395" fmla="*/ 2847499 w 6400800"/>
              <a:gd name="connsiteY5395" fmla="*/ 251936 h 514350"/>
              <a:gd name="connsiteX5396" fmla="*/ 2844641 w 6400800"/>
              <a:gd name="connsiteY5396" fmla="*/ 261461 h 514350"/>
              <a:gd name="connsiteX5397" fmla="*/ 2843689 w 6400800"/>
              <a:gd name="connsiteY5397" fmla="*/ 266224 h 514350"/>
              <a:gd name="connsiteX5398" fmla="*/ 2838926 w 6400800"/>
              <a:gd name="connsiteY5398" fmla="*/ 258604 h 514350"/>
              <a:gd name="connsiteX5399" fmla="*/ 2834164 w 6400800"/>
              <a:gd name="connsiteY5399" fmla="*/ 229076 h 514350"/>
              <a:gd name="connsiteX5400" fmla="*/ 2836069 w 6400800"/>
              <a:gd name="connsiteY5400" fmla="*/ 226219 h 514350"/>
              <a:gd name="connsiteX5401" fmla="*/ 2830354 w 6400800"/>
              <a:gd name="connsiteY5401" fmla="*/ 305276 h 514350"/>
              <a:gd name="connsiteX5402" fmla="*/ 2831306 w 6400800"/>
              <a:gd name="connsiteY5402" fmla="*/ 312896 h 514350"/>
              <a:gd name="connsiteX5403" fmla="*/ 2831306 w 6400800"/>
              <a:gd name="connsiteY5403" fmla="*/ 313849 h 514350"/>
              <a:gd name="connsiteX5404" fmla="*/ 2830354 w 6400800"/>
              <a:gd name="connsiteY5404" fmla="*/ 308134 h 514350"/>
              <a:gd name="connsiteX5405" fmla="*/ 2830354 w 6400800"/>
              <a:gd name="connsiteY5405" fmla="*/ 305276 h 514350"/>
              <a:gd name="connsiteX5406" fmla="*/ 2829401 w 6400800"/>
              <a:gd name="connsiteY5406" fmla="*/ 292894 h 514350"/>
              <a:gd name="connsiteX5407" fmla="*/ 2830354 w 6400800"/>
              <a:gd name="connsiteY5407" fmla="*/ 299561 h 514350"/>
              <a:gd name="connsiteX5408" fmla="*/ 2829401 w 6400800"/>
              <a:gd name="connsiteY5408" fmla="*/ 301466 h 514350"/>
              <a:gd name="connsiteX5409" fmla="*/ 2829401 w 6400800"/>
              <a:gd name="connsiteY5409" fmla="*/ 299561 h 514350"/>
              <a:gd name="connsiteX5410" fmla="*/ 2829401 w 6400800"/>
              <a:gd name="connsiteY5410" fmla="*/ 292894 h 514350"/>
              <a:gd name="connsiteX5411" fmla="*/ 2785586 w 6400800"/>
              <a:gd name="connsiteY5411" fmla="*/ 268129 h 514350"/>
              <a:gd name="connsiteX5412" fmla="*/ 2782729 w 6400800"/>
              <a:gd name="connsiteY5412" fmla="*/ 271939 h 514350"/>
              <a:gd name="connsiteX5413" fmla="*/ 2782729 w 6400800"/>
              <a:gd name="connsiteY5413" fmla="*/ 269081 h 514350"/>
              <a:gd name="connsiteX5414" fmla="*/ 2782729 w 6400800"/>
              <a:gd name="connsiteY5414" fmla="*/ 265271 h 514350"/>
              <a:gd name="connsiteX5415" fmla="*/ 2786539 w 6400800"/>
              <a:gd name="connsiteY5415" fmla="*/ 258604 h 514350"/>
              <a:gd name="connsiteX5416" fmla="*/ 2786539 w 6400800"/>
              <a:gd name="connsiteY5416" fmla="*/ 260509 h 514350"/>
              <a:gd name="connsiteX5417" fmla="*/ 2785586 w 6400800"/>
              <a:gd name="connsiteY5417" fmla="*/ 268129 h 514350"/>
              <a:gd name="connsiteX5418" fmla="*/ 2796064 w 6400800"/>
              <a:gd name="connsiteY5418" fmla="*/ 268129 h 514350"/>
              <a:gd name="connsiteX5419" fmla="*/ 2796064 w 6400800"/>
              <a:gd name="connsiteY5419" fmla="*/ 268129 h 514350"/>
              <a:gd name="connsiteX5420" fmla="*/ 2798921 w 6400800"/>
              <a:gd name="connsiteY5420" fmla="*/ 263366 h 514350"/>
              <a:gd name="connsiteX5421" fmla="*/ 2796064 w 6400800"/>
              <a:gd name="connsiteY5421" fmla="*/ 268129 h 514350"/>
              <a:gd name="connsiteX5422" fmla="*/ 2803684 w 6400800"/>
              <a:gd name="connsiteY5422" fmla="*/ 314801 h 514350"/>
              <a:gd name="connsiteX5423" fmla="*/ 2802731 w 6400800"/>
              <a:gd name="connsiteY5423" fmla="*/ 318611 h 514350"/>
              <a:gd name="connsiteX5424" fmla="*/ 2801779 w 6400800"/>
              <a:gd name="connsiteY5424" fmla="*/ 325279 h 514350"/>
              <a:gd name="connsiteX5425" fmla="*/ 2798921 w 6400800"/>
              <a:gd name="connsiteY5425" fmla="*/ 317659 h 514350"/>
              <a:gd name="connsiteX5426" fmla="*/ 2798921 w 6400800"/>
              <a:gd name="connsiteY5426" fmla="*/ 315754 h 514350"/>
              <a:gd name="connsiteX5427" fmla="*/ 2798921 w 6400800"/>
              <a:gd name="connsiteY5427" fmla="*/ 315754 h 514350"/>
              <a:gd name="connsiteX5428" fmla="*/ 2801779 w 6400800"/>
              <a:gd name="connsiteY5428" fmla="*/ 304324 h 514350"/>
              <a:gd name="connsiteX5429" fmla="*/ 2803684 w 6400800"/>
              <a:gd name="connsiteY5429" fmla="*/ 312896 h 514350"/>
              <a:gd name="connsiteX5430" fmla="*/ 2803684 w 6400800"/>
              <a:gd name="connsiteY5430" fmla="*/ 314801 h 514350"/>
              <a:gd name="connsiteX5431" fmla="*/ 2810351 w 6400800"/>
              <a:gd name="connsiteY5431" fmla="*/ 280511 h 514350"/>
              <a:gd name="connsiteX5432" fmla="*/ 2805589 w 6400800"/>
              <a:gd name="connsiteY5432" fmla="*/ 302419 h 514350"/>
              <a:gd name="connsiteX5433" fmla="*/ 2803684 w 6400800"/>
              <a:gd name="connsiteY5433" fmla="*/ 298609 h 514350"/>
              <a:gd name="connsiteX5434" fmla="*/ 2802731 w 6400800"/>
              <a:gd name="connsiteY5434" fmla="*/ 296704 h 514350"/>
              <a:gd name="connsiteX5435" fmla="*/ 2805589 w 6400800"/>
              <a:gd name="connsiteY5435" fmla="*/ 287179 h 514350"/>
              <a:gd name="connsiteX5436" fmla="*/ 2809399 w 6400800"/>
              <a:gd name="connsiteY5436" fmla="*/ 277654 h 514350"/>
              <a:gd name="connsiteX5437" fmla="*/ 2810351 w 6400800"/>
              <a:gd name="connsiteY5437" fmla="*/ 275749 h 514350"/>
              <a:gd name="connsiteX5438" fmla="*/ 2810351 w 6400800"/>
              <a:gd name="connsiteY5438" fmla="*/ 280511 h 514350"/>
              <a:gd name="connsiteX5439" fmla="*/ 2811304 w 6400800"/>
              <a:gd name="connsiteY5439" fmla="*/ 276701 h 514350"/>
              <a:gd name="connsiteX5440" fmla="*/ 2811304 w 6400800"/>
              <a:gd name="connsiteY5440" fmla="*/ 274796 h 514350"/>
              <a:gd name="connsiteX5441" fmla="*/ 2813209 w 6400800"/>
              <a:gd name="connsiteY5441" fmla="*/ 270986 h 514350"/>
              <a:gd name="connsiteX5442" fmla="*/ 2811304 w 6400800"/>
              <a:gd name="connsiteY5442" fmla="*/ 276701 h 514350"/>
              <a:gd name="connsiteX5443" fmla="*/ 2812256 w 6400800"/>
              <a:gd name="connsiteY5443" fmla="*/ 236696 h 514350"/>
              <a:gd name="connsiteX5444" fmla="*/ 2806541 w 6400800"/>
              <a:gd name="connsiteY5444" fmla="*/ 246221 h 514350"/>
              <a:gd name="connsiteX5445" fmla="*/ 2799874 w 6400800"/>
              <a:gd name="connsiteY5445" fmla="*/ 251936 h 514350"/>
              <a:gd name="connsiteX5446" fmla="*/ 2794159 w 6400800"/>
              <a:gd name="connsiteY5446" fmla="*/ 257651 h 514350"/>
              <a:gd name="connsiteX5447" fmla="*/ 2792254 w 6400800"/>
              <a:gd name="connsiteY5447" fmla="*/ 245269 h 514350"/>
              <a:gd name="connsiteX5448" fmla="*/ 2796064 w 6400800"/>
              <a:gd name="connsiteY5448" fmla="*/ 238601 h 514350"/>
              <a:gd name="connsiteX5449" fmla="*/ 2804636 w 6400800"/>
              <a:gd name="connsiteY5449" fmla="*/ 224314 h 514350"/>
              <a:gd name="connsiteX5450" fmla="*/ 2812256 w 6400800"/>
              <a:gd name="connsiteY5450" fmla="*/ 236696 h 514350"/>
              <a:gd name="connsiteX5451" fmla="*/ 2804636 w 6400800"/>
              <a:gd name="connsiteY5451" fmla="*/ 223361 h 514350"/>
              <a:gd name="connsiteX5452" fmla="*/ 2794159 w 6400800"/>
              <a:gd name="connsiteY5452" fmla="*/ 235744 h 514350"/>
              <a:gd name="connsiteX5453" fmla="*/ 2792254 w 6400800"/>
              <a:gd name="connsiteY5453" fmla="*/ 238601 h 514350"/>
              <a:gd name="connsiteX5454" fmla="*/ 2792254 w 6400800"/>
              <a:gd name="connsiteY5454" fmla="*/ 238601 h 514350"/>
              <a:gd name="connsiteX5455" fmla="*/ 2796064 w 6400800"/>
              <a:gd name="connsiteY5455" fmla="*/ 230981 h 514350"/>
              <a:gd name="connsiteX5456" fmla="*/ 2801779 w 6400800"/>
              <a:gd name="connsiteY5456" fmla="*/ 219551 h 514350"/>
              <a:gd name="connsiteX5457" fmla="*/ 2804636 w 6400800"/>
              <a:gd name="connsiteY5457" fmla="*/ 223361 h 514350"/>
              <a:gd name="connsiteX5458" fmla="*/ 2787491 w 6400800"/>
              <a:gd name="connsiteY5458" fmla="*/ 196691 h 514350"/>
              <a:gd name="connsiteX5459" fmla="*/ 2800826 w 6400800"/>
              <a:gd name="connsiteY5459" fmla="*/ 217646 h 514350"/>
              <a:gd name="connsiteX5460" fmla="*/ 2792254 w 6400800"/>
              <a:gd name="connsiteY5460" fmla="*/ 228124 h 514350"/>
              <a:gd name="connsiteX5461" fmla="*/ 2790349 w 6400800"/>
              <a:gd name="connsiteY5461" fmla="*/ 230981 h 514350"/>
              <a:gd name="connsiteX5462" fmla="*/ 2787491 w 6400800"/>
              <a:gd name="connsiteY5462" fmla="*/ 218599 h 514350"/>
              <a:gd name="connsiteX5463" fmla="*/ 2781776 w 6400800"/>
              <a:gd name="connsiteY5463" fmla="*/ 196691 h 514350"/>
              <a:gd name="connsiteX5464" fmla="*/ 2783681 w 6400800"/>
              <a:gd name="connsiteY5464" fmla="*/ 218599 h 514350"/>
              <a:gd name="connsiteX5465" fmla="*/ 2784634 w 6400800"/>
              <a:gd name="connsiteY5465" fmla="*/ 237649 h 514350"/>
              <a:gd name="connsiteX5466" fmla="*/ 2780824 w 6400800"/>
              <a:gd name="connsiteY5466" fmla="*/ 243364 h 514350"/>
              <a:gd name="connsiteX5467" fmla="*/ 2778919 w 6400800"/>
              <a:gd name="connsiteY5467" fmla="*/ 204311 h 514350"/>
              <a:gd name="connsiteX5468" fmla="*/ 2777966 w 6400800"/>
              <a:gd name="connsiteY5468" fmla="*/ 186214 h 514350"/>
              <a:gd name="connsiteX5469" fmla="*/ 2775109 w 6400800"/>
              <a:gd name="connsiteY5469" fmla="*/ 204311 h 514350"/>
              <a:gd name="connsiteX5470" fmla="*/ 2774156 w 6400800"/>
              <a:gd name="connsiteY5470" fmla="*/ 214789 h 514350"/>
              <a:gd name="connsiteX5471" fmla="*/ 2770346 w 6400800"/>
              <a:gd name="connsiteY5471" fmla="*/ 190976 h 514350"/>
              <a:gd name="connsiteX5472" fmla="*/ 2770346 w 6400800"/>
              <a:gd name="connsiteY5472" fmla="*/ 189071 h 514350"/>
              <a:gd name="connsiteX5473" fmla="*/ 2770346 w 6400800"/>
              <a:gd name="connsiteY5473" fmla="*/ 185261 h 514350"/>
              <a:gd name="connsiteX5474" fmla="*/ 2768441 w 6400800"/>
              <a:gd name="connsiteY5474" fmla="*/ 166211 h 514350"/>
              <a:gd name="connsiteX5475" fmla="*/ 2787491 w 6400800"/>
              <a:gd name="connsiteY5475" fmla="*/ 196691 h 514350"/>
              <a:gd name="connsiteX5476" fmla="*/ 2767489 w 6400800"/>
              <a:gd name="connsiteY5476" fmla="*/ 167164 h 514350"/>
              <a:gd name="connsiteX5477" fmla="*/ 2767489 w 6400800"/>
              <a:gd name="connsiteY5477" fmla="*/ 170974 h 514350"/>
              <a:gd name="connsiteX5478" fmla="*/ 2766536 w 6400800"/>
              <a:gd name="connsiteY5478" fmla="*/ 166211 h 514350"/>
              <a:gd name="connsiteX5479" fmla="*/ 2767489 w 6400800"/>
              <a:gd name="connsiteY5479" fmla="*/ 167164 h 514350"/>
              <a:gd name="connsiteX5480" fmla="*/ 2757964 w 6400800"/>
              <a:gd name="connsiteY5480" fmla="*/ 342424 h 514350"/>
              <a:gd name="connsiteX5481" fmla="*/ 2755106 w 6400800"/>
              <a:gd name="connsiteY5481" fmla="*/ 336709 h 514350"/>
              <a:gd name="connsiteX5482" fmla="*/ 2758916 w 6400800"/>
              <a:gd name="connsiteY5482" fmla="*/ 329089 h 514350"/>
              <a:gd name="connsiteX5483" fmla="*/ 2760821 w 6400800"/>
              <a:gd name="connsiteY5483" fmla="*/ 332899 h 514350"/>
              <a:gd name="connsiteX5484" fmla="*/ 2757964 w 6400800"/>
              <a:gd name="connsiteY5484" fmla="*/ 342424 h 514350"/>
              <a:gd name="connsiteX5485" fmla="*/ 2762726 w 6400800"/>
              <a:gd name="connsiteY5485" fmla="*/ 327184 h 514350"/>
              <a:gd name="connsiteX5486" fmla="*/ 2761774 w 6400800"/>
              <a:gd name="connsiteY5486" fmla="*/ 330994 h 514350"/>
              <a:gd name="connsiteX5487" fmla="*/ 2759869 w 6400800"/>
              <a:gd name="connsiteY5487" fmla="*/ 328136 h 514350"/>
              <a:gd name="connsiteX5488" fmla="*/ 2761774 w 6400800"/>
              <a:gd name="connsiteY5488" fmla="*/ 324326 h 514350"/>
              <a:gd name="connsiteX5489" fmla="*/ 2762726 w 6400800"/>
              <a:gd name="connsiteY5489" fmla="*/ 327184 h 514350"/>
              <a:gd name="connsiteX5490" fmla="*/ 2762726 w 6400800"/>
              <a:gd name="connsiteY5490" fmla="*/ 327184 h 514350"/>
              <a:gd name="connsiteX5491" fmla="*/ 2762726 w 6400800"/>
              <a:gd name="connsiteY5491" fmla="*/ 250031 h 514350"/>
              <a:gd name="connsiteX5492" fmla="*/ 2762726 w 6400800"/>
              <a:gd name="connsiteY5492" fmla="*/ 270034 h 514350"/>
              <a:gd name="connsiteX5493" fmla="*/ 2754154 w 6400800"/>
              <a:gd name="connsiteY5493" fmla="*/ 282416 h 514350"/>
              <a:gd name="connsiteX5494" fmla="*/ 2753201 w 6400800"/>
              <a:gd name="connsiteY5494" fmla="*/ 284321 h 514350"/>
              <a:gd name="connsiteX5495" fmla="*/ 2752249 w 6400800"/>
              <a:gd name="connsiteY5495" fmla="*/ 282416 h 514350"/>
              <a:gd name="connsiteX5496" fmla="*/ 2753201 w 6400800"/>
              <a:gd name="connsiteY5496" fmla="*/ 278606 h 514350"/>
              <a:gd name="connsiteX5497" fmla="*/ 2756059 w 6400800"/>
              <a:gd name="connsiteY5497" fmla="*/ 267176 h 514350"/>
              <a:gd name="connsiteX5498" fmla="*/ 2761774 w 6400800"/>
              <a:gd name="connsiteY5498" fmla="*/ 251936 h 514350"/>
              <a:gd name="connsiteX5499" fmla="*/ 2762726 w 6400800"/>
              <a:gd name="connsiteY5499" fmla="*/ 250031 h 514350"/>
              <a:gd name="connsiteX5500" fmla="*/ 2762726 w 6400800"/>
              <a:gd name="connsiteY5500" fmla="*/ 250031 h 514350"/>
              <a:gd name="connsiteX5501" fmla="*/ 2753201 w 6400800"/>
              <a:gd name="connsiteY5501" fmla="*/ 250031 h 514350"/>
              <a:gd name="connsiteX5502" fmla="*/ 2757011 w 6400800"/>
              <a:gd name="connsiteY5502" fmla="*/ 230981 h 514350"/>
              <a:gd name="connsiteX5503" fmla="*/ 2762726 w 6400800"/>
              <a:gd name="connsiteY5503" fmla="*/ 249079 h 514350"/>
              <a:gd name="connsiteX5504" fmla="*/ 2760821 w 6400800"/>
              <a:gd name="connsiteY5504" fmla="*/ 252889 h 514350"/>
              <a:gd name="connsiteX5505" fmla="*/ 2752249 w 6400800"/>
              <a:gd name="connsiteY5505" fmla="*/ 267176 h 514350"/>
              <a:gd name="connsiteX5506" fmla="*/ 2748439 w 6400800"/>
              <a:gd name="connsiteY5506" fmla="*/ 275749 h 514350"/>
              <a:gd name="connsiteX5507" fmla="*/ 2747486 w 6400800"/>
              <a:gd name="connsiteY5507" fmla="*/ 274796 h 514350"/>
              <a:gd name="connsiteX5508" fmla="*/ 2753201 w 6400800"/>
              <a:gd name="connsiteY5508" fmla="*/ 250031 h 514350"/>
              <a:gd name="connsiteX5509" fmla="*/ 2749391 w 6400800"/>
              <a:gd name="connsiteY5509" fmla="*/ 362426 h 514350"/>
              <a:gd name="connsiteX5510" fmla="*/ 2746534 w 6400800"/>
              <a:gd name="connsiteY5510" fmla="*/ 357664 h 514350"/>
              <a:gd name="connsiteX5511" fmla="*/ 2746534 w 6400800"/>
              <a:gd name="connsiteY5511" fmla="*/ 354806 h 514350"/>
              <a:gd name="connsiteX5512" fmla="*/ 2749391 w 6400800"/>
              <a:gd name="connsiteY5512" fmla="*/ 362426 h 514350"/>
              <a:gd name="connsiteX5513" fmla="*/ 2734151 w 6400800"/>
              <a:gd name="connsiteY5513" fmla="*/ 258604 h 514350"/>
              <a:gd name="connsiteX5514" fmla="*/ 2740819 w 6400800"/>
              <a:gd name="connsiteY5514" fmla="*/ 273844 h 514350"/>
              <a:gd name="connsiteX5515" fmla="*/ 2735104 w 6400800"/>
              <a:gd name="connsiteY5515" fmla="*/ 290036 h 514350"/>
              <a:gd name="connsiteX5516" fmla="*/ 2734151 w 6400800"/>
              <a:gd name="connsiteY5516" fmla="*/ 287179 h 514350"/>
              <a:gd name="connsiteX5517" fmla="*/ 2734151 w 6400800"/>
              <a:gd name="connsiteY5517" fmla="*/ 291941 h 514350"/>
              <a:gd name="connsiteX5518" fmla="*/ 2734151 w 6400800"/>
              <a:gd name="connsiteY5518" fmla="*/ 291941 h 514350"/>
              <a:gd name="connsiteX5519" fmla="*/ 2732246 w 6400800"/>
              <a:gd name="connsiteY5519" fmla="*/ 289084 h 514350"/>
              <a:gd name="connsiteX5520" fmla="*/ 2731294 w 6400800"/>
              <a:gd name="connsiteY5520" fmla="*/ 286226 h 514350"/>
              <a:gd name="connsiteX5521" fmla="*/ 2734151 w 6400800"/>
              <a:gd name="connsiteY5521" fmla="*/ 258604 h 514350"/>
              <a:gd name="connsiteX5522" fmla="*/ 2715101 w 6400800"/>
              <a:gd name="connsiteY5522" fmla="*/ 290989 h 514350"/>
              <a:gd name="connsiteX5523" fmla="*/ 2716054 w 6400800"/>
              <a:gd name="connsiteY5523" fmla="*/ 273844 h 514350"/>
              <a:gd name="connsiteX5524" fmla="*/ 2717959 w 6400800"/>
              <a:gd name="connsiteY5524" fmla="*/ 278606 h 514350"/>
              <a:gd name="connsiteX5525" fmla="*/ 2716054 w 6400800"/>
              <a:gd name="connsiteY5525" fmla="*/ 304324 h 514350"/>
              <a:gd name="connsiteX5526" fmla="*/ 2715101 w 6400800"/>
              <a:gd name="connsiteY5526" fmla="*/ 303371 h 514350"/>
              <a:gd name="connsiteX5527" fmla="*/ 2715101 w 6400800"/>
              <a:gd name="connsiteY5527" fmla="*/ 290989 h 514350"/>
              <a:gd name="connsiteX5528" fmla="*/ 2705576 w 6400800"/>
              <a:gd name="connsiteY5528" fmla="*/ 243364 h 514350"/>
              <a:gd name="connsiteX5529" fmla="*/ 2704624 w 6400800"/>
              <a:gd name="connsiteY5529" fmla="*/ 247174 h 514350"/>
              <a:gd name="connsiteX5530" fmla="*/ 2703671 w 6400800"/>
              <a:gd name="connsiteY5530" fmla="*/ 238601 h 514350"/>
              <a:gd name="connsiteX5531" fmla="*/ 2705576 w 6400800"/>
              <a:gd name="connsiteY5531" fmla="*/ 243364 h 514350"/>
              <a:gd name="connsiteX5532" fmla="*/ 2697956 w 6400800"/>
              <a:gd name="connsiteY5532" fmla="*/ 312896 h 514350"/>
              <a:gd name="connsiteX5533" fmla="*/ 2697956 w 6400800"/>
              <a:gd name="connsiteY5533" fmla="*/ 313849 h 514350"/>
              <a:gd name="connsiteX5534" fmla="*/ 2697956 w 6400800"/>
              <a:gd name="connsiteY5534" fmla="*/ 310991 h 514350"/>
              <a:gd name="connsiteX5535" fmla="*/ 2697956 w 6400800"/>
              <a:gd name="connsiteY5535" fmla="*/ 312896 h 514350"/>
              <a:gd name="connsiteX5536" fmla="*/ 2664619 w 6400800"/>
              <a:gd name="connsiteY5536" fmla="*/ 234791 h 514350"/>
              <a:gd name="connsiteX5537" fmla="*/ 2666524 w 6400800"/>
              <a:gd name="connsiteY5537" fmla="*/ 238601 h 514350"/>
              <a:gd name="connsiteX5538" fmla="*/ 2673191 w 6400800"/>
              <a:gd name="connsiteY5538" fmla="*/ 287179 h 514350"/>
              <a:gd name="connsiteX5539" fmla="*/ 2670334 w 6400800"/>
              <a:gd name="connsiteY5539" fmla="*/ 279559 h 514350"/>
              <a:gd name="connsiteX5540" fmla="*/ 2670334 w 6400800"/>
              <a:gd name="connsiteY5540" fmla="*/ 278606 h 514350"/>
              <a:gd name="connsiteX5541" fmla="*/ 2671286 w 6400800"/>
              <a:gd name="connsiteY5541" fmla="*/ 276701 h 514350"/>
              <a:gd name="connsiteX5542" fmla="*/ 2670334 w 6400800"/>
              <a:gd name="connsiteY5542" fmla="*/ 278606 h 514350"/>
              <a:gd name="connsiteX5543" fmla="*/ 2664619 w 6400800"/>
              <a:gd name="connsiteY5543" fmla="*/ 246221 h 514350"/>
              <a:gd name="connsiteX5544" fmla="*/ 2663666 w 6400800"/>
              <a:gd name="connsiteY5544" fmla="*/ 240506 h 514350"/>
              <a:gd name="connsiteX5545" fmla="*/ 2664619 w 6400800"/>
              <a:gd name="connsiteY5545" fmla="*/ 234791 h 514350"/>
              <a:gd name="connsiteX5546" fmla="*/ 2657951 w 6400800"/>
              <a:gd name="connsiteY5546" fmla="*/ 339566 h 514350"/>
              <a:gd name="connsiteX5547" fmla="*/ 2656046 w 6400800"/>
              <a:gd name="connsiteY5547" fmla="*/ 336709 h 514350"/>
              <a:gd name="connsiteX5548" fmla="*/ 2657951 w 6400800"/>
              <a:gd name="connsiteY5548" fmla="*/ 325279 h 514350"/>
              <a:gd name="connsiteX5549" fmla="*/ 2657951 w 6400800"/>
              <a:gd name="connsiteY5549" fmla="*/ 339566 h 514350"/>
              <a:gd name="connsiteX5550" fmla="*/ 2654141 w 6400800"/>
              <a:gd name="connsiteY5550" fmla="*/ 277654 h 514350"/>
              <a:gd name="connsiteX5551" fmla="*/ 2659856 w 6400800"/>
              <a:gd name="connsiteY5551" fmla="*/ 298609 h 514350"/>
              <a:gd name="connsiteX5552" fmla="*/ 2659856 w 6400800"/>
              <a:gd name="connsiteY5552" fmla="*/ 299561 h 514350"/>
              <a:gd name="connsiteX5553" fmla="*/ 2653189 w 6400800"/>
              <a:gd name="connsiteY5553" fmla="*/ 316706 h 514350"/>
              <a:gd name="connsiteX5554" fmla="*/ 2652236 w 6400800"/>
              <a:gd name="connsiteY5554" fmla="*/ 319564 h 514350"/>
              <a:gd name="connsiteX5555" fmla="*/ 2650331 w 6400800"/>
              <a:gd name="connsiteY5555" fmla="*/ 311944 h 514350"/>
              <a:gd name="connsiteX5556" fmla="*/ 2647474 w 6400800"/>
              <a:gd name="connsiteY5556" fmla="*/ 301466 h 514350"/>
              <a:gd name="connsiteX5557" fmla="*/ 2654141 w 6400800"/>
              <a:gd name="connsiteY5557" fmla="*/ 277654 h 514350"/>
              <a:gd name="connsiteX5558" fmla="*/ 2633186 w 6400800"/>
              <a:gd name="connsiteY5558" fmla="*/ 283369 h 514350"/>
              <a:gd name="connsiteX5559" fmla="*/ 2633186 w 6400800"/>
              <a:gd name="connsiteY5559" fmla="*/ 285274 h 514350"/>
              <a:gd name="connsiteX5560" fmla="*/ 2633186 w 6400800"/>
              <a:gd name="connsiteY5560" fmla="*/ 286226 h 514350"/>
              <a:gd name="connsiteX5561" fmla="*/ 2632234 w 6400800"/>
              <a:gd name="connsiteY5561" fmla="*/ 290036 h 514350"/>
              <a:gd name="connsiteX5562" fmla="*/ 2633186 w 6400800"/>
              <a:gd name="connsiteY5562" fmla="*/ 283369 h 514350"/>
              <a:gd name="connsiteX5563" fmla="*/ 2578894 w 6400800"/>
              <a:gd name="connsiteY5563" fmla="*/ 242411 h 514350"/>
              <a:gd name="connsiteX5564" fmla="*/ 2577941 w 6400800"/>
              <a:gd name="connsiteY5564" fmla="*/ 241459 h 514350"/>
              <a:gd name="connsiteX5565" fmla="*/ 2580799 w 6400800"/>
              <a:gd name="connsiteY5565" fmla="*/ 235744 h 514350"/>
              <a:gd name="connsiteX5566" fmla="*/ 2580799 w 6400800"/>
              <a:gd name="connsiteY5566" fmla="*/ 235744 h 514350"/>
              <a:gd name="connsiteX5567" fmla="*/ 2578894 w 6400800"/>
              <a:gd name="connsiteY5567" fmla="*/ 242411 h 514350"/>
              <a:gd name="connsiteX5568" fmla="*/ 2597944 w 6400800"/>
              <a:gd name="connsiteY5568" fmla="*/ 275749 h 514350"/>
              <a:gd name="connsiteX5569" fmla="*/ 2597944 w 6400800"/>
              <a:gd name="connsiteY5569" fmla="*/ 274796 h 514350"/>
              <a:gd name="connsiteX5570" fmla="*/ 2597944 w 6400800"/>
              <a:gd name="connsiteY5570" fmla="*/ 275749 h 514350"/>
              <a:gd name="connsiteX5571" fmla="*/ 2597944 w 6400800"/>
              <a:gd name="connsiteY5571" fmla="*/ 275749 h 514350"/>
              <a:gd name="connsiteX5572" fmla="*/ 2616041 w 6400800"/>
              <a:gd name="connsiteY5572" fmla="*/ 309086 h 514350"/>
              <a:gd name="connsiteX5573" fmla="*/ 2613184 w 6400800"/>
              <a:gd name="connsiteY5573" fmla="*/ 319564 h 514350"/>
              <a:gd name="connsiteX5574" fmla="*/ 2613184 w 6400800"/>
              <a:gd name="connsiteY5574" fmla="*/ 318611 h 514350"/>
              <a:gd name="connsiteX5575" fmla="*/ 2613184 w 6400800"/>
              <a:gd name="connsiteY5575" fmla="*/ 319564 h 514350"/>
              <a:gd name="connsiteX5576" fmla="*/ 2613184 w 6400800"/>
              <a:gd name="connsiteY5576" fmla="*/ 319564 h 514350"/>
              <a:gd name="connsiteX5577" fmla="*/ 2600801 w 6400800"/>
              <a:gd name="connsiteY5577" fmla="*/ 289084 h 514350"/>
              <a:gd name="connsiteX5578" fmla="*/ 2602706 w 6400800"/>
              <a:gd name="connsiteY5578" fmla="*/ 282416 h 514350"/>
              <a:gd name="connsiteX5579" fmla="*/ 2612231 w 6400800"/>
              <a:gd name="connsiteY5579" fmla="*/ 299561 h 514350"/>
              <a:gd name="connsiteX5580" fmla="*/ 2616041 w 6400800"/>
              <a:gd name="connsiteY5580" fmla="*/ 308134 h 514350"/>
              <a:gd name="connsiteX5581" fmla="*/ 2616041 w 6400800"/>
              <a:gd name="connsiteY5581" fmla="*/ 309086 h 514350"/>
              <a:gd name="connsiteX5582" fmla="*/ 2616041 w 6400800"/>
              <a:gd name="connsiteY5582" fmla="*/ 309086 h 514350"/>
              <a:gd name="connsiteX5583" fmla="*/ 2604611 w 6400800"/>
              <a:gd name="connsiteY5583" fmla="*/ 276701 h 514350"/>
              <a:gd name="connsiteX5584" fmla="*/ 2608421 w 6400800"/>
              <a:gd name="connsiteY5584" fmla="*/ 267176 h 514350"/>
              <a:gd name="connsiteX5585" fmla="*/ 2615089 w 6400800"/>
              <a:gd name="connsiteY5585" fmla="*/ 290036 h 514350"/>
              <a:gd name="connsiteX5586" fmla="*/ 2604611 w 6400800"/>
              <a:gd name="connsiteY5586" fmla="*/ 276701 h 514350"/>
              <a:gd name="connsiteX5587" fmla="*/ 2614136 w 6400800"/>
              <a:gd name="connsiteY5587" fmla="*/ 276701 h 514350"/>
              <a:gd name="connsiteX5588" fmla="*/ 2609374 w 6400800"/>
              <a:gd name="connsiteY5588" fmla="*/ 266224 h 514350"/>
              <a:gd name="connsiteX5589" fmla="*/ 2612231 w 6400800"/>
              <a:gd name="connsiteY5589" fmla="*/ 257651 h 514350"/>
              <a:gd name="connsiteX5590" fmla="*/ 2614136 w 6400800"/>
              <a:gd name="connsiteY5590" fmla="*/ 276701 h 514350"/>
              <a:gd name="connsiteX5591" fmla="*/ 2606516 w 6400800"/>
              <a:gd name="connsiteY5591" fmla="*/ 208121 h 514350"/>
              <a:gd name="connsiteX5592" fmla="*/ 2611279 w 6400800"/>
              <a:gd name="connsiteY5592" fmla="*/ 250984 h 514350"/>
              <a:gd name="connsiteX5593" fmla="*/ 2611279 w 6400800"/>
              <a:gd name="connsiteY5593" fmla="*/ 251936 h 514350"/>
              <a:gd name="connsiteX5594" fmla="*/ 2600801 w 6400800"/>
              <a:gd name="connsiteY5594" fmla="*/ 271939 h 514350"/>
              <a:gd name="connsiteX5595" fmla="*/ 2597944 w 6400800"/>
              <a:gd name="connsiteY5595" fmla="*/ 268129 h 514350"/>
              <a:gd name="connsiteX5596" fmla="*/ 2595086 w 6400800"/>
              <a:gd name="connsiteY5596" fmla="*/ 237649 h 514350"/>
              <a:gd name="connsiteX5597" fmla="*/ 2594134 w 6400800"/>
              <a:gd name="connsiteY5597" fmla="*/ 228124 h 514350"/>
              <a:gd name="connsiteX5598" fmla="*/ 2605564 w 6400800"/>
              <a:gd name="connsiteY5598" fmla="*/ 179546 h 514350"/>
              <a:gd name="connsiteX5599" fmla="*/ 2606516 w 6400800"/>
              <a:gd name="connsiteY5599" fmla="*/ 208121 h 514350"/>
              <a:gd name="connsiteX5600" fmla="*/ 2586514 w 6400800"/>
              <a:gd name="connsiteY5600" fmla="*/ 186214 h 514350"/>
              <a:gd name="connsiteX5601" fmla="*/ 2598896 w 6400800"/>
              <a:gd name="connsiteY5601" fmla="*/ 159544 h 514350"/>
              <a:gd name="connsiteX5602" fmla="*/ 2601754 w 6400800"/>
              <a:gd name="connsiteY5602" fmla="*/ 153829 h 514350"/>
              <a:gd name="connsiteX5603" fmla="*/ 2603659 w 6400800"/>
              <a:gd name="connsiteY5603" fmla="*/ 173831 h 514350"/>
              <a:gd name="connsiteX5604" fmla="*/ 2590324 w 6400800"/>
              <a:gd name="connsiteY5604" fmla="*/ 210979 h 514350"/>
              <a:gd name="connsiteX5605" fmla="*/ 2586514 w 6400800"/>
              <a:gd name="connsiteY5605" fmla="*/ 187166 h 514350"/>
              <a:gd name="connsiteX5606" fmla="*/ 2586514 w 6400800"/>
              <a:gd name="connsiteY5606" fmla="*/ 186214 h 514350"/>
              <a:gd name="connsiteX5607" fmla="*/ 2584609 w 6400800"/>
              <a:gd name="connsiteY5607" fmla="*/ 408146 h 514350"/>
              <a:gd name="connsiteX5608" fmla="*/ 2584609 w 6400800"/>
              <a:gd name="connsiteY5608" fmla="*/ 408146 h 514350"/>
              <a:gd name="connsiteX5609" fmla="*/ 2581751 w 6400800"/>
              <a:gd name="connsiteY5609" fmla="*/ 393859 h 514350"/>
              <a:gd name="connsiteX5610" fmla="*/ 2584609 w 6400800"/>
              <a:gd name="connsiteY5610" fmla="*/ 408146 h 514350"/>
              <a:gd name="connsiteX5611" fmla="*/ 2580799 w 6400800"/>
              <a:gd name="connsiteY5611" fmla="*/ 199549 h 514350"/>
              <a:gd name="connsiteX5612" fmla="*/ 2581751 w 6400800"/>
              <a:gd name="connsiteY5612" fmla="*/ 228124 h 514350"/>
              <a:gd name="connsiteX5613" fmla="*/ 2578894 w 6400800"/>
              <a:gd name="connsiteY5613" fmla="*/ 231934 h 514350"/>
              <a:gd name="connsiteX5614" fmla="*/ 2575084 w 6400800"/>
              <a:gd name="connsiteY5614" fmla="*/ 236696 h 514350"/>
              <a:gd name="connsiteX5615" fmla="*/ 2573179 w 6400800"/>
              <a:gd name="connsiteY5615" fmla="*/ 233839 h 514350"/>
              <a:gd name="connsiteX5616" fmla="*/ 2572226 w 6400800"/>
              <a:gd name="connsiteY5616" fmla="*/ 229076 h 514350"/>
              <a:gd name="connsiteX5617" fmla="*/ 2571274 w 6400800"/>
              <a:gd name="connsiteY5617" fmla="*/ 219551 h 514350"/>
              <a:gd name="connsiteX5618" fmla="*/ 2580799 w 6400800"/>
              <a:gd name="connsiteY5618" fmla="*/ 199549 h 514350"/>
              <a:gd name="connsiteX5619" fmla="*/ 2569369 w 6400800"/>
              <a:gd name="connsiteY5619" fmla="*/ 320516 h 514350"/>
              <a:gd name="connsiteX5620" fmla="*/ 2570321 w 6400800"/>
              <a:gd name="connsiteY5620" fmla="*/ 327184 h 514350"/>
              <a:gd name="connsiteX5621" fmla="*/ 2571274 w 6400800"/>
              <a:gd name="connsiteY5621" fmla="*/ 330041 h 514350"/>
              <a:gd name="connsiteX5622" fmla="*/ 2563654 w 6400800"/>
              <a:gd name="connsiteY5622" fmla="*/ 345281 h 514350"/>
              <a:gd name="connsiteX5623" fmla="*/ 2562701 w 6400800"/>
              <a:gd name="connsiteY5623" fmla="*/ 342424 h 514350"/>
              <a:gd name="connsiteX5624" fmla="*/ 2569369 w 6400800"/>
              <a:gd name="connsiteY5624" fmla="*/ 320516 h 514350"/>
              <a:gd name="connsiteX5625" fmla="*/ 2556034 w 6400800"/>
              <a:gd name="connsiteY5625" fmla="*/ 262414 h 514350"/>
              <a:gd name="connsiteX5626" fmla="*/ 2559844 w 6400800"/>
              <a:gd name="connsiteY5626" fmla="*/ 251936 h 514350"/>
              <a:gd name="connsiteX5627" fmla="*/ 2560796 w 6400800"/>
              <a:gd name="connsiteY5627" fmla="*/ 257651 h 514350"/>
              <a:gd name="connsiteX5628" fmla="*/ 2559844 w 6400800"/>
              <a:gd name="connsiteY5628" fmla="*/ 259556 h 514350"/>
              <a:gd name="connsiteX5629" fmla="*/ 2554129 w 6400800"/>
              <a:gd name="connsiteY5629" fmla="*/ 269081 h 514350"/>
              <a:gd name="connsiteX5630" fmla="*/ 2556034 w 6400800"/>
              <a:gd name="connsiteY5630" fmla="*/ 262414 h 514350"/>
              <a:gd name="connsiteX5631" fmla="*/ 2561749 w 6400800"/>
              <a:gd name="connsiteY5631" fmla="*/ 276701 h 514350"/>
              <a:gd name="connsiteX5632" fmla="*/ 2562701 w 6400800"/>
              <a:gd name="connsiteY5632" fmla="*/ 274796 h 514350"/>
              <a:gd name="connsiteX5633" fmla="*/ 2564606 w 6400800"/>
              <a:gd name="connsiteY5633" fmla="*/ 287179 h 514350"/>
              <a:gd name="connsiteX5634" fmla="*/ 2557939 w 6400800"/>
              <a:gd name="connsiteY5634" fmla="*/ 309086 h 514350"/>
              <a:gd name="connsiteX5635" fmla="*/ 2556034 w 6400800"/>
              <a:gd name="connsiteY5635" fmla="*/ 313849 h 514350"/>
              <a:gd name="connsiteX5636" fmla="*/ 2553176 w 6400800"/>
              <a:gd name="connsiteY5636" fmla="*/ 296704 h 514350"/>
              <a:gd name="connsiteX5637" fmla="*/ 2561749 w 6400800"/>
              <a:gd name="connsiteY5637" fmla="*/ 276701 h 514350"/>
              <a:gd name="connsiteX5638" fmla="*/ 2538889 w 6400800"/>
              <a:gd name="connsiteY5638" fmla="*/ 252889 h 514350"/>
              <a:gd name="connsiteX5639" fmla="*/ 2540794 w 6400800"/>
              <a:gd name="connsiteY5639" fmla="*/ 242411 h 514350"/>
              <a:gd name="connsiteX5640" fmla="*/ 2542699 w 6400800"/>
              <a:gd name="connsiteY5640" fmla="*/ 238601 h 514350"/>
              <a:gd name="connsiteX5641" fmla="*/ 2544604 w 6400800"/>
              <a:gd name="connsiteY5641" fmla="*/ 233839 h 514350"/>
              <a:gd name="connsiteX5642" fmla="*/ 2543651 w 6400800"/>
              <a:gd name="connsiteY5642" fmla="*/ 248126 h 514350"/>
              <a:gd name="connsiteX5643" fmla="*/ 2542699 w 6400800"/>
              <a:gd name="connsiteY5643" fmla="*/ 257651 h 514350"/>
              <a:gd name="connsiteX5644" fmla="*/ 2537936 w 6400800"/>
              <a:gd name="connsiteY5644" fmla="*/ 268129 h 514350"/>
              <a:gd name="connsiteX5645" fmla="*/ 2538889 w 6400800"/>
              <a:gd name="connsiteY5645" fmla="*/ 252889 h 514350"/>
              <a:gd name="connsiteX5646" fmla="*/ 2521744 w 6400800"/>
              <a:gd name="connsiteY5646" fmla="*/ 475774 h 514350"/>
              <a:gd name="connsiteX5647" fmla="*/ 2522696 w 6400800"/>
              <a:gd name="connsiteY5647" fmla="*/ 484346 h 514350"/>
              <a:gd name="connsiteX5648" fmla="*/ 2520791 w 6400800"/>
              <a:gd name="connsiteY5648" fmla="*/ 479584 h 514350"/>
              <a:gd name="connsiteX5649" fmla="*/ 2521744 w 6400800"/>
              <a:gd name="connsiteY5649" fmla="*/ 475774 h 514350"/>
              <a:gd name="connsiteX5650" fmla="*/ 2514124 w 6400800"/>
              <a:gd name="connsiteY5650" fmla="*/ 323374 h 514350"/>
              <a:gd name="connsiteX5651" fmla="*/ 2514124 w 6400800"/>
              <a:gd name="connsiteY5651" fmla="*/ 323374 h 514350"/>
              <a:gd name="connsiteX5652" fmla="*/ 2513171 w 6400800"/>
              <a:gd name="connsiteY5652" fmla="*/ 328136 h 514350"/>
              <a:gd name="connsiteX5653" fmla="*/ 2513171 w 6400800"/>
              <a:gd name="connsiteY5653" fmla="*/ 329089 h 514350"/>
              <a:gd name="connsiteX5654" fmla="*/ 2514124 w 6400800"/>
              <a:gd name="connsiteY5654" fmla="*/ 323374 h 514350"/>
              <a:gd name="connsiteX5655" fmla="*/ 2509361 w 6400800"/>
              <a:gd name="connsiteY5655" fmla="*/ 300514 h 514350"/>
              <a:gd name="connsiteX5656" fmla="*/ 2508409 w 6400800"/>
              <a:gd name="connsiteY5656" fmla="*/ 302419 h 514350"/>
              <a:gd name="connsiteX5657" fmla="*/ 2508409 w 6400800"/>
              <a:gd name="connsiteY5657" fmla="*/ 302419 h 514350"/>
              <a:gd name="connsiteX5658" fmla="*/ 2507456 w 6400800"/>
              <a:gd name="connsiteY5658" fmla="*/ 294799 h 514350"/>
              <a:gd name="connsiteX5659" fmla="*/ 2509361 w 6400800"/>
              <a:gd name="connsiteY5659" fmla="*/ 300514 h 514350"/>
              <a:gd name="connsiteX5660" fmla="*/ 2496979 w 6400800"/>
              <a:gd name="connsiteY5660" fmla="*/ 292894 h 514350"/>
              <a:gd name="connsiteX5661" fmla="*/ 2497931 w 6400800"/>
              <a:gd name="connsiteY5661" fmla="*/ 290036 h 514350"/>
              <a:gd name="connsiteX5662" fmla="*/ 2496979 w 6400800"/>
              <a:gd name="connsiteY5662" fmla="*/ 290989 h 514350"/>
              <a:gd name="connsiteX5663" fmla="*/ 2497931 w 6400800"/>
              <a:gd name="connsiteY5663" fmla="*/ 284321 h 514350"/>
              <a:gd name="connsiteX5664" fmla="*/ 2498884 w 6400800"/>
              <a:gd name="connsiteY5664" fmla="*/ 269081 h 514350"/>
              <a:gd name="connsiteX5665" fmla="*/ 2498884 w 6400800"/>
              <a:gd name="connsiteY5665" fmla="*/ 266224 h 514350"/>
              <a:gd name="connsiteX5666" fmla="*/ 2502694 w 6400800"/>
              <a:gd name="connsiteY5666" fmla="*/ 277654 h 514350"/>
              <a:gd name="connsiteX5667" fmla="*/ 2502694 w 6400800"/>
              <a:gd name="connsiteY5667" fmla="*/ 283369 h 514350"/>
              <a:gd name="connsiteX5668" fmla="*/ 2501741 w 6400800"/>
              <a:gd name="connsiteY5668" fmla="*/ 302419 h 514350"/>
              <a:gd name="connsiteX5669" fmla="*/ 2501741 w 6400800"/>
              <a:gd name="connsiteY5669" fmla="*/ 313849 h 514350"/>
              <a:gd name="connsiteX5670" fmla="*/ 2500789 w 6400800"/>
              <a:gd name="connsiteY5670" fmla="*/ 325279 h 514350"/>
              <a:gd name="connsiteX5671" fmla="*/ 2500789 w 6400800"/>
              <a:gd name="connsiteY5671" fmla="*/ 326231 h 514350"/>
              <a:gd name="connsiteX5672" fmla="*/ 2499836 w 6400800"/>
              <a:gd name="connsiteY5672" fmla="*/ 315754 h 514350"/>
              <a:gd name="connsiteX5673" fmla="*/ 2499836 w 6400800"/>
              <a:gd name="connsiteY5673" fmla="*/ 310039 h 514350"/>
              <a:gd name="connsiteX5674" fmla="*/ 2500789 w 6400800"/>
              <a:gd name="connsiteY5674" fmla="*/ 297656 h 514350"/>
              <a:gd name="connsiteX5675" fmla="*/ 2500789 w 6400800"/>
              <a:gd name="connsiteY5675" fmla="*/ 286226 h 514350"/>
              <a:gd name="connsiteX5676" fmla="*/ 2496979 w 6400800"/>
              <a:gd name="connsiteY5676" fmla="*/ 292894 h 514350"/>
              <a:gd name="connsiteX5677" fmla="*/ 2496979 w 6400800"/>
              <a:gd name="connsiteY5677" fmla="*/ 292894 h 514350"/>
              <a:gd name="connsiteX5678" fmla="*/ 2449354 w 6400800"/>
              <a:gd name="connsiteY5678" fmla="*/ 334804 h 514350"/>
              <a:gd name="connsiteX5679" fmla="*/ 2447449 w 6400800"/>
              <a:gd name="connsiteY5679" fmla="*/ 328136 h 514350"/>
              <a:gd name="connsiteX5680" fmla="*/ 2450306 w 6400800"/>
              <a:gd name="connsiteY5680" fmla="*/ 321469 h 514350"/>
              <a:gd name="connsiteX5681" fmla="*/ 2450306 w 6400800"/>
              <a:gd name="connsiteY5681" fmla="*/ 322421 h 514350"/>
              <a:gd name="connsiteX5682" fmla="*/ 2451259 w 6400800"/>
              <a:gd name="connsiteY5682" fmla="*/ 324326 h 514350"/>
              <a:gd name="connsiteX5683" fmla="*/ 2449354 w 6400800"/>
              <a:gd name="connsiteY5683" fmla="*/ 334804 h 514350"/>
              <a:gd name="connsiteX5684" fmla="*/ 2450306 w 6400800"/>
              <a:gd name="connsiteY5684" fmla="*/ 254794 h 514350"/>
              <a:gd name="connsiteX5685" fmla="*/ 2451259 w 6400800"/>
              <a:gd name="connsiteY5685" fmla="*/ 251936 h 514350"/>
              <a:gd name="connsiteX5686" fmla="*/ 2451259 w 6400800"/>
              <a:gd name="connsiteY5686" fmla="*/ 250984 h 514350"/>
              <a:gd name="connsiteX5687" fmla="*/ 2451259 w 6400800"/>
              <a:gd name="connsiteY5687" fmla="*/ 251936 h 514350"/>
              <a:gd name="connsiteX5688" fmla="*/ 2450306 w 6400800"/>
              <a:gd name="connsiteY5688" fmla="*/ 254794 h 514350"/>
              <a:gd name="connsiteX5689" fmla="*/ 2452211 w 6400800"/>
              <a:gd name="connsiteY5689" fmla="*/ 251936 h 514350"/>
              <a:gd name="connsiteX5690" fmla="*/ 2451259 w 6400800"/>
              <a:gd name="connsiteY5690" fmla="*/ 250984 h 514350"/>
              <a:gd name="connsiteX5691" fmla="*/ 2456021 w 6400800"/>
              <a:gd name="connsiteY5691" fmla="*/ 238601 h 514350"/>
              <a:gd name="connsiteX5692" fmla="*/ 2460784 w 6400800"/>
              <a:gd name="connsiteY5692" fmla="*/ 231934 h 514350"/>
              <a:gd name="connsiteX5693" fmla="*/ 2459831 w 6400800"/>
              <a:gd name="connsiteY5693" fmla="*/ 235744 h 514350"/>
              <a:gd name="connsiteX5694" fmla="*/ 2456021 w 6400800"/>
              <a:gd name="connsiteY5694" fmla="*/ 248126 h 514350"/>
              <a:gd name="connsiteX5695" fmla="*/ 2452211 w 6400800"/>
              <a:gd name="connsiteY5695" fmla="*/ 251936 h 514350"/>
              <a:gd name="connsiteX5696" fmla="*/ 2457926 w 6400800"/>
              <a:gd name="connsiteY5696" fmla="*/ 266224 h 514350"/>
              <a:gd name="connsiteX5697" fmla="*/ 2456974 w 6400800"/>
              <a:gd name="connsiteY5697" fmla="*/ 268129 h 514350"/>
              <a:gd name="connsiteX5698" fmla="*/ 2457926 w 6400800"/>
              <a:gd name="connsiteY5698" fmla="*/ 266224 h 514350"/>
              <a:gd name="connsiteX5699" fmla="*/ 2457926 w 6400800"/>
              <a:gd name="connsiteY5699" fmla="*/ 266224 h 514350"/>
              <a:gd name="connsiteX5700" fmla="*/ 2457926 w 6400800"/>
              <a:gd name="connsiteY5700" fmla="*/ 374809 h 514350"/>
              <a:gd name="connsiteX5701" fmla="*/ 2456021 w 6400800"/>
              <a:gd name="connsiteY5701" fmla="*/ 367189 h 514350"/>
              <a:gd name="connsiteX5702" fmla="*/ 2456021 w 6400800"/>
              <a:gd name="connsiteY5702" fmla="*/ 362426 h 514350"/>
              <a:gd name="connsiteX5703" fmla="*/ 2456021 w 6400800"/>
              <a:gd name="connsiteY5703" fmla="*/ 344329 h 514350"/>
              <a:gd name="connsiteX5704" fmla="*/ 2458879 w 6400800"/>
              <a:gd name="connsiteY5704" fmla="*/ 354806 h 514350"/>
              <a:gd name="connsiteX5705" fmla="*/ 2457926 w 6400800"/>
              <a:gd name="connsiteY5705" fmla="*/ 374809 h 514350"/>
              <a:gd name="connsiteX5706" fmla="*/ 2456974 w 6400800"/>
              <a:gd name="connsiteY5706" fmla="*/ 308134 h 514350"/>
              <a:gd name="connsiteX5707" fmla="*/ 2456974 w 6400800"/>
              <a:gd name="connsiteY5707" fmla="*/ 305276 h 514350"/>
              <a:gd name="connsiteX5708" fmla="*/ 2457926 w 6400800"/>
              <a:gd name="connsiteY5708" fmla="*/ 302419 h 514350"/>
              <a:gd name="connsiteX5709" fmla="*/ 2459831 w 6400800"/>
              <a:gd name="connsiteY5709" fmla="*/ 313849 h 514350"/>
              <a:gd name="connsiteX5710" fmla="*/ 2460784 w 6400800"/>
              <a:gd name="connsiteY5710" fmla="*/ 317659 h 514350"/>
              <a:gd name="connsiteX5711" fmla="*/ 2456974 w 6400800"/>
              <a:gd name="connsiteY5711" fmla="*/ 308134 h 514350"/>
              <a:gd name="connsiteX5712" fmla="*/ 2458879 w 6400800"/>
              <a:gd name="connsiteY5712" fmla="*/ 290036 h 514350"/>
              <a:gd name="connsiteX5713" fmla="*/ 2459831 w 6400800"/>
              <a:gd name="connsiteY5713" fmla="*/ 287179 h 514350"/>
              <a:gd name="connsiteX5714" fmla="*/ 2463641 w 6400800"/>
              <a:gd name="connsiteY5714" fmla="*/ 277654 h 514350"/>
              <a:gd name="connsiteX5715" fmla="*/ 2465546 w 6400800"/>
              <a:gd name="connsiteY5715" fmla="*/ 281464 h 514350"/>
              <a:gd name="connsiteX5716" fmla="*/ 2458879 w 6400800"/>
              <a:gd name="connsiteY5716" fmla="*/ 290036 h 514350"/>
              <a:gd name="connsiteX5717" fmla="*/ 2464594 w 6400800"/>
              <a:gd name="connsiteY5717" fmla="*/ 305276 h 514350"/>
              <a:gd name="connsiteX5718" fmla="*/ 2460784 w 6400800"/>
              <a:gd name="connsiteY5718" fmla="*/ 295751 h 514350"/>
              <a:gd name="connsiteX5719" fmla="*/ 2462689 w 6400800"/>
              <a:gd name="connsiteY5719" fmla="*/ 292894 h 514350"/>
              <a:gd name="connsiteX5720" fmla="*/ 2466499 w 6400800"/>
              <a:gd name="connsiteY5720" fmla="*/ 285274 h 514350"/>
              <a:gd name="connsiteX5721" fmla="*/ 2464594 w 6400800"/>
              <a:gd name="connsiteY5721" fmla="*/ 305276 h 514350"/>
              <a:gd name="connsiteX5722" fmla="*/ 2467451 w 6400800"/>
              <a:gd name="connsiteY5722" fmla="*/ 274796 h 514350"/>
              <a:gd name="connsiteX5723" fmla="*/ 2466499 w 6400800"/>
              <a:gd name="connsiteY5723" fmla="*/ 272891 h 514350"/>
              <a:gd name="connsiteX5724" fmla="*/ 2468404 w 6400800"/>
              <a:gd name="connsiteY5724" fmla="*/ 268129 h 514350"/>
              <a:gd name="connsiteX5725" fmla="*/ 2467451 w 6400800"/>
              <a:gd name="connsiteY5725" fmla="*/ 274796 h 514350"/>
              <a:gd name="connsiteX5726" fmla="*/ 2471261 w 6400800"/>
              <a:gd name="connsiteY5726" fmla="*/ 233839 h 514350"/>
              <a:gd name="connsiteX5727" fmla="*/ 2470309 w 6400800"/>
              <a:gd name="connsiteY5727" fmla="*/ 245269 h 514350"/>
              <a:gd name="connsiteX5728" fmla="*/ 2469356 w 6400800"/>
              <a:gd name="connsiteY5728" fmla="*/ 246221 h 514350"/>
              <a:gd name="connsiteX5729" fmla="*/ 2459831 w 6400800"/>
              <a:gd name="connsiteY5729" fmla="*/ 263366 h 514350"/>
              <a:gd name="connsiteX5730" fmla="*/ 2458879 w 6400800"/>
              <a:gd name="connsiteY5730" fmla="*/ 261461 h 514350"/>
              <a:gd name="connsiteX5731" fmla="*/ 2461736 w 6400800"/>
              <a:gd name="connsiteY5731" fmla="*/ 247174 h 514350"/>
              <a:gd name="connsiteX5732" fmla="*/ 2462689 w 6400800"/>
              <a:gd name="connsiteY5732" fmla="*/ 245269 h 514350"/>
              <a:gd name="connsiteX5733" fmla="*/ 2472214 w 6400800"/>
              <a:gd name="connsiteY5733" fmla="*/ 231934 h 514350"/>
              <a:gd name="connsiteX5734" fmla="*/ 2472214 w 6400800"/>
              <a:gd name="connsiteY5734" fmla="*/ 231934 h 514350"/>
              <a:gd name="connsiteX5735" fmla="*/ 2473166 w 6400800"/>
              <a:gd name="connsiteY5735" fmla="*/ 240506 h 514350"/>
              <a:gd name="connsiteX5736" fmla="*/ 2472214 w 6400800"/>
              <a:gd name="connsiteY5736" fmla="*/ 242411 h 514350"/>
              <a:gd name="connsiteX5737" fmla="*/ 2471261 w 6400800"/>
              <a:gd name="connsiteY5737" fmla="*/ 233839 h 514350"/>
              <a:gd name="connsiteX5738" fmla="*/ 2467451 w 6400800"/>
              <a:gd name="connsiteY5738" fmla="*/ 211931 h 514350"/>
              <a:gd name="connsiteX5739" fmla="*/ 2465546 w 6400800"/>
              <a:gd name="connsiteY5739" fmla="*/ 213836 h 514350"/>
              <a:gd name="connsiteX5740" fmla="*/ 2466499 w 6400800"/>
              <a:gd name="connsiteY5740" fmla="*/ 211931 h 514350"/>
              <a:gd name="connsiteX5741" fmla="*/ 2468404 w 6400800"/>
              <a:gd name="connsiteY5741" fmla="*/ 208121 h 514350"/>
              <a:gd name="connsiteX5742" fmla="*/ 2468404 w 6400800"/>
              <a:gd name="connsiteY5742" fmla="*/ 210979 h 514350"/>
              <a:gd name="connsiteX5743" fmla="*/ 2467451 w 6400800"/>
              <a:gd name="connsiteY5743" fmla="*/ 211931 h 514350"/>
              <a:gd name="connsiteX5744" fmla="*/ 2467451 w 6400800"/>
              <a:gd name="connsiteY5744" fmla="*/ 211931 h 514350"/>
              <a:gd name="connsiteX5745" fmla="*/ 2467451 w 6400800"/>
              <a:gd name="connsiteY5745" fmla="*/ 211931 h 514350"/>
              <a:gd name="connsiteX5746" fmla="*/ 2470309 w 6400800"/>
              <a:gd name="connsiteY5746" fmla="*/ 218599 h 514350"/>
              <a:gd name="connsiteX5747" fmla="*/ 2472214 w 6400800"/>
              <a:gd name="connsiteY5747" fmla="*/ 230029 h 514350"/>
              <a:gd name="connsiteX5748" fmla="*/ 2472214 w 6400800"/>
              <a:gd name="connsiteY5748" fmla="*/ 230029 h 514350"/>
              <a:gd name="connsiteX5749" fmla="*/ 2463641 w 6400800"/>
              <a:gd name="connsiteY5749" fmla="*/ 237649 h 514350"/>
              <a:gd name="connsiteX5750" fmla="*/ 2464594 w 6400800"/>
              <a:gd name="connsiteY5750" fmla="*/ 234791 h 514350"/>
              <a:gd name="connsiteX5751" fmla="*/ 2466499 w 6400800"/>
              <a:gd name="connsiteY5751" fmla="*/ 224314 h 514350"/>
              <a:gd name="connsiteX5752" fmla="*/ 2466499 w 6400800"/>
              <a:gd name="connsiteY5752" fmla="*/ 224314 h 514350"/>
              <a:gd name="connsiteX5753" fmla="*/ 2470309 w 6400800"/>
              <a:gd name="connsiteY5753" fmla="*/ 218599 h 514350"/>
              <a:gd name="connsiteX5754" fmla="*/ 2477929 w 6400800"/>
              <a:gd name="connsiteY5754" fmla="*/ 223361 h 514350"/>
              <a:gd name="connsiteX5755" fmla="*/ 2475071 w 6400800"/>
              <a:gd name="connsiteY5755" fmla="*/ 212884 h 514350"/>
              <a:gd name="connsiteX5756" fmla="*/ 2477929 w 6400800"/>
              <a:gd name="connsiteY5756" fmla="*/ 209074 h 514350"/>
              <a:gd name="connsiteX5757" fmla="*/ 2477929 w 6400800"/>
              <a:gd name="connsiteY5757" fmla="*/ 217646 h 514350"/>
              <a:gd name="connsiteX5758" fmla="*/ 2477929 w 6400800"/>
              <a:gd name="connsiteY5758" fmla="*/ 223361 h 514350"/>
              <a:gd name="connsiteX5759" fmla="*/ 2473166 w 6400800"/>
              <a:gd name="connsiteY5759" fmla="*/ 206216 h 514350"/>
              <a:gd name="connsiteX5760" fmla="*/ 2472214 w 6400800"/>
              <a:gd name="connsiteY5760" fmla="*/ 203359 h 514350"/>
              <a:gd name="connsiteX5761" fmla="*/ 2471261 w 6400800"/>
              <a:gd name="connsiteY5761" fmla="*/ 201454 h 514350"/>
              <a:gd name="connsiteX5762" fmla="*/ 2474119 w 6400800"/>
              <a:gd name="connsiteY5762" fmla="*/ 195739 h 514350"/>
              <a:gd name="connsiteX5763" fmla="*/ 2477929 w 6400800"/>
              <a:gd name="connsiteY5763" fmla="*/ 189071 h 514350"/>
              <a:gd name="connsiteX5764" fmla="*/ 2477929 w 6400800"/>
              <a:gd name="connsiteY5764" fmla="*/ 201454 h 514350"/>
              <a:gd name="connsiteX5765" fmla="*/ 2473166 w 6400800"/>
              <a:gd name="connsiteY5765" fmla="*/ 206216 h 514350"/>
              <a:gd name="connsiteX5766" fmla="*/ 2473166 w 6400800"/>
              <a:gd name="connsiteY5766" fmla="*/ 255746 h 514350"/>
              <a:gd name="connsiteX5767" fmla="*/ 2475071 w 6400800"/>
              <a:gd name="connsiteY5767" fmla="*/ 251936 h 514350"/>
              <a:gd name="connsiteX5768" fmla="*/ 2476976 w 6400800"/>
              <a:gd name="connsiteY5768" fmla="*/ 266224 h 514350"/>
              <a:gd name="connsiteX5769" fmla="*/ 2479834 w 6400800"/>
              <a:gd name="connsiteY5769" fmla="*/ 292894 h 514350"/>
              <a:gd name="connsiteX5770" fmla="*/ 2479834 w 6400800"/>
              <a:gd name="connsiteY5770" fmla="*/ 296704 h 514350"/>
              <a:gd name="connsiteX5771" fmla="*/ 2479834 w 6400800"/>
              <a:gd name="connsiteY5771" fmla="*/ 295751 h 514350"/>
              <a:gd name="connsiteX5772" fmla="*/ 2475071 w 6400800"/>
              <a:gd name="connsiteY5772" fmla="*/ 288131 h 514350"/>
              <a:gd name="connsiteX5773" fmla="*/ 2473166 w 6400800"/>
              <a:gd name="connsiteY5773" fmla="*/ 255746 h 514350"/>
              <a:gd name="connsiteX5774" fmla="*/ 2481739 w 6400800"/>
              <a:gd name="connsiteY5774" fmla="*/ 324326 h 514350"/>
              <a:gd name="connsiteX5775" fmla="*/ 2480786 w 6400800"/>
              <a:gd name="connsiteY5775" fmla="*/ 326231 h 514350"/>
              <a:gd name="connsiteX5776" fmla="*/ 2476024 w 6400800"/>
              <a:gd name="connsiteY5776" fmla="*/ 340519 h 514350"/>
              <a:gd name="connsiteX5777" fmla="*/ 2476024 w 6400800"/>
              <a:gd name="connsiteY5777" fmla="*/ 308134 h 514350"/>
              <a:gd name="connsiteX5778" fmla="*/ 2476024 w 6400800"/>
              <a:gd name="connsiteY5778" fmla="*/ 308134 h 514350"/>
              <a:gd name="connsiteX5779" fmla="*/ 2479834 w 6400800"/>
              <a:gd name="connsiteY5779" fmla="*/ 318611 h 514350"/>
              <a:gd name="connsiteX5780" fmla="*/ 2480786 w 6400800"/>
              <a:gd name="connsiteY5780" fmla="*/ 322421 h 514350"/>
              <a:gd name="connsiteX5781" fmla="*/ 2481739 w 6400800"/>
              <a:gd name="connsiteY5781" fmla="*/ 324326 h 514350"/>
              <a:gd name="connsiteX5782" fmla="*/ 2481739 w 6400800"/>
              <a:gd name="connsiteY5782" fmla="*/ 324326 h 514350"/>
              <a:gd name="connsiteX5783" fmla="*/ 2436971 w 6400800"/>
              <a:gd name="connsiteY5783" fmla="*/ 215741 h 514350"/>
              <a:gd name="connsiteX5784" fmla="*/ 2447449 w 6400800"/>
              <a:gd name="connsiteY5784" fmla="*/ 195739 h 514350"/>
              <a:gd name="connsiteX5785" fmla="*/ 2457926 w 6400800"/>
              <a:gd name="connsiteY5785" fmla="*/ 178594 h 514350"/>
              <a:gd name="connsiteX5786" fmla="*/ 2475071 w 6400800"/>
              <a:gd name="connsiteY5786" fmla="*/ 150971 h 514350"/>
              <a:gd name="connsiteX5787" fmla="*/ 2482691 w 6400800"/>
              <a:gd name="connsiteY5787" fmla="*/ 138589 h 514350"/>
              <a:gd name="connsiteX5788" fmla="*/ 2480786 w 6400800"/>
              <a:gd name="connsiteY5788" fmla="*/ 154781 h 514350"/>
              <a:gd name="connsiteX5789" fmla="*/ 2478881 w 6400800"/>
              <a:gd name="connsiteY5789" fmla="*/ 181451 h 514350"/>
              <a:gd name="connsiteX5790" fmla="*/ 2470309 w 6400800"/>
              <a:gd name="connsiteY5790" fmla="*/ 193834 h 514350"/>
              <a:gd name="connsiteX5791" fmla="*/ 2469356 w 6400800"/>
              <a:gd name="connsiteY5791" fmla="*/ 194786 h 514350"/>
              <a:gd name="connsiteX5792" fmla="*/ 2465546 w 6400800"/>
              <a:gd name="connsiteY5792" fmla="*/ 181451 h 514350"/>
              <a:gd name="connsiteX5793" fmla="*/ 2467451 w 6400800"/>
              <a:gd name="connsiteY5793" fmla="*/ 197644 h 514350"/>
              <a:gd name="connsiteX5794" fmla="*/ 2460784 w 6400800"/>
              <a:gd name="connsiteY5794" fmla="*/ 209074 h 514350"/>
              <a:gd name="connsiteX5795" fmla="*/ 2447449 w 6400800"/>
              <a:gd name="connsiteY5795" fmla="*/ 234791 h 514350"/>
              <a:gd name="connsiteX5796" fmla="*/ 2436971 w 6400800"/>
              <a:gd name="connsiteY5796" fmla="*/ 247174 h 514350"/>
              <a:gd name="connsiteX5797" fmla="*/ 2436019 w 6400800"/>
              <a:gd name="connsiteY5797" fmla="*/ 249079 h 514350"/>
              <a:gd name="connsiteX5798" fmla="*/ 2436019 w 6400800"/>
              <a:gd name="connsiteY5798" fmla="*/ 249079 h 514350"/>
              <a:gd name="connsiteX5799" fmla="*/ 2433161 w 6400800"/>
              <a:gd name="connsiteY5799" fmla="*/ 225266 h 514350"/>
              <a:gd name="connsiteX5800" fmla="*/ 2436971 w 6400800"/>
              <a:gd name="connsiteY5800" fmla="*/ 215741 h 514350"/>
              <a:gd name="connsiteX5801" fmla="*/ 2416016 w 6400800"/>
              <a:gd name="connsiteY5801" fmla="*/ 313849 h 514350"/>
              <a:gd name="connsiteX5802" fmla="*/ 2416016 w 6400800"/>
              <a:gd name="connsiteY5802" fmla="*/ 313849 h 514350"/>
              <a:gd name="connsiteX5803" fmla="*/ 2413159 w 6400800"/>
              <a:gd name="connsiteY5803" fmla="*/ 304324 h 514350"/>
              <a:gd name="connsiteX5804" fmla="*/ 2415064 w 6400800"/>
              <a:gd name="connsiteY5804" fmla="*/ 301466 h 514350"/>
              <a:gd name="connsiteX5805" fmla="*/ 2415064 w 6400800"/>
              <a:gd name="connsiteY5805" fmla="*/ 303371 h 514350"/>
              <a:gd name="connsiteX5806" fmla="*/ 2416016 w 6400800"/>
              <a:gd name="connsiteY5806" fmla="*/ 313849 h 514350"/>
              <a:gd name="connsiteX5807" fmla="*/ 2416016 w 6400800"/>
              <a:gd name="connsiteY5807" fmla="*/ 313849 h 514350"/>
              <a:gd name="connsiteX5808" fmla="*/ 2422684 w 6400800"/>
              <a:gd name="connsiteY5808" fmla="*/ 288131 h 514350"/>
              <a:gd name="connsiteX5809" fmla="*/ 2422684 w 6400800"/>
              <a:gd name="connsiteY5809" fmla="*/ 293846 h 514350"/>
              <a:gd name="connsiteX5810" fmla="*/ 2420779 w 6400800"/>
              <a:gd name="connsiteY5810" fmla="*/ 299561 h 514350"/>
              <a:gd name="connsiteX5811" fmla="*/ 2418874 w 6400800"/>
              <a:gd name="connsiteY5811" fmla="*/ 293846 h 514350"/>
              <a:gd name="connsiteX5812" fmla="*/ 2420779 w 6400800"/>
              <a:gd name="connsiteY5812" fmla="*/ 290989 h 514350"/>
              <a:gd name="connsiteX5813" fmla="*/ 2422684 w 6400800"/>
              <a:gd name="connsiteY5813" fmla="*/ 288131 h 514350"/>
              <a:gd name="connsiteX5814" fmla="*/ 2414111 w 6400800"/>
              <a:gd name="connsiteY5814" fmla="*/ 259556 h 514350"/>
              <a:gd name="connsiteX5815" fmla="*/ 2419826 w 6400800"/>
              <a:gd name="connsiteY5815" fmla="*/ 248126 h 514350"/>
              <a:gd name="connsiteX5816" fmla="*/ 2420779 w 6400800"/>
              <a:gd name="connsiteY5816" fmla="*/ 266224 h 514350"/>
              <a:gd name="connsiteX5817" fmla="*/ 2412206 w 6400800"/>
              <a:gd name="connsiteY5817" fmla="*/ 277654 h 514350"/>
              <a:gd name="connsiteX5818" fmla="*/ 2410301 w 6400800"/>
              <a:gd name="connsiteY5818" fmla="*/ 273844 h 514350"/>
              <a:gd name="connsiteX5819" fmla="*/ 2408396 w 6400800"/>
              <a:gd name="connsiteY5819" fmla="*/ 270986 h 514350"/>
              <a:gd name="connsiteX5820" fmla="*/ 2414111 w 6400800"/>
              <a:gd name="connsiteY5820" fmla="*/ 259556 h 514350"/>
              <a:gd name="connsiteX5821" fmla="*/ 2406491 w 6400800"/>
              <a:gd name="connsiteY5821" fmla="*/ 275749 h 514350"/>
              <a:gd name="connsiteX5822" fmla="*/ 2406491 w 6400800"/>
              <a:gd name="connsiteY5822" fmla="*/ 275749 h 514350"/>
              <a:gd name="connsiteX5823" fmla="*/ 2409349 w 6400800"/>
              <a:gd name="connsiteY5823" fmla="*/ 282416 h 514350"/>
              <a:gd name="connsiteX5824" fmla="*/ 2406491 w 6400800"/>
              <a:gd name="connsiteY5824" fmla="*/ 286226 h 514350"/>
              <a:gd name="connsiteX5825" fmla="*/ 2404586 w 6400800"/>
              <a:gd name="connsiteY5825" fmla="*/ 280511 h 514350"/>
              <a:gd name="connsiteX5826" fmla="*/ 2406491 w 6400800"/>
              <a:gd name="connsiteY5826" fmla="*/ 275749 h 514350"/>
              <a:gd name="connsiteX5827" fmla="*/ 2405539 w 6400800"/>
              <a:gd name="connsiteY5827" fmla="*/ 317659 h 514350"/>
              <a:gd name="connsiteX5828" fmla="*/ 2408396 w 6400800"/>
              <a:gd name="connsiteY5828" fmla="*/ 328136 h 514350"/>
              <a:gd name="connsiteX5829" fmla="*/ 2408396 w 6400800"/>
              <a:gd name="connsiteY5829" fmla="*/ 334804 h 514350"/>
              <a:gd name="connsiteX5830" fmla="*/ 2407444 w 6400800"/>
              <a:gd name="connsiteY5830" fmla="*/ 332899 h 514350"/>
              <a:gd name="connsiteX5831" fmla="*/ 2407444 w 6400800"/>
              <a:gd name="connsiteY5831" fmla="*/ 340519 h 514350"/>
              <a:gd name="connsiteX5832" fmla="*/ 2404586 w 6400800"/>
              <a:gd name="connsiteY5832" fmla="*/ 350996 h 514350"/>
              <a:gd name="connsiteX5833" fmla="*/ 2400776 w 6400800"/>
              <a:gd name="connsiteY5833" fmla="*/ 364331 h 514350"/>
              <a:gd name="connsiteX5834" fmla="*/ 2398871 w 6400800"/>
              <a:gd name="connsiteY5834" fmla="*/ 343376 h 514350"/>
              <a:gd name="connsiteX5835" fmla="*/ 2397919 w 6400800"/>
              <a:gd name="connsiteY5835" fmla="*/ 333851 h 514350"/>
              <a:gd name="connsiteX5836" fmla="*/ 2398871 w 6400800"/>
              <a:gd name="connsiteY5836" fmla="*/ 330994 h 514350"/>
              <a:gd name="connsiteX5837" fmla="*/ 2405539 w 6400800"/>
              <a:gd name="connsiteY5837" fmla="*/ 317659 h 514350"/>
              <a:gd name="connsiteX5838" fmla="*/ 2398871 w 6400800"/>
              <a:gd name="connsiteY5838" fmla="*/ 291941 h 514350"/>
              <a:gd name="connsiteX5839" fmla="*/ 2399824 w 6400800"/>
              <a:gd name="connsiteY5839" fmla="*/ 295751 h 514350"/>
              <a:gd name="connsiteX5840" fmla="*/ 2394109 w 6400800"/>
              <a:gd name="connsiteY5840" fmla="*/ 303371 h 514350"/>
              <a:gd name="connsiteX5841" fmla="*/ 2394109 w 6400800"/>
              <a:gd name="connsiteY5841" fmla="*/ 302419 h 514350"/>
              <a:gd name="connsiteX5842" fmla="*/ 2398871 w 6400800"/>
              <a:gd name="connsiteY5842" fmla="*/ 291941 h 514350"/>
              <a:gd name="connsiteX5843" fmla="*/ 2393156 w 6400800"/>
              <a:gd name="connsiteY5843" fmla="*/ 267176 h 514350"/>
              <a:gd name="connsiteX5844" fmla="*/ 2391251 w 6400800"/>
              <a:gd name="connsiteY5844" fmla="*/ 270034 h 514350"/>
              <a:gd name="connsiteX5845" fmla="*/ 2389346 w 6400800"/>
              <a:gd name="connsiteY5845" fmla="*/ 254794 h 514350"/>
              <a:gd name="connsiteX5846" fmla="*/ 2393156 w 6400800"/>
              <a:gd name="connsiteY5846" fmla="*/ 267176 h 514350"/>
              <a:gd name="connsiteX5847" fmla="*/ 2351246 w 6400800"/>
              <a:gd name="connsiteY5847" fmla="*/ 278606 h 514350"/>
              <a:gd name="connsiteX5848" fmla="*/ 2351246 w 6400800"/>
              <a:gd name="connsiteY5848" fmla="*/ 278606 h 514350"/>
              <a:gd name="connsiteX5849" fmla="*/ 2351246 w 6400800"/>
              <a:gd name="connsiteY5849" fmla="*/ 275749 h 514350"/>
              <a:gd name="connsiteX5850" fmla="*/ 2351246 w 6400800"/>
              <a:gd name="connsiteY5850" fmla="*/ 278606 h 514350"/>
              <a:gd name="connsiteX5851" fmla="*/ 2378869 w 6400800"/>
              <a:gd name="connsiteY5851" fmla="*/ 295751 h 514350"/>
              <a:gd name="connsiteX5852" fmla="*/ 2375059 w 6400800"/>
              <a:gd name="connsiteY5852" fmla="*/ 303371 h 514350"/>
              <a:gd name="connsiteX5853" fmla="*/ 2374106 w 6400800"/>
              <a:gd name="connsiteY5853" fmla="*/ 305276 h 514350"/>
              <a:gd name="connsiteX5854" fmla="*/ 2374106 w 6400800"/>
              <a:gd name="connsiteY5854" fmla="*/ 304324 h 514350"/>
              <a:gd name="connsiteX5855" fmla="*/ 2376011 w 6400800"/>
              <a:gd name="connsiteY5855" fmla="*/ 231934 h 514350"/>
              <a:gd name="connsiteX5856" fmla="*/ 2366486 w 6400800"/>
              <a:gd name="connsiteY5856" fmla="*/ 277654 h 514350"/>
              <a:gd name="connsiteX5857" fmla="*/ 2364581 w 6400800"/>
              <a:gd name="connsiteY5857" fmla="*/ 272891 h 514350"/>
              <a:gd name="connsiteX5858" fmla="*/ 2361724 w 6400800"/>
              <a:gd name="connsiteY5858" fmla="*/ 264319 h 514350"/>
              <a:gd name="connsiteX5859" fmla="*/ 2361724 w 6400800"/>
              <a:gd name="connsiteY5859" fmla="*/ 245269 h 514350"/>
              <a:gd name="connsiteX5860" fmla="*/ 2365534 w 6400800"/>
              <a:gd name="connsiteY5860" fmla="*/ 234791 h 514350"/>
              <a:gd name="connsiteX5861" fmla="*/ 2376011 w 6400800"/>
              <a:gd name="connsiteY5861" fmla="*/ 211931 h 514350"/>
              <a:gd name="connsiteX5862" fmla="*/ 2376011 w 6400800"/>
              <a:gd name="connsiteY5862" fmla="*/ 244316 h 514350"/>
              <a:gd name="connsiteX5863" fmla="*/ 2376964 w 6400800"/>
              <a:gd name="connsiteY5863" fmla="*/ 290989 h 514350"/>
              <a:gd name="connsiteX5864" fmla="*/ 2378869 w 6400800"/>
              <a:gd name="connsiteY5864" fmla="*/ 295751 h 514350"/>
              <a:gd name="connsiteX5865" fmla="*/ 2362676 w 6400800"/>
              <a:gd name="connsiteY5865" fmla="*/ 180499 h 514350"/>
              <a:gd name="connsiteX5866" fmla="*/ 2368391 w 6400800"/>
              <a:gd name="connsiteY5866" fmla="*/ 166211 h 514350"/>
              <a:gd name="connsiteX5867" fmla="*/ 2377916 w 6400800"/>
              <a:gd name="connsiteY5867" fmla="*/ 140494 h 514350"/>
              <a:gd name="connsiteX5868" fmla="*/ 2378869 w 6400800"/>
              <a:gd name="connsiteY5868" fmla="*/ 143351 h 514350"/>
              <a:gd name="connsiteX5869" fmla="*/ 2378869 w 6400800"/>
              <a:gd name="connsiteY5869" fmla="*/ 152876 h 514350"/>
              <a:gd name="connsiteX5870" fmla="*/ 2377916 w 6400800"/>
              <a:gd name="connsiteY5870" fmla="*/ 147161 h 514350"/>
              <a:gd name="connsiteX5871" fmla="*/ 2377916 w 6400800"/>
              <a:gd name="connsiteY5871" fmla="*/ 173831 h 514350"/>
              <a:gd name="connsiteX5872" fmla="*/ 2377916 w 6400800"/>
              <a:gd name="connsiteY5872" fmla="*/ 203359 h 514350"/>
              <a:gd name="connsiteX5873" fmla="*/ 2362676 w 6400800"/>
              <a:gd name="connsiteY5873" fmla="*/ 227171 h 514350"/>
              <a:gd name="connsiteX5874" fmla="*/ 2360771 w 6400800"/>
              <a:gd name="connsiteY5874" fmla="*/ 185261 h 514350"/>
              <a:gd name="connsiteX5875" fmla="*/ 2362676 w 6400800"/>
              <a:gd name="connsiteY5875" fmla="*/ 180499 h 514350"/>
              <a:gd name="connsiteX5876" fmla="*/ 2340769 w 6400800"/>
              <a:gd name="connsiteY5876" fmla="*/ 241459 h 514350"/>
              <a:gd name="connsiteX5877" fmla="*/ 2342674 w 6400800"/>
              <a:gd name="connsiteY5877" fmla="*/ 235744 h 514350"/>
              <a:gd name="connsiteX5878" fmla="*/ 2347436 w 6400800"/>
              <a:gd name="connsiteY5878" fmla="*/ 221456 h 514350"/>
              <a:gd name="connsiteX5879" fmla="*/ 2359819 w 6400800"/>
              <a:gd name="connsiteY5879" fmla="*/ 187166 h 514350"/>
              <a:gd name="connsiteX5880" fmla="*/ 2355056 w 6400800"/>
              <a:gd name="connsiteY5880" fmla="*/ 236696 h 514350"/>
              <a:gd name="connsiteX5881" fmla="*/ 2353151 w 6400800"/>
              <a:gd name="connsiteY5881" fmla="*/ 230029 h 514350"/>
              <a:gd name="connsiteX5882" fmla="*/ 2354104 w 6400800"/>
              <a:gd name="connsiteY5882" fmla="*/ 241459 h 514350"/>
              <a:gd name="connsiteX5883" fmla="*/ 2344579 w 6400800"/>
              <a:gd name="connsiteY5883" fmla="*/ 259556 h 514350"/>
              <a:gd name="connsiteX5884" fmla="*/ 2344579 w 6400800"/>
              <a:gd name="connsiteY5884" fmla="*/ 259556 h 514350"/>
              <a:gd name="connsiteX5885" fmla="*/ 2339816 w 6400800"/>
              <a:gd name="connsiteY5885" fmla="*/ 245269 h 514350"/>
              <a:gd name="connsiteX5886" fmla="*/ 2340769 w 6400800"/>
              <a:gd name="connsiteY5886" fmla="*/ 241459 h 514350"/>
              <a:gd name="connsiteX5887" fmla="*/ 2344579 w 6400800"/>
              <a:gd name="connsiteY5887" fmla="*/ 320516 h 514350"/>
              <a:gd name="connsiteX5888" fmla="*/ 2339816 w 6400800"/>
              <a:gd name="connsiteY5888" fmla="*/ 310991 h 514350"/>
              <a:gd name="connsiteX5889" fmla="*/ 2339816 w 6400800"/>
              <a:gd name="connsiteY5889" fmla="*/ 310039 h 514350"/>
              <a:gd name="connsiteX5890" fmla="*/ 2344579 w 6400800"/>
              <a:gd name="connsiteY5890" fmla="*/ 320516 h 514350"/>
              <a:gd name="connsiteX5891" fmla="*/ 2337911 w 6400800"/>
              <a:gd name="connsiteY5891" fmla="*/ 317659 h 514350"/>
              <a:gd name="connsiteX5892" fmla="*/ 2341721 w 6400800"/>
              <a:gd name="connsiteY5892" fmla="*/ 327184 h 514350"/>
              <a:gd name="connsiteX5893" fmla="*/ 2336959 w 6400800"/>
              <a:gd name="connsiteY5893" fmla="*/ 321469 h 514350"/>
              <a:gd name="connsiteX5894" fmla="*/ 2337911 w 6400800"/>
              <a:gd name="connsiteY5894" fmla="*/ 317659 h 514350"/>
              <a:gd name="connsiteX5895" fmla="*/ 2332196 w 6400800"/>
              <a:gd name="connsiteY5895" fmla="*/ 280511 h 514350"/>
              <a:gd name="connsiteX5896" fmla="*/ 2333149 w 6400800"/>
              <a:gd name="connsiteY5896" fmla="*/ 283369 h 514350"/>
              <a:gd name="connsiteX5897" fmla="*/ 2332196 w 6400800"/>
              <a:gd name="connsiteY5897" fmla="*/ 281464 h 514350"/>
              <a:gd name="connsiteX5898" fmla="*/ 2332196 w 6400800"/>
              <a:gd name="connsiteY5898" fmla="*/ 280511 h 514350"/>
              <a:gd name="connsiteX5899" fmla="*/ 2330291 w 6400800"/>
              <a:gd name="connsiteY5899" fmla="*/ 289084 h 514350"/>
              <a:gd name="connsiteX5900" fmla="*/ 2331244 w 6400800"/>
              <a:gd name="connsiteY5900" fmla="*/ 290989 h 514350"/>
              <a:gd name="connsiteX5901" fmla="*/ 2330291 w 6400800"/>
              <a:gd name="connsiteY5901" fmla="*/ 292894 h 514350"/>
              <a:gd name="connsiteX5902" fmla="*/ 2329339 w 6400800"/>
              <a:gd name="connsiteY5902" fmla="*/ 290989 h 514350"/>
              <a:gd name="connsiteX5903" fmla="*/ 2330291 w 6400800"/>
              <a:gd name="connsiteY5903" fmla="*/ 289084 h 514350"/>
              <a:gd name="connsiteX5904" fmla="*/ 2329339 w 6400800"/>
              <a:gd name="connsiteY5904" fmla="*/ 293846 h 514350"/>
              <a:gd name="connsiteX5905" fmla="*/ 2329339 w 6400800"/>
              <a:gd name="connsiteY5905" fmla="*/ 292894 h 514350"/>
              <a:gd name="connsiteX5906" fmla="*/ 2330291 w 6400800"/>
              <a:gd name="connsiteY5906" fmla="*/ 294799 h 514350"/>
              <a:gd name="connsiteX5907" fmla="*/ 2328386 w 6400800"/>
              <a:gd name="connsiteY5907" fmla="*/ 299561 h 514350"/>
              <a:gd name="connsiteX5908" fmla="*/ 2328386 w 6400800"/>
              <a:gd name="connsiteY5908" fmla="*/ 298609 h 514350"/>
              <a:gd name="connsiteX5909" fmla="*/ 2329339 w 6400800"/>
              <a:gd name="connsiteY5909" fmla="*/ 293846 h 514350"/>
              <a:gd name="connsiteX5910" fmla="*/ 2313146 w 6400800"/>
              <a:gd name="connsiteY5910" fmla="*/ 194786 h 514350"/>
              <a:gd name="connsiteX5911" fmla="*/ 2315051 w 6400800"/>
              <a:gd name="connsiteY5911" fmla="*/ 201454 h 514350"/>
              <a:gd name="connsiteX5912" fmla="*/ 2316004 w 6400800"/>
              <a:gd name="connsiteY5912" fmla="*/ 205264 h 514350"/>
              <a:gd name="connsiteX5913" fmla="*/ 2314099 w 6400800"/>
              <a:gd name="connsiteY5913" fmla="*/ 214789 h 514350"/>
              <a:gd name="connsiteX5914" fmla="*/ 2314099 w 6400800"/>
              <a:gd name="connsiteY5914" fmla="*/ 214789 h 514350"/>
              <a:gd name="connsiteX5915" fmla="*/ 2310289 w 6400800"/>
              <a:gd name="connsiteY5915" fmla="*/ 207169 h 514350"/>
              <a:gd name="connsiteX5916" fmla="*/ 2313146 w 6400800"/>
              <a:gd name="connsiteY5916" fmla="*/ 194786 h 514350"/>
              <a:gd name="connsiteX5917" fmla="*/ 2304574 w 6400800"/>
              <a:gd name="connsiteY5917" fmla="*/ 197644 h 514350"/>
              <a:gd name="connsiteX5918" fmla="*/ 2305526 w 6400800"/>
              <a:gd name="connsiteY5918" fmla="*/ 200501 h 514350"/>
              <a:gd name="connsiteX5919" fmla="*/ 2303621 w 6400800"/>
              <a:gd name="connsiteY5919" fmla="*/ 205264 h 514350"/>
              <a:gd name="connsiteX5920" fmla="*/ 2304574 w 6400800"/>
              <a:gd name="connsiteY5920" fmla="*/ 197644 h 514350"/>
              <a:gd name="connsiteX5921" fmla="*/ 2297906 w 6400800"/>
              <a:gd name="connsiteY5921" fmla="*/ 272891 h 514350"/>
              <a:gd name="connsiteX5922" fmla="*/ 2298859 w 6400800"/>
              <a:gd name="connsiteY5922" fmla="*/ 256699 h 514350"/>
              <a:gd name="connsiteX5923" fmla="*/ 2299811 w 6400800"/>
              <a:gd name="connsiteY5923" fmla="*/ 250984 h 514350"/>
              <a:gd name="connsiteX5924" fmla="*/ 2308384 w 6400800"/>
              <a:gd name="connsiteY5924" fmla="*/ 211931 h 514350"/>
              <a:gd name="connsiteX5925" fmla="*/ 2309336 w 6400800"/>
              <a:gd name="connsiteY5925" fmla="*/ 215741 h 514350"/>
              <a:gd name="connsiteX5926" fmla="*/ 2311241 w 6400800"/>
              <a:gd name="connsiteY5926" fmla="*/ 221456 h 514350"/>
              <a:gd name="connsiteX5927" fmla="*/ 2311241 w 6400800"/>
              <a:gd name="connsiteY5927" fmla="*/ 221456 h 514350"/>
              <a:gd name="connsiteX5928" fmla="*/ 2304574 w 6400800"/>
              <a:gd name="connsiteY5928" fmla="*/ 253841 h 514350"/>
              <a:gd name="connsiteX5929" fmla="*/ 2302669 w 6400800"/>
              <a:gd name="connsiteY5929" fmla="*/ 251936 h 514350"/>
              <a:gd name="connsiteX5930" fmla="*/ 2304574 w 6400800"/>
              <a:gd name="connsiteY5930" fmla="*/ 253841 h 514350"/>
              <a:gd name="connsiteX5931" fmla="*/ 2299811 w 6400800"/>
              <a:gd name="connsiteY5931" fmla="*/ 274796 h 514350"/>
              <a:gd name="connsiteX5932" fmla="*/ 2294096 w 6400800"/>
              <a:gd name="connsiteY5932" fmla="*/ 300514 h 514350"/>
              <a:gd name="connsiteX5933" fmla="*/ 2297906 w 6400800"/>
              <a:gd name="connsiteY5933" fmla="*/ 272891 h 514350"/>
              <a:gd name="connsiteX5934" fmla="*/ 2271236 w 6400800"/>
              <a:gd name="connsiteY5934" fmla="*/ 369094 h 514350"/>
              <a:gd name="connsiteX5935" fmla="*/ 2270284 w 6400800"/>
              <a:gd name="connsiteY5935" fmla="*/ 376714 h 514350"/>
              <a:gd name="connsiteX5936" fmla="*/ 2270284 w 6400800"/>
              <a:gd name="connsiteY5936" fmla="*/ 376714 h 514350"/>
              <a:gd name="connsiteX5937" fmla="*/ 2270284 w 6400800"/>
              <a:gd name="connsiteY5937" fmla="*/ 372904 h 514350"/>
              <a:gd name="connsiteX5938" fmla="*/ 2271236 w 6400800"/>
              <a:gd name="connsiteY5938" fmla="*/ 369094 h 514350"/>
              <a:gd name="connsiteX5939" fmla="*/ 2252186 w 6400800"/>
              <a:gd name="connsiteY5939" fmla="*/ 297656 h 514350"/>
              <a:gd name="connsiteX5940" fmla="*/ 2251234 w 6400800"/>
              <a:gd name="connsiteY5940" fmla="*/ 311944 h 514350"/>
              <a:gd name="connsiteX5941" fmla="*/ 2250281 w 6400800"/>
              <a:gd name="connsiteY5941" fmla="*/ 308134 h 514350"/>
              <a:gd name="connsiteX5942" fmla="*/ 2252186 w 6400800"/>
              <a:gd name="connsiteY5942" fmla="*/ 297656 h 514350"/>
              <a:gd name="connsiteX5943" fmla="*/ 2215991 w 6400800"/>
              <a:gd name="connsiteY5943" fmla="*/ 252889 h 514350"/>
              <a:gd name="connsiteX5944" fmla="*/ 2215991 w 6400800"/>
              <a:gd name="connsiteY5944" fmla="*/ 256699 h 514350"/>
              <a:gd name="connsiteX5945" fmla="*/ 2215991 w 6400800"/>
              <a:gd name="connsiteY5945" fmla="*/ 256699 h 514350"/>
              <a:gd name="connsiteX5946" fmla="*/ 2215991 w 6400800"/>
              <a:gd name="connsiteY5946" fmla="*/ 252889 h 514350"/>
              <a:gd name="connsiteX5947" fmla="*/ 2211229 w 6400800"/>
              <a:gd name="connsiteY5947" fmla="*/ 281464 h 514350"/>
              <a:gd name="connsiteX5948" fmla="*/ 2214086 w 6400800"/>
              <a:gd name="connsiteY5948" fmla="*/ 260509 h 514350"/>
              <a:gd name="connsiteX5949" fmla="*/ 2215039 w 6400800"/>
              <a:gd name="connsiteY5949" fmla="*/ 261461 h 514350"/>
              <a:gd name="connsiteX5950" fmla="*/ 2215039 w 6400800"/>
              <a:gd name="connsiteY5950" fmla="*/ 267176 h 514350"/>
              <a:gd name="connsiteX5951" fmla="*/ 2212181 w 6400800"/>
              <a:gd name="connsiteY5951" fmla="*/ 299561 h 514350"/>
              <a:gd name="connsiteX5952" fmla="*/ 2206466 w 6400800"/>
              <a:gd name="connsiteY5952" fmla="*/ 309086 h 514350"/>
              <a:gd name="connsiteX5953" fmla="*/ 2211229 w 6400800"/>
              <a:gd name="connsiteY5953" fmla="*/ 281464 h 514350"/>
              <a:gd name="connsiteX5954" fmla="*/ 2205514 w 6400800"/>
              <a:gd name="connsiteY5954" fmla="*/ 337661 h 514350"/>
              <a:gd name="connsiteX5955" fmla="*/ 2204561 w 6400800"/>
              <a:gd name="connsiteY5955" fmla="*/ 339566 h 514350"/>
              <a:gd name="connsiteX5956" fmla="*/ 2204561 w 6400800"/>
              <a:gd name="connsiteY5956" fmla="*/ 340519 h 514350"/>
              <a:gd name="connsiteX5957" fmla="*/ 2205514 w 6400800"/>
              <a:gd name="connsiteY5957" fmla="*/ 337661 h 514350"/>
              <a:gd name="connsiteX5958" fmla="*/ 2183606 w 6400800"/>
              <a:gd name="connsiteY5958" fmla="*/ 336709 h 514350"/>
              <a:gd name="connsiteX5959" fmla="*/ 2185511 w 6400800"/>
              <a:gd name="connsiteY5959" fmla="*/ 345281 h 514350"/>
              <a:gd name="connsiteX5960" fmla="*/ 2184559 w 6400800"/>
              <a:gd name="connsiteY5960" fmla="*/ 350044 h 514350"/>
              <a:gd name="connsiteX5961" fmla="*/ 2183606 w 6400800"/>
              <a:gd name="connsiteY5961" fmla="*/ 340519 h 514350"/>
              <a:gd name="connsiteX5962" fmla="*/ 2183606 w 6400800"/>
              <a:gd name="connsiteY5962" fmla="*/ 337661 h 514350"/>
              <a:gd name="connsiteX5963" fmla="*/ 2183606 w 6400800"/>
              <a:gd name="connsiteY5963" fmla="*/ 336709 h 514350"/>
              <a:gd name="connsiteX5964" fmla="*/ 2178844 w 6400800"/>
              <a:gd name="connsiteY5964" fmla="*/ 345281 h 514350"/>
              <a:gd name="connsiteX5965" fmla="*/ 2178844 w 6400800"/>
              <a:gd name="connsiteY5965" fmla="*/ 357664 h 514350"/>
              <a:gd name="connsiteX5966" fmla="*/ 2175986 w 6400800"/>
              <a:gd name="connsiteY5966" fmla="*/ 350996 h 514350"/>
              <a:gd name="connsiteX5967" fmla="*/ 2178844 w 6400800"/>
              <a:gd name="connsiteY5967" fmla="*/ 345281 h 514350"/>
              <a:gd name="connsiteX5968" fmla="*/ 2150269 w 6400800"/>
              <a:gd name="connsiteY5968" fmla="*/ 278606 h 514350"/>
              <a:gd name="connsiteX5969" fmla="*/ 2162651 w 6400800"/>
              <a:gd name="connsiteY5969" fmla="*/ 232886 h 514350"/>
              <a:gd name="connsiteX5970" fmla="*/ 2161699 w 6400800"/>
              <a:gd name="connsiteY5970" fmla="*/ 235744 h 514350"/>
              <a:gd name="connsiteX5971" fmla="*/ 2157889 w 6400800"/>
              <a:gd name="connsiteY5971" fmla="*/ 253841 h 514350"/>
              <a:gd name="connsiteX5972" fmla="*/ 2154079 w 6400800"/>
              <a:gd name="connsiteY5972" fmla="*/ 274796 h 514350"/>
              <a:gd name="connsiteX5973" fmla="*/ 2151221 w 6400800"/>
              <a:gd name="connsiteY5973" fmla="*/ 293846 h 514350"/>
              <a:gd name="connsiteX5974" fmla="*/ 2148364 w 6400800"/>
              <a:gd name="connsiteY5974" fmla="*/ 288131 h 514350"/>
              <a:gd name="connsiteX5975" fmla="*/ 2150269 w 6400800"/>
              <a:gd name="connsiteY5975" fmla="*/ 296704 h 514350"/>
              <a:gd name="connsiteX5976" fmla="*/ 2147411 w 6400800"/>
              <a:gd name="connsiteY5976" fmla="*/ 314801 h 514350"/>
              <a:gd name="connsiteX5977" fmla="*/ 2140744 w 6400800"/>
              <a:gd name="connsiteY5977" fmla="*/ 305276 h 514350"/>
              <a:gd name="connsiteX5978" fmla="*/ 2150269 w 6400800"/>
              <a:gd name="connsiteY5978" fmla="*/ 278606 h 514350"/>
              <a:gd name="connsiteX5979" fmla="*/ 2142649 w 6400800"/>
              <a:gd name="connsiteY5979" fmla="*/ 305276 h 514350"/>
              <a:gd name="connsiteX5980" fmla="*/ 2148364 w 6400800"/>
              <a:gd name="connsiteY5980" fmla="*/ 319564 h 514350"/>
              <a:gd name="connsiteX5981" fmla="*/ 2148364 w 6400800"/>
              <a:gd name="connsiteY5981" fmla="*/ 320516 h 514350"/>
              <a:gd name="connsiteX5982" fmla="*/ 2148364 w 6400800"/>
              <a:gd name="connsiteY5982" fmla="*/ 321469 h 514350"/>
              <a:gd name="connsiteX5983" fmla="*/ 2145506 w 6400800"/>
              <a:gd name="connsiteY5983" fmla="*/ 343376 h 514350"/>
              <a:gd name="connsiteX5984" fmla="*/ 2139791 w 6400800"/>
              <a:gd name="connsiteY5984" fmla="*/ 324326 h 514350"/>
              <a:gd name="connsiteX5985" fmla="*/ 2138839 w 6400800"/>
              <a:gd name="connsiteY5985" fmla="*/ 320516 h 514350"/>
              <a:gd name="connsiteX5986" fmla="*/ 2142649 w 6400800"/>
              <a:gd name="connsiteY5986" fmla="*/ 305276 h 514350"/>
              <a:gd name="connsiteX5987" fmla="*/ 2058829 w 6400800"/>
              <a:gd name="connsiteY5987" fmla="*/ 353854 h 514350"/>
              <a:gd name="connsiteX5988" fmla="*/ 2056924 w 6400800"/>
              <a:gd name="connsiteY5988" fmla="*/ 366236 h 514350"/>
              <a:gd name="connsiteX5989" fmla="*/ 2055971 w 6400800"/>
              <a:gd name="connsiteY5989" fmla="*/ 361474 h 514350"/>
              <a:gd name="connsiteX5990" fmla="*/ 2054066 w 6400800"/>
              <a:gd name="connsiteY5990" fmla="*/ 352901 h 514350"/>
              <a:gd name="connsiteX5991" fmla="*/ 2054066 w 6400800"/>
              <a:gd name="connsiteY5991" fmla="*/ 351949 h 514350"/>
              <a:gd name="connsiteX5992" fmla="*/ 2059781 w 6400800"/>
              <a:gd name="connsiteY5992" fmla="*/ 338614 h 514350"/>
              <a:gd name="connsiteX5993" fmla="*/ 2060734 w 6400800"/>
              <a:gd name="connsiteY5993" fmla="*/ 343376 h 514350"/>
              <a:gd name="connsiteX5994" fmla="*/ 2058829 w 6400800"/>
              <a:gd name="connsiteY5994" fmla="*/ 353854 h 514350"/>
              <a:gd name="connsiteX5995" fmla="*/ 2081689 w 6400800"/>
              <a:gd name="connsiteY5995" fmla="*/ 350044 h 514350"/>
              <a:gd name="connsiteX5996" fmla="*/ 2079784 w 6400800"/>
              <a:gd name="connsiteY5996" fmla="*/ 354806 h 514350"/>
              <a:gd name="connsiteX5997" fmla="*/ 2077879 w 6400800"/>
              <a:gd name="connsiteY5997" fmla="*/ 347186 h 514350"/>
              <a:gd name="connsiteX5998" fmla="*/ 2077879 w 6400800"/>
              <a:gd name="connsiteY5998" fmla="*/ 344329 h 514350"/>
              <a:gd name="connsiteX5999" fmla="*/ 2080736 w 6400800"/>
              <a:gd name="connsiteY5999" fmla="*/ 348139 h 514350"/>
              <a:gd name="connsiteX6000" fmla="*/ 2081689 w 6400800"/>
              <a:gd name="connsiteY6000" fmla="*/ 350044 h 514350"/>
              <a:gd name="connsiteX6001" fmla="*/ 2081689 w 6400800"/>
              <a:gd name="connsiteY6001" fmla="*/ 350044 h 514350"/>
              <a:gd name="connsiteX6002" fmla="*/ 2081689 w 6400800"/>
              <a:gd name="connsiteY6002" fmla="*/ 339566 h 514350"/>
              <a:gd name="connsiteX6003" fmla="*/ 2081689 w 6400800"/>
              <a:gd name="connsiteY6003" fmla="*/ 341471 h 514350"/>
              <a:gd name="connsiteX6004" fmla="*/ 2078831 w 6400800"/>
              <a:gd name="connsiteY6004" fmla="*/ 337661 h 514350"/>
              <a:gd name="connsiteX6005" fmla="*/ 2079784 w 6400800"/>
              <a:gd name="connsiteY6005" fmla="*/ 330041 h 514350"/>
              <a:gd name="connsiteX6006" fmla="*/ 2081689 w 6400800"/>
              <a:gd name="connsiteY6006" fmla="*/ 339566 h 514350"/>
              <a:gd name="connsiteX6007" fmla="*/ 2081689 w 6400800"/>
              <a:gd name="connsiteY6007" fmla="*/ 339566 h 514350"/>
              <a:gd name="connsiteX6008" fmla="*/ 2085499 w 6400800"/>
              <a:gd name="connsiteY6008" fmla="*/ 290036 h 514350"/>
              <a:gd name="connsiteX6009" fmla="*/ 2084546 w 6400800"/>
              <a:gd name="connsiteY6009" fmla="*/ 307181 h 514350"/>
              <a:gd name="connsiteX6010" fmla="*/ 2083594 w 6400800"/>
              <a:gd name="connsiteY6010" fmla="*/ 303371 h 514350"/>
              <a:gd name="connsiteX6011" fmla="*/ 2086451 w 6400800"/>
              <a:gd name="connsiteY6011" fmla="*/ 273844 h 514350"/>
              <a:gd name="connsiteX6012" fmla="*/ 2087404 w 6400800"/>
              <a:gd name="connsiteY6012" fmla="*/ 267176 h 514350"/>
              <a:gd name="connsiteX6013" fmla="*/ 2085499 w 6400800"/>
              <a:gd name="connsiteY6013" fmla="*/ 290036 h 514350"/>
              <a:gd name="connsiteX6014" fmla="*/ 2089309 w 6400800"/>
              <a:gd name="connsiteY6014" fmla="*/ 180499 h 514350"/>
              <a:gd name="connsiteX6015" fmla="*/ 2089309 w 6400800"/>
              <a:gd name="connsiteY6015" fmla="*/ 200501 h 514350"/>
              <a:gd name="connsiteX6016" fmla="*/ 2086451 w 6400800"/>
              <a:gd name="connsiteY6016" fmla="*/ 192881 h 514350"/>
              <a:gd name="connsiteX6017" fmla="*/ 2089309 w 6400800"/>
              <a:gd name="connsiteY6017" fmla="*/ 180499 h 514350"/>
              <a:gd name="connsiteX6018" fmla="*/ 2072164 w 6400800"/>
              <a:gd name="connsiteY6018" fmla="*/ 241459 h 514350"/>
              <a:gd name="connsiteX6019" fmla="*/ 2086451 w 6400800"/>
              <a:gd name="connsiteY6019" fmla="*/ 193834 h 514350"/>
              <a:gd name="connsiteX6020" fmla="*/ 2090261 w 6400800"/>
              <a:gd name="connsiteY6020" fmla="*/ 207169 h 514350"/>
              <a:gd name="connsiteX6021" fmla="*/ 2090261 w 6400800"/>
              <a:gd name="connsiteY6021" fmla="*/ 208121 h 514350"/>
              <a:gd name="connsiteX6022" fmla="*/ 2075974 w 6400800"/>
              <a:gd name="connsiteY6022" fmla="*/ 271939 h 514350"/>
              <a:gd name="connsiteX6023" fmla="*/ 2074069 w 6400800"/>
              <a:gd name="connsiteY6023" fmla="*/ 282416 h 514350"/>
              <a:gd name="connsiteX6024" fmla="*/ 2068354 w 6400800"/>
              <a:gd name="connsiteY6024" fmla="*/ 271939 h 514350"/>
              <a:gd name="connsiteX6025" fmla="*/ 2065496 w 6400800"/>
              <a:gd name="connsiteY6025" fmla="*/ 266224 h 514350"/>
              <a:gd name="connsiteX6026" fmla="*/ 2072164 w 6400800"/>
              <a:gd name="connsiteY6026" fmla="*/ 241459 h 514350"/>
              <a:gd name="connsiteX6027" fmla="*/ 2062639 w 6400800"/>
              <a:gd name="connsiteY6027" fmla="*/ 270034 h 514350"/>
              <a:gd name="connsiteX6028" fmla="*/ 2063591 w 6400800"/>
              <a:gd name="connsiteY6028" fmla="*/ 272891 h 514350"/>
              <a:gd name="connsiteX6029" fmla="*/ 2069306 w 6400800"/>
              <a:gd name="connsiteY6029" fmla="*/ 292894 h 514350"/>
              <a:gd name="connsiteX6030" fmla="*/ 2070259 w 6400800"/>
              <a:gd name="connsiteY6030" fmla="*/ 294799 h 514350"/>
              <a:gd name="connsiteX6031" fmla="*/ 2067401 w 6400800"/>
              <a:gd name="connsiteY6031" fmla="*/ 310039 h 514350"/>
              <a:gd name="connsiteX6032" fmla="*/ 2065496 w 6400800"/>
              <a:gd name="connsiteY6032" fmla="*/ 303371 h 514350"/>
              <a:gd name="connsiteX6033" fmla="*/ 2058829 w 6400800"/>
              <a:gd name="connsiteY6033" fmla="*/ 284321 h 514350"/>
              <a:gd name="connsiteX6034" fmla="*/ 2062639 w 6400800"/>
              <a:gd name="connsiteY6034" fmla="*/ 270034 h 514350"/>
              <a:gd name="connsiteX6035" fmla="*/ 2053114 w 6400800"/>
              <a:gd name="connsiteY6035" fmla="*/ 301466 h 514350"/>
              <a:gd name="connsiteX6036" fmla="*/ 2054066 w 6400800"/>
              <a:gd name="connsiteY6036" fmla="*/ 306229 h 514350"/>
              <a:gd name="connsiteX6037" fmla="*/ 2056924 w 6400800"/>
              <a:gd name="connsiteY6037" fmla="*/ 320516 h 514350"/>
              <a:gd name="connsiteX6038" fmla="*/ 2055971 w 6400800"/>
              <a:gd name="connsiteY6038" fmla="*/ 320516 h 514350"/>
              <a:gd name="connsiteX6039" fmla="*/ 2049304 w 6400800"/>
              <a:gd name="connsiteY6039" fmla="*/ 317659 h 514350"/>
              <a:gd name="connsiteX6040" fmla="*/ 2055971 w 6400800"/>
              <a:gd name="connsiteY6040" fmla="*/ 321469 h 514350"/>
              <a:gd name="connsiteX6041" fmla="*/ 2057876 w 6400800"/>
              <a:gd name="connsiteY6041" fmla="*/ 322421 h 514350"/>
              <a:gd name="connsiteX6042" fmla="*/ 2059781 w 6400800"/>
              <a:gd name="connsiteY6042" fmla="*/ 332899 h 514350"/>
              <a:gd name="connsiteX6043" fmla="*/ 2053114 w 6400800"/>
              <a:gd name="connsiteY6043" fmla="*/ 342424 h 514350"/>
              <a:gd name="connsiteX6044" fmla="*/ 2049304 w 6400800"/>
              <a:gd name="connsiteY6044" fmla="*/ 321469 h 514350"/>
              <a:gd name="connsiteX6045" fmla="*/ 2049304 w 6400800"/>
              <a:gd name="connsiteY6045" fmla="*/ 315754 h 514350"/>
              <a:gd name="connsiteX6046" fmla="*/ 2053114 w 6400800"/>
              <a:gd name="connsiteY6046" fmla="*/ 301466 h 514350"/>
              <a:gd name="connsiteX6047" fmla="*/ 2044541 w 6400800"/>
              <a:gd name="connsiteY6047" fmla="*/ 260509 h 514350"/>
              <a:gd name="connsiteX6048" fmla="*/ 2044541 w 6400800"/>
              <a:gd name="connsiteY6048" fmla="*/ 260509 h 514350"/>
              <a:gd name="connsiteX6049" fmla="*/ 2044541 w 6400800"/>
              <a:gd name="connsiteY6049" fmla="*/ 259556 h 514350"/>
              <a:gd name="connsiteX6050" fmla="*/ 2044541 w 6400800"/>
              <a:gd name="connsiteY6050" fmla="*/ 260509 h 514350"/>
              <a:gd name="connsiteX6051" fmla="*/ 2019776 w 6400800"/>
              <a:gd name="connsiteY6051" fmla="*/ 188119 h 514350"/>
              <a:gd name="connsiteX6052" fmla="*/ 2019776 w 6400800"/>
              <a:gd name="connsiteY6052" fmla="*/ 185261 h 514350"/>
              <a:gd name="connsiteX6053" fmla="*/ 2020729 w 6400800"/>
              <a:gd name="connsiteY6053" fmla="*/ 177641 h 514350"/>
              <a:gd name="connsiteX6054" fmla="*/ 2020729 w 6400800"/>
              <a:gd name="connsiteY6054" fmla="*/ 189071 h 514350"/>
              <a:gd name="connsiteX6055" fmla="*/ 2021681 w 6400800"/>
              <a:gd name="connsiteY6055" fmla="*/ 220504 h 514350"/>
              <a:gd name="connsiteX6056" fmla="*/ 2023586 w 6400800"/>
              <a:gd name="connsiteY6056" fmla="*/ 244316 h 514350"/>
              <a:gd name="connsiteX6057" fmla="*/ 2022634 w 6400800"/>
              <a:gd name="connsiteY6057" fmla="*/ 247174 h 514350"/>
              <a:gd name="connsiteX6058" fmla="*/ 2016919 w 6400800"/>
              <a:gd name="connsiteY6058" fmla="*/ 222409 h 514350"/>
              <a:gd name="connsiteX6059" fmla="*/ 2019776 w 6400800"/>
              <a:gd name="connsiteY6059" fmla="*/ 188119 h 514350"/>
              <a:gd name="connsiteX6060" fmla="*/ 1999774 w 6400800"/>
              <a:gd name="connsiteY6060" fmla="*/ 298609 h 514350"/>
              <a:gd name="connsiteX6061" fmla="*/ 1999774 w 6400800"/>
              <a:gd name="connsiteY6061" fmla="*/ 304324 h 514350"/>
              <a:gd name="connsiteX6062" fmla="*/ 1997869 w 6400800"/>
              <a:gd name="connsiteY6062" fmla="*/ 310039 h 514350"/>
              <a:gd name="connsiteX6063" fmla="*/ 1999774 w 6400800"/>
              <a:gd name="connsiteY6063" fmla="*/ 298609 h 514350"/>
              <a:gd name="connsiteX6064" fmla="*/ 1992154 w 6400800"/>
              <a:gd name="connsiteY6064" fmla="*/ 349091 h 514350"/>
              <a:gd name="connsiteX6065" fmla="*/ 1992154 w 6400800"/>
              <a:gd name="connsiteY6065" fmla="*/ 359569 h 514350"/>
              <a:gd name="connsiteX6066" fmla="*/ 1992154 w 6400800"/>
              <a:gd name="connsiteY6066" fmla="*/ 369094 h 514350"/>
              <a:gd name="connsiteX6067" fmla="*/ 1988344 w 6400800"/>
              <a:gd name="connsiteY6067" fmla="*/ 373856 h 514350"/>
              <a:gd name="connsiteX6068" fmla="*/ 1992154 w 6400800"/>
              <a:gd name="connsiteY6068" fmla="*/ 349091 h 514350"/>
              <a:gd name="connsiteX6069" fmla="*/ 1987391 w 6400800"/>
              <a:gd name="connsiteY6069" fmla="*/ 381476 h 514350"/>
              <a:gd name="connsiteX6070" fmla="*/ 1987391 w 6400800"/>
              <a:gd name="connsiteY6070" fmla="*/ 381476 h 514350"/>
              <a:gd name="connsiteX6071" fmla="*/ 1992154 w 6400800"/>
              <a:gd name="connsiteY6071" fmla="*/ 372904 h 514350"/>
              <a:gd name="connsiteX6072" fmla="*/ 1992154 w 6400800"/>
              <a:gd name="connsiteY6072" fmla="*/ 379571 h 514350"/>
              <a:gd name="connsiteX6073" fmla="*/ 1991201 w 6400800"/>
              <a:gd name="connsiteY6073" fmla="*/ 386239 h 514350"/>
              <a:gd name="connsiteX6074" fmla="*/ 1988344 w 6400800"/>
              <a:gd name="connsiteY6074" fmla="*/ 400526 h 514350"/>
              <a:gd name="connsiteX6075" fmla="*/ 1988344 w 6400800"/>
              <a:gd name="connsiteY6075" fmla="*/ 399574 h 514350"/>
              <a:gd name="connsiteX6076" fmla="*/ 1985486 w 6400800"/>
              <a:gd name="connsiteY6076" fmla="*/ 392906 h 514350"/>
              <a:gd name="connsiteX6077" fmla="*/ 1987391 w 6400800"/>
              <a:gd name="connsiteY6077" fmla="*/ 381476 h 514350"/>
              <a:gd name="connsiteX6078" fmla="*/ 1968341 w 6400800"/>
              <a:gd name="connsiteY6078" fmla="*/ 290989 h 514350"/>
              <a:gd name="connsiteX6079" fmla="*/ 1967389 w 6400800"/>
              <a:gd name="connsiteY6079" fmla="*/ 297656 h 514350"/>
              <a:gd name="connsiteX6080" fmla="*/ 1966436 w 6400800"/>
              <a:gd name="connsiteY6080" fmla="*/ 305276 h 514350"/>
              <a:gd name="connsiteX6081" fmla="*/ 1965484 w 6400800"/>
              <a:gd name="connsiteY6081" fmla="*/ 318611 h 514350"/>
              <a:gd name="connsiteX6082" fmla="*/ 1964531 w 6400800"/>
              <a:gd name="connsiteY6082" fmla="*/ 304324 h 514350"/>
              <a:gd name="connsiteX6083" fmla="*/ 1964531 w 6400800"/>
              <a:gd name="connsiteY6083" fmla="*/ 300514 h 514350"/>
              <a:gd name="connsiteX6084" fmla="*/ 1968341 w 6400800"/>
              <a:gd name="connsiteY6084" fmla="*/ 290989 h 514350"/>
              <a:gd name="connsiteX6085" fmla="*/ 1937861 w 6400800"/>
              <a:gd name="connsiteY6085" fmla="*/ 310039 h 514350"/>
              <a:gd name="connsiteX6086" fmla="*/ 1937861 w 6400800"/>
              <a:gd name="connsiteY6086" fmla="*/ 302419 h 514350"/>
              <a:gd name="connsiteX6087" fmla="*/ 1937861 w 6400800"/>
              <a:gd name="connsiteY6087" fmla="*/ 295751 h 514350"/>
              <a:gd name="connsiteX6088" fmla="*/ 1938814 w 6400800"/>
              <a:gd name="connsiteY6088" fmla="*/ 306229 h 514350"/>
              <a:gd name="connsiteX6089" fmla="*/ 1937861 w 6400800"/>
              <a:gd name="connsiteY6089" fmla="*/ 310039 h 514350"/>
              <a:gd name="connsiteX6090" fmla="*/ 1938814 w 6400800"/>
              <a:gd name="connsiteY6090" fmla="*/ 272891 h 514350"/>
              <a:gd name="connsiteX6091" fmla="*/ 1936909 w 6400800"/>
              <a:gd name="connsiteY6091" fmla="*/ 266224 h 514350"/>
              <a:gd name="connsiteX6092" fmla="*/ 1936909 w 6400800"/>
              <a:gd name="connsiteY6092" fmla="*/ 261461 h 514350"/>
              <a:gd name="connsiteX6093" fmla="*/ 1936909 w 6400800"/>
              <a:gd name="connsiteY6093" fmla="*/ 246221 h 514350"/>
              <a:gd name="connsiteX6094" fmla="*/ 1938814 w 6400800"/>
              <a:gd name="connsiteY6094" fmla="*/ 272891 h 514350"/>
              <a:gd name="connsiteX6095" fmla="*/ 1900714 w 6400800"/>
              <a:gd name="connsiteY6095" fmla="*/ 338614 h 514350"/>
              <a:gd name="connsiteX6096" fmla="*/ 1900714 w 6400800"/>
              <a:gd name="connsiteY6096" fmla="*/ 333851 h 514350"/>
              <a:gd name="connsiteX6097" fmla="*/ 1902619 w 6400800"/>
              <a:gd name="connsiteY6097" fmla="*/ 329089 h 514350"/>
              <a:gd name="connsiteX6098" fmla="*/ 1904524 w 6400800"/>
              <a:gd name="connsiteY6098" fmla="*/ 325279 h 514350"/>
              <a:gd name="connsiteX6099" fmla="*/ 1900714 w 6400800"/>
              <a:gd name="connsiteY6099" fmla="*/ 338614 h 514350"/>
              <a:gd name="connsiteX6100" fmla="*/ 1915954 w 6400800"/>
              <a:gd name="connsiteY6100" fmla="*/ 436721 h 514350"/>
              <a:gd name="connsiteX6101" fmla="*/ 1915954 w 6400800"/>
              <a:gd name="connsiteY6101" fmla="*/ 433864 h 514350"/>
              <a:gd name="connsiteX6102" fmla="*/ 1916906 w 6400800"/>
              <a:gd name="connsiteY6102" fmla="*/ 434816 h 514350"/>
              <a:gd name="connsiteX6103" fmla="*/ 1915954 w 6400800"/>
              <a:gd name="connsiteY6103" fmla="*/ 436721 h 514350"/>
              <a:gd name="connsiteX6104" fmla="*/ 1920716 w 6400800"/>
              <a:gd name="connsiteY6104" fmla="*/ 401479 h 514350"/>
              <a:gd name="connsiteX6105" fmla="*/ 1919764 w 6400800"/>
              <a:gd name="connsiteY6105" fmla="*/ 407194 h 514350"/>
              <a:gd name="connsiteX6106" fmla="*/ 1917859 w 6400800"/>
              <a:gd name="connsiteY6106" fmla="*/ 404336 h 514350"/>
              <a:gd name="connsiteX6107" fmla="*/ 1919764 w 6400800"/>
              <a:gd name="connsiteY6107" fmla="*/ 398621 h 514350"/>
              <a:gd name="connsiteX6108" fmla="*/ 1920716 w 6400800"/>
              <a:gd name="connsiteY6108" fmla="*/ 401479 h 514350"/>
              <a:gd name="connsiteX6109" fmla="*/ 1917859 w 6400800"/>
              <a:gd name="connsiteY6109" fmla="*/ 331946 h 514350"/>
              <a:gd name="connsiteX6110" fmla="*/ 1919764 w 6400800"/>
              <a:gd name="connsiteY6110" fmla="*/ 337661 h 514350"/>
              <a:gd name="connsiteX6111" fmla="*/ 1919764 w 6400800"/>
              <a:gd name="connsiteY6111" fmla="*/ 337661 h 514350"/>
              <a:gd name="connsiteX6112" fmla="*/ 1918811 w 6400800"/>
              <a:gd name="connsiteY6112" fmla="*/ 338614 h 514350"/>
              <a:gd name="connsiteX6113" fmla="*/ 1916906 w 6400800"/>
              <a:gd name="connsiteY6113" fmla="*/ 342424 h 514350"/>
              <a:gd name="connsiteX6114" fmla="*/ 1916906 w 6400800"/>
              <a:gd name="connsiteY6114" fmla="*/ 341471 h 514350"/>
              <a:gd name="connsiteX6115" fmla="*/ 1915954 w 6400800"/>
              <a:gd name="connsiteY6115" fmla="*/ 344329 h 514350"/>
              <a:gd name="connsiteX6116" fmla="*/ 1915001 w 6400800"/>
              <a:gd name="connsiteY6116" fmla="*/ 345281 h 514350"/>
              <a:gd name="connsiteX6117" fmla="*/ 1917859 w 6400800"/>
              <a:gd name="connsiteY6117" fmla="*/ 331946 h 514350"/>
              <a:gd name="connsiteX6118" fmla="*/ 1919764 w 6400800"/>
              <a:gd name="connsiteY6118" fmla="*/ 360521 h 514350"/>
              <a:gd name="connsiteX6119" fmla="*/ 1919764 w 6400800"/>
              <a:gd name="connsiteY6119" fmla="*/ 364331 h 514350"/>
              <a:gd name="connsiteX6120" fmla="*/ 1915001 w 6400800"/>
              <a:gd name="connsiteY6120" fmla="*/ 373856 h 514350"/>
              <a:gd name="connsiteX6121" fmla="*/ 1908334 w 6400800"/>
              <a:gd name="connsiteY6121" fmla="*/ 388144 h 514350"/>
              <a:gd name="connsiteX6122" fmla="*/ 1907381 w 6400800"/>
              <a:gd name="connsiteY6122" fmla="*/ 387191 h 514350"/>
              <a:gd name="connsiteX6123" fmla="*/ 1907381 w 6400800"/>
              <a:gd name="connsiteY6123" fmla="*/ 385286 h 514350"/>
              <a:gd name="connsiteX6124" fmla="*/ 1910239 w 6400800"/>
              <a:gd name="connsiteY6124" fmla="*/ 380524 h 514350"/>
              <a:gd name="connsiteX6125" fmla="*/ 1919764 w 6400800"/>
              <a:gd name="connsiteY6125" fmla="*/ 360521 h 514350"/>
              <a:gd name="connsiteX6126" fmla="*/ 1910239 w 6400800"/>
              <a:gd name="connsiteY6126" fmla="*/ 299561 h 514350"/>
              <a:gd name="connsiteX6127" fmla="*/ 1908334 w 6400800"/>
              <a:gd name="connsiteY6127" fmla="*/ 305276 h 514350"/>
              <a:gd name="connsiteX6128" fmla="*/ 1908334 w 6400800"/>
              <a:gd name="connsiteY6128" fmla="*/ 305276 h 514350"/>
              <a:gd name="connsiteX6129" fmla="*/ 1910239 w 6400800"/>
              <a:gd name="connsiteY6129" fmla="*/ 299561 h 514350"/>
              <a:gd name="connsiteX6130" fmla="*/ 1906429 w 6400800"/>
              <a:gd name="connsiteY6130" fmla="*/ 313849 h 514350"/>
              <a:gd name="connsiteX6131" fmla="*/ 1908334 w 6400800"/>
              <a:gd name="connsiteY6131" fmla="*/ 309086 h 514350"/>
              <a:gd name="connsiteX6132" fmla="*/ 1908334 w 6400800"/>
              <a:gd name="connsiteY6132" fmla="*/ 310039 h 514350"/>
              <a:gd name="connsiteX6133" fmla="*/ 1906429 w 6400800"/>
              <a:gd name="connsiteY6133" fmla="*/ 315754 h 514350"/>
              <a:gd name="connsiteX6134" fmla="*/ 1905476 w 6400800"/>
              <a:gd name="connsiteY6134" fmla="*/ 316706 h 514350"/>
              <a:gd name="connsiteX6135" fmla="*/ 1906429 w 6400800"/>
              <a:gd name="connsiteY6135" fmla="*/ 313849 h 514350"/>
              <a:gd name="connsiteX6136" fmla="*/ 1893094 w 6400800"/>
              <a:gd name="connsiteY6136" fmla="*/ 259556 h 514350"/>
              <a:gd name="connsiteX6137" fmla="*/ 1894046 w 6400800"/>
              <a:gd name="connsiteY6137" fmla="*/ 256699 h 514350"/>
              <a:gd name="connsiteX6138" fmla="*/ 1894999 w 6400800"/>
              <a:gd name="connsiteY6138" fmla="*/ 256699 h 514350"/>
              <a:gd name="connsiteX6139" fmla="*/ 1899761 w 6400800"/>
              <a:gd name="connsiteY6139" fmla="*/ 260509 h 514350"/>
              <a:gd name="connsiteX6140" fmla="*/ 1904524 w 6400800"/>
              <a:gd name="connsiteY6140" fmla="*/ 275749 h 514350"/>
              <a:gd name="connsiteX6141" fmla="*/ 1895951 w 6400800"/>
              <a:gd name="connsiteY6141" fmla="*/ 297656 h 514350"/>
              <a:gd name="connsiteX6142" fmla="*/ 1894046 w 6400800"/>
              <a:gd name="connsiteY6142" fmla="*/ 281464 h 514350"/>
              <a:gd name="connsiteX6143" fmla="*/ 1892141 w 6400800"/>
              <a:gd name="connsiteY6143" fmla="*/ 270034 h 514350"/>
              <a:gd name="connsiteX6144" fmla="*/ 1893094 w 6400800"/>
              <a:gd name="connsiteY6144" fmla="*/ 272891 h 514350"/>
              <a:gd name="connsiteX6145" fmla="*/ 1893094 w 6400800"/>
              <a:gd name="connsiteY6145" fmla="*/ 259556 h 514350"/>
              <a:gd name="connsiteX6146" fmla="*/ 1841659 w 6400800"/>
              <a:gd name="connsiteY6146" fmla="*/ 297656 h 514350"/>
              <a:gd name="connsiteX6147" fmla="*/ 1840706 w 6400800"/>
              <a:gd name="connsiteY6147" fmla="*/ 313849 h 514350"/>
              <a:gd name="connsiteX6148" fmla="*/ 1838801 w 6400800"/>
              <a:gd name="connsiteY6148" fmla="*/ 294799 h 514350"/>
              <a:gd name="connsiteX6149" fmla="*/ 1838801 w 6400800"/>
              <a:gd name="connsiteY6149" fmla="*/ 290989 h 514350"/>
              <a:gd name="connsiteX6150" fmla="*/ 1841659 w 6400800"/>
              <a:gd name="connsiteY6150" fmla="*/ 297656 h 514350"/>
              <a:gd name="connsiteX6151" fmla="*/ 1822609 w 6400800"/>
              <a:gd name="connsiteY6151" fmla="*/ 363379 h 514350"/>
              <a:gd name="connsiteX6152" fmla="*/ 1826419 w 6400800"/>
              <a:gd name="connsiteY6152" fmla="*/ 353854 h 514350"/>
              <a:gd name="connsiteX6153" fmla="*/ 1827371 w 6400800"/>
              <a:gd name="connsiteY6153" fmla="*/ 364331 h 514350"/>
              <a:gd name="connsiteX6154" fmla="*/ 1823561 w 6400800"/>
              <a:gd name="connsiteY6154" fmla="*/ 368141 h 514350"/>
              <a:gd name="connsiteX6155" fmla="*/ 1822609 w 6400800"/>
              <a:gd name="connsiteY6155" fmla="*/ 363379 h 514350"/>
              <a:gd name="connsiteX6156" fmla="*/ 1828324 w 6400800"/>
              <a:gd name="connsiteY6156" fmla="*/ 403384 h 514350"/>
              <a:gd name="connsiteX6157" fmla="*/ 1827371 w 6400800"/>
              <a:gd name="connsiteY6157" fmla="*/ 400526 h 514350"/>
              <a:gd name="connsiteX6158" fmla="*/ 1825466 w 6400800"/>
              <a:gd name="connsiteY6158" fmla="*/ 381476 h 514350"/>
              <a:gd name="connsiteX6159" fmla="*/ 1828324 w 6400800"/>
              <a:gd name="connsiteY6159" fmla="*/ 377666 h 514350"/>
              <a:gd name="connsiteX6160" fmla="*/ 1829276 w 6400800"/>
              <a:gd name="connsiteY6160" fmla="*/ 399574 h 514350"/>
              <a:gd name="connsiteX6161" fmla="*/ 1828324 w 6400800"/>
              <a:gd name="connsiteY6161" fmla="*/ 403384 h 514350"/>
              <a:gd name="connsiteX6162" fmla="*/ 1833086 w 6400800"/>
              <a:gd name="connsiteY6162" fmla="*/ 339566 h 514350"/>
              <a:gd name="connsiteX6163" fmla="*/ 1833086 w 6400800"/>
              <a:gd name="connsiteY6163" fmla="*/ 339566 h 514350"/>
              <a:gd name="connsiteX6164" fmla="*/ 1833086 w 6400800"/>
              <a:gd name="connsiteY6164" fmla="*/ 340519 h 514350"/>
              <a:gd name="connsiteX6165" fmla="*/ 1833086 w 6400800"/>
              <a:gd name="connsiteY6165" fmla="*/ 339566 h 514350"/>
              <a:gd name="connsiteX6166" fmla="*/ 1824514 w 6400800"/>
              <a:gd name="connsiteY6166" fmla="*/ 272891 h 514350"/>
              <a:gd name="connsiteX6167" fmla="*/ 1824514 w 6400800"/>
              <a:gd name="connsiteY6167" fmla="*/ 263366 h 514350"/>
              <a:gd name="connsiteX6168" fmla="*/ 1835944 w 6400800"/>
              <a:gd name="connsiteY6168" fmla="*/ 285274 h 514350"/>
              <a:gd name="connsiteX6169" fmla="*/ 1834991 w 6400800"/>
              <a:gd name="connsiteY6169" fmla="*/ 294799 h 514350"/>
              <a:gd name="connsiteX6170" fmla="*/ 1834039 w 6400800"/>
              <a:gd name="connsiteY6170" fmla="*/ 320516 h 514350"/>
              <a:gd name="connsiteX6171" fmla="*/ 1834039 w 6400800"/>
              <a:gd name="connsiteY6171" fmla="*/ 330994 h 514350"/>
              <a:gd name="connsiteX6172" fmla="*/ 1833086 w 6400800"/>
              <a:gd name="connsiteY6172" fmla="*/ 331946 h 514350"/>
              <a:gd name="connsiteX6173" fmla="*/ 1832134 w 6400800"/>
              <a:gd name="connsiteY6173" fmla="*/ 332899 h 514350"/>
              <a:gd name="connsiteX6174" fmla="*/ 1827371 w 6400800"/>
              <a:gd name="connsiteY6174" fmla="*/ 316706 h 514350"/>
              <a:gd name="connsiteX6175" fmla="*/ 1822609 w 6400800"/>
              <a:gd name="connsiteY6175" fmla="*/ 303371 h 514350"/>
              <a:gd name="connsiteX6176" fmla="*/ 1824514 w 6400800"/>
              <a:gd name="connsiteY6176" fmla="*/ 272891 h 514350"/>
              <a:gd name="connsiteX6177" fmla="*/ 1822609 w 6400800"/>
              <a:gd name="connsiteY6177" fmla="*/ 309086 h 514350"/>
              <a:gd name="connsiteX6178" fmla="*/ 1823561 w 6400800"/>
              <a:gd name="connsiteY6178" fmla="*/ 317659 h 514350"/>
              <a:gd name="connsiteX6179" fmla="*/ 1825466 w 6400800"/>
              <a:gd name="connsiteY6179" fmla="*/ 338614 h 514350"/>
              <a:gd name="connsiteX6180" fmla="*/ 1825466 w 6400800"/>
              <a:gd name="connsiteY6180" fmla="*/ 340519 h 514350"/>
              <a:gd name="connsiteX6181" fmla="*/ 1820704 w 6400800"/>
              <a:gd name="connsiteY6181" fmla="*/ 348139 h 514350"/>
              <a:gd name="connsiteX6182" fmla="*/ 1820704 w 6400800"/>
              <a:gd name="connsiteY6182" fmla="*/ 332899 h 514350"/>
              <a:gd name="connsiteX6183" fmla="*/ 1820704 w 6400800"/>
              <a:gd name="connsiteY6183" fmla="*/ 331946 h 514350"/>
              <a:gd name="connsiteX6184" fmla="*/ 1822609 w 6400800"/>
              <a:gd name="connsiteY6184" fmla="*/ 309086 h 514350"/>
              <a:gd name="connsiteX6185" fmla="*/ 1763554 w 6400800"/>
              <a:gd name="connsiteY6185" fmla="*/ 411956 h 514350"/>
              <a:gd name="connsiteX6186" fmla="*/ 1762601 w 6400800"/>
              <a:gd name="connsiteY6186" fmla="*/ 406241 h 514350"/>
              <a:gd name="connsiteX6187" fmla="*/ 1761649 w 6400800"/>
              <a:gd name="connsiteY6187" fmla="*/ 397669 h 514350"/>
              <a:gd name="connsiteX6188" fmla="*/ 1761649 w 6400800"/>
              <a:gd name="connsiteY6188" fmla="*/ 397669 h 514350"/>
              <a:gd name="connsiteX6189" fmla="*/ 1764506 w 6400800"/>
              <a:gd name="connsiteY6189" fmla="*/ 400526 h 514350"/>
              <a:gd name="connsiteX6190" fmla="*/ 1763554 w 6400800"/>
              <a:gd name="connsiteY6190" fmla="*/ 411956 h 514350"/>
              <a:gd name="connsiteX6191" fmla="*/ 1766411 w 6400800"/>
              <a:gd name="connsiteY6191" fmla="*/ 379571 h 514350"/>
              <a:gd name="connsiteX6192" fmla="*/ 1766411 w 6400800"/>
              <a:gd name="connsiteY6192" fmla="*/ 379571 h 514350"/>
              <a:gd name="connsiteX6193" fmla="*/ 1766411 w 6400800"/>
              <a:gd name="connsiteY6193" fmla="*/ 377666 h 514350"/>
              <a:gd name="connsiteX6194" fmla="*/ 1766411 w 6400800"/>
              <a:gd name="connsiteY6194" fmla="*/ 379571 h 514350"/>
              <a:gd name="connsiteX6195" fmla="*/ 1792129 w 6400800"/>
              <a:gd name="connsiteY6195" fmla="*/ 251936 h 514350"/>
              <a:gd name="connsiteX6196" fmla="*/ 1802606 w 6400800"/>
              <a:gd name="connsiteY6196" fmla="*/ 219551 h 514350"/>
              <a:gd name="connsiteX6197" fmla="*/ 1802606 w 6400800"/>
              <a:gd name="connsiteY6197" fmla="*/ 219551 h 514350"/>
              <a:gd name="connsiteX6198" fmla="*/ 1801654 w 6400800"/>
              <a:gd name="connsiteY6198" fmla="*/ 274796 h 514350"/>
              <a:gd name="connsiteX6199" fmla="*/ 1800701 w 6400800"/>
              <a:gd name="connsiteY6199" fmla="*/ 327184 h 514350"/>
              <a:gd name="connsiteX6200" fmla="*/ 1794034 w 6400800"/>
              <a:gd name="connsiteY6200" fmla="*/ 310991 h 514350"/>
              <a:gd name="connsiteX6201" fmla="*/ 1788319 w 6400800"/>
              <a:gd name="connsiteY6201" fmla="*/ 294799 h 514350"/>
              <a:gd name="connsiteX6202" fmla="*/ 1787366 w 6400800"/>
              <a:gd name="connsiteY6202" fmla="*/ 292894 h 514350"/>
              <a:gd name="connsiteX6203" fmla="*/ 1786414 w 6400800"/>
              <a:gd name="connsiteY6203" fmla="*/ 287179 h 514350"/>
              <a:gd name="connsiteX6204" fmla="*/ 1788319 w 6400800"/>
              <a:gd name="connsiteY6204" fmla="*/ 279559 h 514350"/>
              <a:gd name="connsiteX6205" fmla="*/ 1787366 w 6400800"/>
              <a:gd name="connsiteY6205" fmla="*/ 275749 h 514350"/>
              <a:gd name="connsiteX6206" fmla="*/ 1785461 w 6400800"/>
              <a:gd name="connsiteY6206" fmla="*/ 274796 h 514350"/>
              <a:gd name="connsiteX6207" fmla="*/ 1785461 w 6400800"/>
              <a:gd name="connsiteY6207" fmla="*/ 274796 h 514350"/>
              <a:gd name="connsiteX6208" fmla="*/ 1792129 w 6400800"/>
              <a:gd name="connsiteY6208" fmla="*/ 251936 h 514350"/>
              <a:gd name="connsiteX6209" fmla="*/ 1785461 w 6400800"/>
              <a:gd name="connsiteY6209" fmla="*/ 276701 h 514350"/>
              <a:gd name="connsiteX6210" fmla="*/ 1786414 w 6400800"/>
              <a:gd name="connsiteY6210" fmla="*/ 278606 h 514350"/>
              <a:gd name="connsiteX6211" fmla="*/ 1786414 w 6400800"/>
              <a:gd name="connsiteY6211" fmla="*/ 282416 h 514350"/>
              <a:gd name="connsiteX6212" fmla="*/ 1785461 w 6400800"/>
              <a:gd name="connsiteY6212" fmla="*/ 276701 h 514350"/>
              <a:gd name="connsiteX6213" fmla="*/ 1785461 w 6400800"/>
              <a:gd name="connsiteY6213" fmla="*/ 276701 h 514350"/>
              <a:gd name="connsiteX6214" fmla="*/ 1776889 w 6400800"/>
              <a:gd name="connsiteY6214" fmla="*/ 330994 h 514350"/>
              <a:gd name="connsiteX6215" fmla="*/ 1785461 w 6400800"/>
              <a:gd name="connsiteY6215" fmla="*/ 376714 h 514350"/>
              <a:gd name="connsiteX6216" fmla="*/ 1786414 w 6400800"/>
              <a:gd name="connsiteY6216" fmla="*/ 385286 h 514350"/>
              <a:gd name="connsiteX6217" fmla="*/ 1784509 w 6400800"/>
              <a:gd name="connsiteY6217" fmla="*/ 382429 h 514350"/>
              <a:gd name="connsiteX6218" fmla="*/ 1785461 w 6400800"/>
              <a:gd name="connsiteY6218" fmla="*/ 374809 h 514350"/>
              <a:gd name="connsiteX6219" fmla="*/ 1783556 w 6400800"/>
              <a:gd name="connsiteY6219" fmla="*/ 380524 h 514350"/>
              <a:gd name="connsiteX6220" fmla="*/ 1776889 w 6400800"/>
              <a:gd name="connsiteY6220" fmla="*/ 370999 h 514350"/>
              <a:gd name="connsiteX6221" fmla="*/ 1776889 w 6400800"/>
              <a:gd name="connsiteY6221" fmla="*/ 337661 h 514350"/>
              <a:gd name="connsiteX6222" fmla="*/ 1776889 w 6400800"/>
              <a:gd name="connsiteY6222" fmla="*/ 330994 h 514350"/>
              <a:gd name="connsiteX6223" fmla="*/ 1755934 w 6400800"/>
              <a:gd name="connsiteY6223" fmla="*/ 211931 h 514350"/>
              <a:gd name="connsiteX6224" fmla="*/ 1761649 w 6400800"/>
              <a:gd name="connsiteY6224" fmla="*/ 233839 h 514350"/>
              <a:gd name="connsiteX6225" fmla="*/ 1762601 w 6400800"/>
              <a:gd name="connsiteY6225" fmla="*/ 238601 h 514350"/>
              <a:gd name="connsiteX6226" fmla="*/ 1760696 w 6400800"/>
              <a:gd name="connsiteY6226" fmla="*/ 234791 h 514350"/>
              <a:gd name="connsiteX6227" fmla="*/ 1759744 w 6400800"/>
              <a:gd name="connsiteY6227" fmla="*/ 230981 h 514350"/>
              <a:gd name="connsiteX6228" fmla="*/ 1759744 w 6400800"/>
              <a:gd name="connsiteY6228" fmla="*/ 232886 h 514350"/>
              <a:gd name="connsiteX6229" fmla="*/ 1756886 w 6400800"/>
              <a:gd name="connsiteY6229" fmla="*/ 227171 h 514350"/>
              <a:gd name="connsiteX6230" fmla="*/ 1754981 w 6400800"/>
              <a:gd name="connsiteY6230" fmla="*/ 223361 h 514350"/>
              <a:gd name="connsiteX6231" fmla="*/ 1755934 w 6400800"/>
              <a:gd name="connsiteY6231" fmla="*/ 211931 h 514350"/>
              <a:gd name="connsiteX6232" fmla="*/ 1754981 w 6400800"/>
              <a:gd name="connsiteY6232" fmla="*/ 232886 h 514350"/>
              <a:gd name="connsiteX6233" fmla="*/ 1755934 w 6400800"/>
              <a:gd name="connsiteY6233" fmla="*/ 235744 h 514350"/>
              <a:gd name="connsiteX6234" fmla="*/ 1754981 w 6400800"/>
              <a:gd name="connsiteY6234" fmla="*/ 240506 h 514350"/>
              <a:gd name="connsiteX6235" fmla="*/ 1754981 w 6400800"/>
              <a:gd name="connsiteY6235" fmla="*/ 232886 h 514350"/>
              <a:gd name="connsiteX6236" fmla="*/ 1754029 w 6400800"/>
              <a:gd name="connsiteY6236" fmla="*/ 281464 h 514350"/>
              <a:gd name="connsiteX6237" fmla="*/ 1754981 w 6400800"/>
              <a:gd name="connsiteY6237" fmla="*/ 252889 h 514350"/>
              <a:gd name="connsiteX6238" fmla="*/ 1756886 w 6400800"/>
              <a:gd name="connsiteY6238" fmla="*/ 236696 h 514350"/>
              <a:gd name="connsiteX6239" fmla="*/ 1763554 w 6400800"/>
              <a:gd name="connsiteY6239" fmla="*/ 256699 h 514350"/>
              <a:gd name="connsiteX6240" fmla="*/ 1768316 w 6400800"/>
              <a:gd name="connsiteY6240" fmla="*/ 286226 h 514350"/>
              <a:gd name="connsiteX6241" fmla="*/ 1754981 w 6400800"/>
              <a:gd name="connsiteY6241" fmla="*/ 322421 h 514350"/>
              <a:gd name="connsiteX6242" fmla="*/ 1754029 w 6400800"/>
              <a:gd name="connsiteY6242" fmla="*/ 317659 h 514350"/>
              <a:gd name="connsiteX6243" fmla="*/ 1754029 w 6400800"/>
              <a:gd name="connsiteY6243" fmla="*/ 316706 h 514350"/>
              <a:gd name="connsiteX6244" fmla="*/ 1754029 w 6400800"/>
              <a:gd name="connsiteY6244" fmla="*/ 281464 h 514350"/>
              <a:gd name="connsiteX6245" fmla="*/ 1687354 w 6400800"/>
              <a:gd name="connsiteY6245" fmla="*/ 295751 h 514350"/>
              <a:gd name="connsiteX6246" fmla="*/ 1685449 w 6400800"/>
              <a:gd name="connsiteY6246" fmla="*/ 314801 h 514350"/>
              <a:gd name="connsiteX6247" fmla="*/ 1684496 w 6400800"/>
              <a:gd name="connsiteY6247" fmla="*/ 325279 h 514350"/>
              <a:gd name="connsiteX6248" fmla="*/ 1681639 w 6400800"/>
              <a:gd name="connsiteY6248" fmla="*/ 311944 h 514350"/>
              <a:gd name="connsiteX6249" fmla="*/ 1681639 w 6400800"/>
              <a:gd name="connsiteY6249" fmla="*/ 309086 h 514350"/>
              <a:gd name="connsiteX6250" fmla="*/ 1681639 w 6400800"/>
              <a:gd name="connsiteY6250" fmla="*/ 310039 h 514350"/>
              <a:gd name="connsiteX6251" fmla="*/ 1680686 w 6400800"/>
              <a:gd name="connsiteY6251" fmla="*/ 306229 h 514350"/>
              <a:gd name="connsiteX6252" fmla="*/ 1681639 w 6400800"/>
              <a:gd name="connsiteY6252" fmla="*/ 303371 h 514350"/>
              <a:gd name="connsiteX6253" fmla="*/ 1684496 w 6400800"/>
              <a:gd name="connsiteY6253" fmla="*/ 295751 h 514350"/>
              <a:gd name="connsiteX6254" fmla="*/ 1689259 w 6400800"/>
              <a:gd name="connsiteY6254" fmla="*/ 282416 h 514350"/>
              <a:gd name="connsiteX6255" fmla="*/ 1687354 w 6400800"/>
              <a:gd name="connsiteY6255" fmla="*/ 295751 h 514350"/>
              <a:gd name="connsiteX6256" fmla="*/ 1678781 w 6400800"/>
              <a:gd name="connsiteY6256" fmla="*/ 276701 h 514350"/>
              <a:gd name="connsiteX6257" fmla="*/ 1684496 w 6400800"/>
              <a:gd name="connsiteY6257" fmla="*/ 245269 h 514350"/>
              <a:gd name="connsiteX6258" fmla="*/ 1686401 w 6400800"/>
              <a:gd name="connsiteY6258" fmla="*/ 259556 h 514350"/>
              <a:gd name="connsiteX6259" fmla="*/ 1686401 w 6400800"/>
              <a:gd name="connsiteY6259" fmla="*/ 268129 h 514350"/>
              <a:gd name="connsiteX6260" fmla="*/ 1686401 w 6400800"/>
              <a:gd name="connsiteY6260" fmla="*/ 270986 h 514350"/>
              <a:gd name="connsiteX6261" fmla="*/ 1675924 w 6400800"/>
              <a:gd name="connsiteY6261" fmla="*/ 292894 h 514350"/>
              <a:gd name="connsiteX6262" fmla="*/ 1675924 w 6400800"/>
              <a:gd name="connsiteY6262" fmla="*/ 291941 h 514350"/>
              <a:gd name="connsiteX6263" fmla="*/ 1678781 w 6400800"/>
              <a:gd name="connsiteY6263" fmla="*/ 278606 h 514350"/>
              <a:gd name="connsiteX6264" fmla="*/ 1679734 w 6400800"/>
              <a:gd name="connsiteY6264" fmla="*/ 275749 h 514350"/>
              <a:gd name="connsiteX6265" fmla="*/ 1678781 w 6400800"/>
              <a:gd name="connsiteY6265" fmla="*/ 276701 h 514350"/>
              <a:gd name="connsiteX6266" fmla="*/ 1677829 w 6400800"/>
              <a:gd name="connsiteY6266" fmla="*/ 199549 h 514350"/>
              <a:gd name="connsiteX6267" fmla="*/ 1678781 w 6400800"/>
              <a:gd name="connsiteY6267" fmla="*/ 204311 h 514350"/>
              <a:gd name="connsiteX6268" fmla="*/ 1676876 w 6400800"/>
              <a:gd name="connsiteY6268" fmla="*/ 213836 h 514350"/>
              <a:gd name="connsiteX6269" fmla="*/ 1677829 w 6400800"/>
              <a:gd name="connsiteY6269" fmla="*/ 199549 h 514350"/>
              <a:gd name="connsiteX6270" fmla="*/ 1640681 w 6400800"/>
              <a:gd name="connsiteY6270" fmla="*/ 226219 h 514350"/>
              <a:gd name="connsiteX6271" fmla="*/ 1649254 w 6400800"/>
              <a:gd name="connsiteY6271" fmla="*/ 254794 h 514350"/>
              <a:gd name="connsiteX6272" fmla="*/ 1654016 w 6400800"/>
              <a:gd name="connsiteY6272" fmla="*/ 274796 h 514350"/>
              <a:gd name="connsiteX6273" fmla="*/ 1653064 w 6400800"/>
              <a:gd name="connsiteY6273" fmla="*/ 281464 h 514350"/>
              <a:gd name="connsiteX6274" fmla="*/ 1652111 w 6400800"/>
              <a:gd name="connsiteY6274" fmla="*/ 279559 h 514350"/>
              <a:gd name="connsiteX6275" fmla="*/ 1652111 w 6400800"/>
              <a:gd name="connsiteY6275" fmla="*/ 282416 h 514350"/>
              <a:gd name="connsiteX6276" fmla="*/ 1649254 w 6400800"/>
              <a:gd name="connsiteY6276" fmla="*/ 300514 h 514350"/>
              <a:gd name="connsiteX6277" fmla="*/ 1641634 w 6400800"/>
              <a:gd name="connsiteY6277" fmla="*/ 281464 h 514350"/>
              <a:gd name="connsiteX6278" fmla="*/ 1643539 w 6400800"/>
              <a:gd name="connsiteY6278" fmla="*/ 279559 h 514350"/>
              <a:gd name="connsiteX6279" fmla="*/ 1647349 w 6400800"/>
              <a:gd name="connsiteY6279" fmla="*/ 277654 h 514350"/>
              <a:gd name="connsiteX6280" fmla="*/ 1654016 w 6400800"/>
              <a:gd name="connsiteY6280" fmla="*/ 273844 h 514350"/>
              <a:gd name="connsiteX6281" fmla="*/ 1647349 w 6400800"/>
              <a:gd name="connsiteY6281" fmla="*/ 276701 h 514350"/>
              <a:gd name="connsiteX6282" fmla="*/ 1643539 w 6400800"/>
              <a:gd name="connsiteY6282" fmla="*/ 278606 h 514350"/>
              <a:gd name="connsiteX6283" fmla="*/ 1642586 w 6400800"/>
              <a:gd name="connsiteY6283" fmla="*/ 279559 h 514350"/>
              <a:gd name="connsiteX6284" fmla="*/ 1642586 w 6400800"/>
              <a:gd name="connsiteY6284" fmla="*/ 255746 h 514350"/>
              <a:gd name="connsiteX6285" fmla="*/ 1640681 w 6400800"/>
              <a:gd name="connsiteY6285" fmla="*/ 226219 h 514350"/>
              <a:gd name="connsiteX6286" fmla="*/ 1640681 w 6400800"/>
              <a:gd name="connsiteY6286" fmla="*/ 226219 h 514350"/>
              <a:gd name="connsiteX6287" fmla="*/ 1620679 w 6400800"/>
              <a:gd name="connsiteY6287" fmla="*/ 348139 h 514350"/>
              <a:gd name="connsiteX6288" fmla="*/ 1620679 w 6400800"/>
              <a:gd name="connsiteY6288" fmla="*/ 351949 h 514350"/>
              <a:gd name="connsiteX6289" fmla="*/ 1620679 w 6400800"/>
              <a:gd name="connsiteY6289" fmla="*/ 353854 h 514350"/>
              <a:gd name="connsiteX6290" fmla="*/ 1618774 w 6400800"/>
              <a:gd name="connsiteY6290" fmla="*/ 356711 h 514350"/>
              <a:gd name="connsiteX6291" fmla="*/ 1620679 w 6400800"/>
              <a:gd name="connsiteY6291" fmla="*/ 348139 h 514350"/>
              <a:gd name="connsiteX6292" fmla="*/ 1618774 w 6400800"/>
              <a:gd name="connsiteY6292" fmla="*/ 311944 h 514350"/>
              <a:gd name="connsiteX6293" fmla="*/ 1616869 w 6400800"/>
              <a:gd name="connsiteY6293" fmla="*/ 315754 h 514350"/>
              <a:gd name="connsiteX6294" fmla="*/ 1605439 w 6400800"/>
              <a:gd name="connsiteY6294" fmla="*/ 343376 h 514350"/>
              <a:gd name="connsiteX6295" fmla="*/ 1602581 w 6400800"/>
              <a:gd name="connsiteY6295" fmla="*/ 350996 h 514350"/>
              <a:gd name="connsiteX6296" fmla="*/ 1602581 w 6400800"/>
              <a:gd name="connsiteY6296" fmla="*/ 342424 h 514350"/>
              <a:gd name="connsiteX6297" fmla="*/ 1613059 w 6400800"/>
              <a:gd name="connsiteY6297" fmla="*/ 321469 h 514350"/>
              <a:gd name="connsiteX6298" fmla="*/ 1619726 w 6400800"/>
              <a:gd name="connsiteY6298" fmla="*/ 310039 h 514350"/>
              <a:gd name="connsiteX6299" fmla="*/ 1618774 w 6400800"/>
              <a:gd name="connsiteY6299" fmla="*/ 311944 h 514350"/>
              <a:gd name="connsiteX6300" fmla="*/ 1610201 w 6400800"/>
              <a:gd name="connsiteY6300" fmla="*/ 269081 h 514350"/>
              <a:gd name="connsiteX6301" fmla="*/ 1614011 w 6400800"/>
              <a:gd name="connsiteY6301" fmla="*/ 258604 h 514350"/>
              <a:gd name="connsiteX6302" fmla="*/ 1616869 w 6400800"/>
              <a:gd name="connsiteY6302" fmla="*/ 252889 h 514350"/>
              <a:gd name="connsiteX6303" fmla="*/ 1617821 w 6400800"/>
              <a:gd name="connsiteY6303" fmla="*/ 292894 h 514350"/>
              <a:gd name="connsiteX6304" fmla="*/ 1617821 w 6400800"/>
              <a:gd name="connsiteY6304" fmla="*/ 293846 h 514350"/>
              <a:gd name="connsiteX6305" fmla="*/ 1614011 w 6400800"/>
              <a:gd name="connsiteY6305" fmla="*/ 289084 h 514350"/>
              <a:gd name="connsiteX6306" fmla="*/ 1606391 w 6400800"/>
              <a:gd name="connsiteY6306" fmla="*/ 277654 h 514350"/>
              <a:gd name="connsiteX6307" fmla="*/ 1610201 w 6400800"/>
              <a:gd name="connsiteY6307" fmla="*/ 269081 h 514350"/>
              <a:gd name="connsiteX6308" fmla="*/ 1600676 w 6400800"/>
              <a:gd name="connsiteY6308" fmla="*/ 297656 h 514350"/>
              <a:gd name="connsiteX6309" fmla="*/ 1606391 w 6400800"/>
              <a:gd name="connsiteY6309" fmla="*/ 279559 h 514350"/>
              <a:gd name="connsiteX6310" fmla="*/ 1611154 w 6400800"/>
              <a:gd name="connsiteY6310" fmla="*/ 290989 h 514350"/>
              <a:gd name="connsiteX6311" fmla="*/ 1616869 w 6400800"/>
              <a:gd name="connsiteY6311" fmla="*/ 303371 h 514350"/>
              <a:gd name="connsiteX6312" fmla="*/ 1606391 w 6400800"/>
              <a:gd name="connsiteY6312" fmla="*/ 317659 h 514350"/>
              <a:gd name="connsiteX6313" fmla="*/ 1601629 w 6400800"/>
              <a:gd name="connsiteY6313" fmla="*/ 325279 h 514350"/>
              <a:gd name="connsiteX6314" fmla="*/ 1600676 w 6400800"/>
              <a:gd name="connsiteY6314" fmla="*/ 319564 h 514350"/>
              <a:gd name="connsiteX6315" fmla="*/ 1599724 w 6400800"/>
              <a:gd name="connsiteY6315" fmla="*/ 305276 h 514350"/>
              <a:gd name="connsiteX6316" fmla="*/ 1600676 w 6400800"/>
              <a:gd name="connsiteY6316" fmla="*/ 297656 h 514350"/>
              <a:gd name="connsiteX6317" fmla="*/ 1567339 w 6400800"/>
              <a:gd name="connsiteY6317" fmla="*/ 315754 h 514350"/>
              <a:gd name="connsiteX6318" fmla="*/ 1568291 w 6400800"/>
              <a:gd name="connsiteY6318" fmla="*/ 330041 h 514350"/>
              <a:gd name="connsiteX6319" fmla="*/ 1566386 w 6400800"/>
              <a:gd name="connsiteY6319" fmla="*/ 320516 h 514350"/>
              <a:gd name="connsiteX6320" fmla="*/ 1567339 w 6400800"/>
              <a:gd name="connsiteY6320" fmla="*/ 315754 h 514350"/>
              <a:gd name="connsiteX6321" fmla="*/ 1547336 w 6400800"/>
              <a:gd name="connsiteY6321" fmla="*/ 265271 h 514350"/>
              <a:gd name="connsiteX6322" fmla="*/ 1546384 w 6400800"/>
              <a:gd name="connsiteY6322" fmla="*/ 275749 h 514350"/>
              <a:gd name="connsiteX6323" fmla="*/ 1545431 w 6400800"/>
              <a:gd name="connsiteY6323" fmla="*/ 272891 h 514350"/>
              <a:gd name="connsiteX6324" fmla="*/ 1547336 w 6400800"/>
              <a:gd name="connsiteY6324" fmla="*/ 265271 h 514350"/>
              <a:gd name="connsiteX6325" fmla="*/ 1541621 w 6400800"/>
              <a:gd name="connsiteY6325" fmla="*/ 286226 h 514350"/>
              <a:gd name="connsiteX6326" fmla="*/ 1543526 w 6400800"/>
              <a:gd name="connsiteY6326" fmla="*/ 293846 h 514350"/>
              <a:gd name="connsiteX6327" fmla="*/ 1542574 w 6400800"/>
              <a:gd name="connsiteY6327" fmla="*/ 301466 h 514350"/>
              <a:gd name="connsiteX6328" fmla="*/ 1539716 w 6400800"/>
              <a:gd name="connsiteY6328" fmla="*/ 291941 h 514350"/>
              <a:gd name="connsiteX6329" fmla="*/ 1541621 w 6400800"/>
              <a:gd name="connsiteY6329" fmla="*/ 286226 h 514350"/>
              <a:gd name="connsiteX6330" fmla="*/ 1537811 w 6400800"/>
              <a:gd name="connsiteY6330" fmla="*/ 271939 h 514350"/>
              <a:gd name="connsiteX6331" fmla="*/ 1538764 w 6400800"/>
              <a:gd name="connsiteY6331" fmla="*/ 276701 h 514350"/>
              <a:gd name="connsiteX6332" fmla="*/ 1536859 w 6400800"/>
              <a:gd name="connsiteY6332" fmla="*/ 280511 h 514350"/>
              <a:gd name="connsiteX6333" fmla="*/ 1537811 w 6400800"/>
              <a:gd name="connsiteY6333" fmla="*/ 271939 h 514350"/>
              <a:gd name="connsiteX6334" fmla="*/ 1533049 w 6400800"/>
              <a:gd name="connsiteY6334" fmla="*/ 338614 h 514350"/>
              <a:gd name="connsiteX6335" fmla="*/ 1533049 w 6400800"/>
              <a:gd name="connsiteY6335" fmla="*/ 335756 h 514350"/>
              <a:gd name="connsiteX6336" fmla="*/ 1535906 w 6400800"/>
              <a:gd name="connsiteY6336" fmla="*/ 350044 h 514350"/>
              <a:gd name="connsiteX6337" fmla="*/ 1536859 w 6400800"/>
              <a:gd name="connsiteY6337" fmla="*/ 357664 h 514350"/>
              <a:gd name="connsiteX6338" fmla="*/ 1536859 w 6400800"/>
              <a:gd name="connsiteY6338" fmla="*/ 362426 h 514350"/>
              <a:gd name="connsiteX6339" fmla="*/ 1536859 w 6400800"/>
              <a:gd name="connsiteY6339" fmla="*/ 362426 h 514350"/>
              <a:gd name="connsiteX6340" fmla="*/ 1532096 w 6400800"/>
              <a:gd name="connsiteY6340" fmla="*/ 346234 h 514350"/>
              <a:gd name="connsiteX6341" fmla="*/ 1533049 w 6400800"/>
              <a:gd name="connsiteY6341" fmla="*/ 338614 h 514350"/>
              <a:gd name="connsiteX6342" fmla="*/ 1519714 w 6400800"/>
              <a:gd name="connsiteY6342" fmla="*/ 270986 h 514350"/>
              <a:gd name="connsiteX6343" fmla="*/ 1525429 w 6400800"/>
              <a:gd name="connsiteY6343" fmla="*/ 297656 h 514350"/>
              <a:gd name="connsiteX6344" fmla="*/ 1524476 w 6400800"/>
              <a:gd name="connsiteY6344" fmla="*/ 301466 h 514350"/>
              <a:gd name="connsiteX6345" fmla="*/ 1521619 w 6400800"/>
              <a:gd name="connsiteY6345" fmla="*/ 315754 h 514350"/>
              <a:gd name="connsiteX6346" fmla="*/ 1519714 w 6400800"/>
              <a:gd name="connsiteY6346" fmla="*/ 310991 h 514350"/>
              <a:gd name="connsiteX6347" fmla="*/ 1517809 w 6400800"/>
              <a:gd name="connsiteY6347" fmla="*/ 268129 h 514350"/>
              <a:gd name="connsiteX6348" fmla="*/ 1519714 w 6400800"/>
              <a:gd name="connsiteY6348" fmla="*/ 270986 h 514350"/>
              <a:gd name="connsiteX6349" fmla="*/ 1503521 w 6400800"/>
              <a:gd name="connsiteY6349" fmla="*/ 302419 h 514350"/>
              <a:gd name="connsiteX6350" fmla="*/ 1502569 w 6400800"/>
              <a:gd name="connsiteY6350" fmla="*/ 313849 h 514350"/>
              <a:gd name="connsiteX6351" fmla="*/ 1502569 w 6400800"/>
              <a:gd name="connsiteY6351" fmla="*/ 330041 h 514350"/>
              <a:gd name="connsiteX6352" fmla="*/ 1501616 w 6400800"/>
              <a:gd name="connsiteY6352" fmla="*/ 329089 h 514350"/>
              <a:gd name="connsiteX6353" fmla="*/ 1497806 w 6400800"/>
              <a:gd name="connsiteY6353" fmla="*/ 311944 h 514350"/>
              <a:gd name="connsiteX6354" fmla="*/ 1503521 w 6400800"/>
              <a:gd name="connsiteY6354" fmla="*/ 302419 h 514350"/>
              <a:gd name="connsiteX6355" fmla="*/ 1477804 w 6400800"/>
              <a:gd name="connsiteY6355" fmla="*/ 272891 h 514350"/>
              <a:gd name="connsiteX6356" fmla="*/ 1477804 w 6400800"/>
              <a:gd name="connsiteY6356" fmla="*/ 272891 h 514350"/>
              <a:gd name="connsiteX6357" fmla="*/ 1477804 w 6400800"/>
              <a:gd name="connsiteY6357" fmla="*/ 282416 h 514350"/>
              <a:gd name="connsiteX6358" fmla="*/ 1476851 w 6400800"/>
              <a:gd name="connsiteY6358" fmla="*/ 294799 h 514350"/>
              <a:gd name="connsiteX6359" fmla="*/ 1475899 w 6400800"/>
              <a:gd name="connsiteY6359" fmla="*/ 295751 h 514350"/>
              <a:gd name="connsiteX6360" fmla="*/ 1474946 w 6400800"/>
              <a:gd name="connsiteY6360" fmla="*/ 282416 h 514350"/>
              <a:gd name="connsiteX6361" fmla="*/ 1477804 w 6400800"/>
              <a:gd name="connsiteY6361" fmla="*/ 272891 h 514350"/>
              <a:gd name="connsiteX6362" fmla="*/ 1461611 w 6400800"/>
              <a:gd name="connsiteY6362" fmla="*/ 326231 h 514350"/>
              <a:gd name="connsiteX6363" fmla="*/ 1461611 w 6400800"/>
              <a:gd name="connsiteY6363" fmla="*/ 328136 h 514350"/>
              <a:gd name="connsiteX6364" fmla="*/ 1460659 w 6400800"/>
              <a:gd name="connsiteY6364" fmla="*/ 330041 h 514350"/>
              <a:gd name="connsiteX6365" fmla="*/ 1460659 w 6400800"/>
              <a:gd name="connsiteY6365" fmla="*/ 329089 h 514350"/>
              <a:gd name="connsiteX6366" fmla="*/ 1461611 w 6400800"/>
              <a:gd name="connsiteY6366" fmla="*/ 326231 h 514350"/>
              <a:gd name="connsiteX6367" fmla="*/ 1457801 w 6400800"/>
              <a:gd name="connsiteY6367" fmla="*/ 309086 h 514350"/>
              <a:gd name="connsiteX6368" fmla="*/ 1457801 w 6400800"/>
              <a:gd name="connsiteY6368" fmla="*/ 309086 h 514350"/>
              <a:gd name="connsiteX6369" fmla="*/ 1455896 w 6400800"/>
              <a:gd name="connsiteY6369" fmla="*/ 302419 h 514350"/>
              <a:gd name="connsiteX6370" fmla="*/ 1457801 w 6400800"/>
              <a:gd name="connsiteY6370" fmla="*/ 309086 h 514350"/>
              <a:gd name="connsiteX6371" fmla="*/ 1442561 w 6400800"/>
              <a:gd name="connsiteY6371" fmla="*/ 328136 h 514350"/>
              <a:gd name="connsiteX6372" fmla="*/ 1442561 w 6400800"/>
              <a:gd name="connsiteY6372" fmla="*/ 318611 h 514350"/>
              <a:gd name="connsiteX6373" fmla="*/ 1444466 w 6400800"/>
              <a:gd name="connsiteY6373" fmla="*/ 333851 h 514350"/>
              <a:gd name="connsiteX6374" fmla="*/ 1442561 w 6400800"/>
              <a:gd name="connsiteY6374" fmla="*/ 330041 h 514350"/>
              <a:gd name="connsiteX6375" fmla="*/ 1442561 w 6400800"/>
              <a:gd name="connsiteY6375" fmla="*/ 328136 h 514350"/>
              <a:gd name="connsiteX6376" fmla="*/ 1415891 w 6400800"/>
              <a:gd name="connsiteY6376" fmla="*/ 281464 h 514350"/>
              <a:gd name="connsiteX6377" fmla="*/ 1415891 w 6400800"/>
              <a:gd name="connsiteY6377" fmla="*/ 289084 h 514350"/>
              <a:gd name="connsiteX6378" fmla="*/ 1415891 w 6400800"/>
              <a:gd name="connsiteY6378" fmla="*/ 289084 h 514350"/>
              <a:gd name="connsiteX6379" fmla="*/ 1413034 w 6400800"/>
              <a:gd name="connsiteY6379" fmla="*/ 286226 h 514350"/>
              <a:gd name="connsiteX6380" fmla="*/ 1415891 w 6400800"/>
              <a:gd name="connsiteY6380" fmla="*/ 281464 h 514350"/>
              <a:gd name="connsiteX6381" fmla="*/ 1412081 w 6400800"/>
              <a:gd name="connsiteY6381" fmla="*/ 290036 h 514350"/>
              <a:gd name="connsiteX6382" fmla="*/ 1413986 w 6400800"/>
              <a:gd name="connsiteY6382" fmla="*/ 292894 h 514350"/>
              <a:gd name="connsiteX6383" fmla="*/ 1415891 w 6400800"/>
              <a:gd name="connsiteY6383" fmla="*/ 295751 h 514350"/>
              <a:gd name="connsiteX6384" fmla="*/ 1415891 w 6400800"/>
              <a:gd name="connsiteY6384" fmla="*/ 300514 h 514350"/>
              <a:gd name="connsiteX6385" fmla="*/ 1412081 w 6400800"/>
              <a:gd name="connsiteY6385" fmla="*/ 290036 h 514350"/>
              <a:gd name="connsiteX6386" fmla="*/ 1412081 w 6400800"/>
              <a:gd name="connsiteY6386" fmla="*/ 290036 h 514350"/>
              <a:gd name="connsiteX6387" fmla="*/ 1383506 w 6400800"/>
              <a:gd name="connsiteY6387" fmla="*/ 364331 h 514350"/>
              <a:gd name="connsiteX6388" fmla="*/ 1382554 w 6400800"/>
              <a:gd name="connsiteY6388" fmla="*/ 358616 h 514350"/>
              <a:gd name="connsiteX6389" fmla="*/ 1382554 w 6400800"/>
              <a:gd name="connsiteY6389" fmla="*/ 357664 h 514350"/>
              <a:gd name="connsiteX6390" fmla="*/ 1383506 w 6400800"/>
              <a:gd name="connsiteY6390" fmla="*/ 362426 h 514350"/>
              <a:gd name="connsiteX6391" fmla="*/ 1383506 w 6400800"/>
              <a:gd name="connsiteY6391" fmla="*/ 364331 h 514350"/>
              <a:gd name="connsiteX6392" fmla="*/ 1386364 w 6400800"/>
              <a:gd name="connsiteY6392" fmla="*/ 298609 h 514350"/>
              <a:gd name="connsiteX6393" fmla="*/ 1386364 w 6400800"/>
              <a:gd name="connsiteY6393" fmla="*/ 298609 h 514350"/>
              <a:gd name="connsiteX6394" fmla="*/ 1384459 w 6400800"/>
              <a:gd name="connsiteY6394" fmla="*/ 293846 h 514350"/>
              <a:gd name="connsiteX6395" fmla="*/ 1386364 w 6400800"/>
              <a:gd name="connsiteY6395" fmla="*/ 290989 h 514350"/>
              <a:gd name="connsiteX6396" fmla="*/ 1391126 w 6400800"/>
              <a:gd name="connsiteY6396" fmla="*/ 286226 h 514350"/>
              <a:gd name="connsiteX6397" fmla="*/ 1386364 w 6400800"/>
              <a:gd name="connsiteY6397" fmla="*/ 298609 h 514350"/>
              <a:gd name="connsiteX6398" fmla="*/ 1383506 w 6400800"/>
              <a:gd name="connsiteY6398" fmla="*/ 287179 h 514350"/>
              <a:gd name="connsiteX6399" fmla="*/ 1382554 w 6400800"/>
              <a:gd name="connsiteY6399" fmla="*/ 288131 h 514350"/>
              <a:gd name="connsiteX6400" fmla="*/ 1376839 w 6400800"/>
              <a:gd name="connsiteY6400" fmla="*/ 274796 h 514350"/>
              <a:gd name="connsiteX6401" fmla="*/ 1384459 w 6400800"/>
              <a:gd name="connsiteY6401" fmla="*/ 242411 h 514350"/>
              <a:gd name="connsiteX6402" fmla="*/ 1390174 w 6400800"/>
              <a:gd name="connsiteY6402" fmla="*/ 281464 h 514350"/>
              <a:gd name="connsiteX6403" fmla="*/ 1383506 w 6400800"/>
              <a:gd name="connsiteY6403" fmla="*/ 287179 h 514350"/>
              <a:gd name="connsiteX6404" fmla="*/ 1391126 w 6400800"/>
              <a:gd name="connsiteY6404" fmla="*/ 310991 h 514350"/>
              <a:gd name="connsiteX6405" fmla="*/ 1393031 w 6400800"/>
              <a:gd name="connsiteY6405" fmla="*/ 299561 h 514350"/>
              <a:gd name="connsiteX6406" fmla="*/ 1393031 w 6400800"/>
              <a:gd name="connsiteY6406" fmla="*/ 298609 h 514350"/>
              <a:gd name="connsiteX6407" fmla="*/ 1393984 w 6400800"/>
              <a:gd name="connsiteY6407" fmla="*/ 305276 h 514350"/>
              <a:gd name="connsiteX6408" fmla="*/ 1391126 w 6400800"/>
              <a:gd name="connsiteY6408" fmla="*/ 310991 h 514350"/>
              <a:gd name="connsiteX6409" fmla="*/ 1397794 w 6400800"/>
              <a:gd name="connsiteY6409" fmla="*/ 278606 h 514350"/>
              <a:gd name="connsiteX6410" fmla="*/ 1397794 w 6400800"/>
              <a:gd name="connsiteY6410" fmla="*/ 278606 h 514350"/>
              <a:gd name="connsiteX6411" fmla="*/ 1397794 w 6400800"/>
              <a:gd name="connsiteY6411" fmla="*/ 279559 h 514350"/>
              <a:gd name="connsiteX6412" fmla="*/ 1397794 w 6400800"/>
              <a:gd name="connsiteY6412" fmla="*/ 278606 h 514350"/>
              <a:gd name="connsiteX6413" fmla="*/ 1397794 w 6400800"/>
              <a:gd name="connsiteY6413" fmla="*/ 278606 h 514350"/>
              <a:gd name="connsiteX6414" fmla="*/ 1397794 w 6400800"/>
              <a:gd name="connsiteY6414" fmla="*/ 322421 h 514350"/>
              <a:gd name="connsiteX6415" fmla="*/ 1399699 w 6400800"/>
              <a:gd name="connsiteY6415" fmla="*/ 331946 h 514350"/>
              <a:gd name="connsiteX6416" fmla="*/ 1399699 w 6400800"/>
              <a:gd name="connsiteY6416" fmla="*/ 333851 h 514350"/>
              <a:gd name="connsiteX6417" fmla="*/ 1396841 w 6400800"/>
              <a:gd name="connsiteY6417" fmla="*/ 326231 h 514350"/>
              <a:gd name="connsiteX6418" fmla="*/ 1397794 w 6400800"/>
              <a:gd name="connsiteY6418" fmla="*/ 322421 h 514350"/>
              <a:gd name="connsiteX6419" fmla="*/ 1387316 w 6400800"/>
              <a:gd name="connsiteY6419" fmla="*/ 231934 h 514350"/>
              <a:gd name="connsiteX6420" fmla="*/ 1395889 w 6400800"/>
              <a:gd name="connsiteY6420" fmla="*/ 270986 h 514350"/>
              <a:gd name="connsiteX6421" fmla="*/ 1394936 w 6400800"/>
              <a:gd name="connsiteY6421" fmla="*/ 272891 h 514350"/>
              <a:gd name="connsiteX6422" fmla="*/ 1384459 w 6400800"/>
              <a:gd name="connsiteY6422" fmla="*/ 240506 h 514350"/>
              <a:gd name="connsiteX6423" fmla="*/ 1387316 w 6400800"/>
              <a:gd name="connsiteY6423" fmla="*/ 231934 h 514350"/>
              <a:gd name="connsiteX6424" fmla="*/ 1380649 w 6400800"/>
              <a:gd name="connsiteY6424" fmla="*/ 232886 h 514350"/>
              <a:gd name="connsiteX6425" fmla="*/ 1386364 w 6400800"/>
              <a:gd name="connsiteY6425" fmla="*/ 225266 h 514350"/>
              <a:gd name="connsiteX6426" fmla="*/ 1386364 w 6400800"/>
              <a:gd name="connsiteY6426" fmla="*/ 225266 h 514350"/>
              <a:gd name="connsiteX6427" fmla="*/ 1372076 w 6400800"/>
              <a:gd name="connsiteY6427" fmla="*/ 262414 h 514350"/>
              <a:gd name="connsiteX6428" fmla="*/ 1370171 w 6400800"/>
              <a:gd name="connsiteY6428" fmla="*/ 257651 h 514350"/>
              <a:gd name="connsiteX6429" fmla="*/ 1369219 w 6400800"/>
              <a:gd name="connsiteY6429" fmla="*/ 253841 h 514350"/>
              <a:gd name="connsiteX6430" fmla="*/ 1380649 w 6400800"/>
              <a:gd name="connsiteY6430" fmla="*/ 232886 h 514350"/>
              <a:gd name="connsiteX6431" fmla="*/ 1356836 w 6400800"/>
              <a:gd name="connsiteY6431" fmla="*/ 300514 h 514350"/>
              <a:gd name="connsiteX6432" fmla="*/ 1356836 w 6400800"/>
              <a:gd name="connsiteY6432" fmla="*/ 302419 h 514350"/>
              <a:gd name="connsiteX6433" fmla="*/ 1355884 w 6400800"/>
              <a:gd name="connsiteY6433" fmla="*/ 304324 h 514350"/>
              <a:gd name="connsiteX6434" fmla="*/ 1355884 w 6400800"/>
              <a:gd name="connsiteY6434" fmla="*/ 299561 h 514350"/>
              <a:gd name="connsiteX6435" fmla="*/ 1356836 w 6400800"/>
              <a:gd name="connsiteY6435" fmla="*/ 300514 h 514350"/>
              <a:gd name="connsiteX6436" fmla="*/ 1339691 w 6400800"/>
              <a:gd name="connsiteY6436" fmla="*/ 325279 h 514350"/>
              <a:gd name="connsiteX6437" fmla="*/ 1339691 w 6400800"/>
              <a:gd name="connsiteY6437" fmla="*/ 324326 h 514350"/>
              <a:gd name="connsiteX6438" fmla="*/ 1341596 w 6400800"/>
              <a:gd name="connsiteY6438" fmla="*/ 317659 h 514350"/>
              <a:gd name="connsiteX6439" fmla="*/ 1341596 w 6400800"/>
              <a:gd name="connsiteY6439" fmla="*/ 317659 h 514350"/>
              <a:gd name="connsiteX6440" fmla="*/ 1341596 w 6400800"/>
              <a:gd name="connsiteY6440" fmla="*/ 330994 h 514350"/>
              <a:gd name="connsiteX6441" fmla="*/ 1339691 w 6400800"/>
              <a:gd name="connsiteY6441" fmla="*/ 325279 h 514350"/>
              <a:gd name="connsiteX6442" fmla="*/ 1340644 w 6400800"/>
              <a:gd name="connsiteY6442" fmla="*/ 226219 h 514350"/>
              <a:gd name="connsiteX6443" fmla="*/ 1340644 w 6400800"/>
              <a:gd name="connsiteY6443" fmla="*/ 226219 h 514350"/>
              <a:gd name="connsiteX6444" fmla="*/ 1344454 w 6400800"/>
              <a:gd name="connsiteY6444" fmla="*/ 237649 h 514350"/>
              <a:gd name="connsiteX6445" fmla="*/ 1344454 w 6400800"/>
              <a:gd name="connsiteY6445" fmla="*/ 242411 h 514350"/>
              <a:gd name="connsiteX6446" fmla="*/ 1343501 w 6400800"/>
              <a:gd name="connsiteY6446" fmla="*/ 264319 h 514350"/>
              <a:gd name="connsiteX6447" fmla="*/ 1343501 w 6400800"/>
              <a:gd name="connsiteY6447" fmla="*/ 272891 h 514350"/>
              <a:gd name="connsiteX6448" fmla="*/ 1339691 w 6400800"/>
              <a:gd name="connsiteY6448" fmla="*/ 269081 h 514350"/>
              <a:gd name="connsiteX6449" fmla="*/ 1340644 w 6400800"/>
              <a:gd name="connsiteY6449" fmla="*/ 226219 h 514350"/>
              <a:gd name="connsiteX6450" fmla="*/ 1337786 w 6400800"/>
              <a:gd name="connsiteY6450" fmla="*/ 295751 h 514350"/>
              <a:gd name="connsiteX6451" fmla="*/ 1338739 w 6400800"/>
              <a:gd name="connsiteY6451" fmla="*/ 271939 h 514350"/>
              <a:gd name="connsiteX6452" fmla="*/ 1342549 w 6400800"/>
              <a:gd name="connsiteY6452" fmla="*/ 276701 h 514350"/>
              <a:gd name="connsiteX6453" fmla="*/ 1342549 w 6400800"/>
              <a:gd name="connsiteY6453" fmla="*/ 276701 h 514350"/>
              <a:gd name="connsiteX6454" fmla="*/ 1342549 w 6400800"/>
              <a:gd name="connsiteY6454" fmla="*/ 286226 h 514350"/>
              <a:gd name="connsiteX6455" fmla="*/ 1337786 w 6400800"/>
              <a:gd name="connsiteY6455" fmla="*/ 295751 h 514350"/>
              <a:gd name="connsiteX6456" fmla="*/ 1337786 w 6400800"/>
              <a:gd name="connsiteY6456" fmla="*/ 296704 h 514350"/>
              <a:gd name="connsiteX6457" fmla="*/ 1337786 w 6400800"/>
              <a:gd name="connsiteY6457" fmla="*/ 295751 h 514350"/>
              <a:gd name="connsiteX6458" fmla="*/ 1314926 w 6400800"/>
              <a:gd name="connsiteY6458" fmla="*/ 320516 h 514350"/>
              <a:gd name="connsiteX6459" fmla="*/ 1314926 w 6400800"/>
              <a:gd name="connsiteY6459" fmla="*/ 320516 h 514350"/>
              <a:gd name="connsiteX6460" fmla="*/ 1314926 w 6400800"/>
              <a:gd name="connsiteY6460" fmla="*/ 320516 h 514350"/>
              <a:gd name="connsiteX6461" fmla="*/ 1314926 w 6400800"/>
              <a:gd name="connsiteY6461" fmla="*/ 320516 h 514350"/>
              <a:gd name="connsiteX6462" fmla="*/ 1311116 w 6400800"/>
              <a:gd name="connsiteY6462" fmla="*/ 312896 h 514350"/>
              <a:gd name="connsiteX6463" fmla="*/ 1311116 w 6400800"/>
              <a:gd name="connsiteY6463" fmla="*/ 312896 h 514350"/>
              <a:gd name="connsiteX6464" fmla="*/ 1311116 w 6400800"/>
              <a:gd name="connsiteY6464" fmla="*/ 314801 h 514350"/>
              <a:gd name="connsiteX6465" fmla="*/ 1311116 w 6400800"/>
              <a:gd name="connsiteY6465" fmla="*/ 314801 h 514350"/>
              <a:gd name="connsiteX6466" fmla="*/ 1311116 w 6400800"/>
              <a:gd name="connsiteY6466" fmla="*/ 312896 h 514350"/>
              <a:gd name="connsiteX6467" fmla="*/ 1242536 w 6400800"/>
              <a:gd name="connsiteY6467" fmla="*/ 344329 h 514350"/>
              <a:gd name="connsiteX6468" fmla="*/ 1238726 w 6400800"/>
              <a:gd name="connsiteY6468" fmla="*/ 336709 h 514350"/>
              <a:gd name="connsiteX6469" fmla="*/ 1238726 w 6400800"/>
              <a:gd name="connsiteY6469" fmla="*/ 310991 h 514350"/>
              <a:gd name="connsiteX6470" fmla="*/ 1238726 w 6400800"/>
              <a:gd name="connsiteY6470" fmla="*/ 307181 h 514350"/>
              <a:gd name="connsiteX6471" fmla="*/ 1244441 w 6400800"/>
              <a:gd name="connsiteY6471" fmla="*/ 339566 h 514350"/>
              <a:gd name="connsiteX6472" fmla="*/ 1244441 w 6400800"/>
              <a:gd name="connsiteY6472" fmla="*/ 340519 h 514350"/>
              <a:gd name="connsiteX6473" fmla="*/ 1242536 w 6400800"/>
              <a:gd name="connsiteY6473" fmla="*/ 344329 h 514350"/>
              <a:gd name="connsiteX6474" fmla="*/ 1279684 w 6400800"/>
              <a:gd name="connsiteY6474" fmla="*/ 290989 h 514350"/>
              <a:gd name="connsiteX6475" fmla="*/ 1279684 w 6400800"/>
              <a:gd name="connsiteY6475" fmla="*/ 284321 h 514350"/>
              <a:gd name="connsiteX6476" fmla="*/ 1281589 w 6400800"/>
              <a:gd name="connsiteY6476" fmla="*/ 287179 h 514350"/>
              <a:gd name="connsiteX6477" fmla="*/ 1279684 w 6400800"/>
              <a:gd name="connsiteY6477" fmla="*/ 290989 h 514350"/>
              <a:gd name="connsiteX6478" fmla="*/ 1298734 w 6400800"/>
              <a:gd name="connsiteY6478" fmla="*/ 332899 h 514350"/>
              <a:gd name="connsiteX6479" fmla="*/ 1298734 w 6400800"/>
              <a:gd name="connsiteY6479" fmla="*/ 332899 h 514350"/>
              <a:gd name="connsiteX6480" fmla="*/ 1298734 w 6400800"/>
              <a:gd name="connsiteY6480" fmla="*/ 330994 h 514350"/>
              <a:gd name="connsiteX6481" fmla="*/ 1298734 w 6400800"/>
              <a:gd name="connsiteY6481" fmla="*/ 332899 h 514350"/>
              <a:gd name="connsiteX6482" fmla="*/ 1295876 w 6400800"/>
              <a:gd name="connsiteY6482" fmla="*/ 278606 h 514350"/>
              <a:gd name="connsiteX6483" fmla="*/ 1305401 w 6400800"/>
              <a:gd name="connsiteY6483" fmla="*/ 299561 h 514350"/>
              <a:gd name="connsiteX6484" fmla="*/ 1305401 w 6400800"/>
              <a:gd name="connsiteY6484" fmla="*/ 300514 h 514350"/>
              <a:gd name="connsiteX6485" fmla="*/ 1304449 w 6400800"/>
              <a:gd name="connsiteY6485" fmla="*/ 303371 h 514350"/>
              <a:gd name="connsiteX6486" fmla="*/ 1300639 w 6400800"/>
              <a:gd name="connsiteY6486" fmla="*/ 295751 h 514350"/>
              <a:gd name="connsiteX6487" fmla="*/ 1293971 w 6400800"/>
              <a:gd name="connsiteY6487" fmla="*/ 284321 h 514350"/>
              <a:gd name="connsiteX6488" fmla="*/ 1295876 w 6400800"/>
              <a:gd name="connsiteY6488" fmla="*/ 278606 h 514350"/>
              <a:gd name="connsiteX6489" fmla="*/ 1299686 w 6400800"/>
              <a:gd name="connsiteY6489" fmla="*/ 328136 h 514350"/>
              <a:gd name="connsiteX6490" fmla="*/ 1299686 w 6400800"/>
              <a:gd name="connsiteY6490" fmla="*/ 330041 h 514350"/>
              <a:gd name="connsiteX6491" fmla="*/ 1298734 w 6400800"/>
              <a:gd name="connsiteY6491" fmla="*/ 331946 h 514350"/>
              <a:gd name="connsiteX6492" fmla="*/ 1293019 w 6400800"/>
              <a:gd name="connsiteY6492" fmla="*/ 324326 h 514350"/>
              <a:gd name="connsiteX6493" fmla="*/ 1289209 w 6400800"/>
              <a:gd name="connsiteY6493" fmla="*/ 318611 h 514350"/>
              <a:gd name="connsiteX6494" fmla="*/ 1289209 w 6400800"/>
              <a:gd name="connsiteY6494" fmla="*/ 318611 h 514350"/>
              <a:gd name="connsiteX6495" fmla="*/ 1289209 w 6400800"/>
              <a:gd name="connsiteY6495" fmla="*/ 309086 h 514350"/>
              <a:gd name="connsiteX6496" fmla="*/ 1290161 w 6400800"/>
              <a:gd name="connsiteY6496" fmla="*/ 305276 h 514350"/>
              <a:gd name="connsiteX6497" fmla="*/ 1299686 w 6400800"/>
              <a:gd name="connsiteY6497" fmla="*/ 328136 h 514350"/>
              <a:gd name="connsiteX6498" fmla="*/ 1289209 w 6400800"/>
              <a:gd name="connsiteY6498" fmla="*/ 263366 h 514350"/>
              <a:gd name="connsiteX6499" fmla="*/ 1287304 w 6400800"/>
              <a:gd name="connsiteY6499" fmla="*/ 268129 h 514350"/>
              <a:gd name="connsiteX6500" fmla="*/ 1287304 w 6400800"/>
              <a:gd name="connsiteY6500" fmla="*/ 259556 h 514350"/>
              <a:gd name="connsiteX6501" fmla="*/ 1289209 w 6400800"/>
              <a:gd name="connsiteY6501" fmla="*/ 263366 h 514350"/>
              <a:gd name="connsiteX6502" fmla="*/ 1276826 w 6400800"/>
              <a:gd name="connsiteY6502" fmla="*/ 238601 h 514350"/>
              <a:gd name="connsiteX6503" fmla="*/ 1278731 w 6400800"/>
              <a:gd name="connsiteY6503" fmla="*/ 242411 h 514350"/>
              <a:gd name="connsiteX6504" fmla="*/ 1286351 w 6400800"/>
              <a:gd name="connsiteY6504" fmla="*/ 257651 h 514350"/>
              <a:gd name="connsiteX6505" fmla="*/ 1285399 w 6400800"/>
              <a:gd name="connsiteY6505" fmla="*/ 267176 h 514350"/>
              <a:gd name="connsiteX6506" fmla="*/ 1277779 w 6400800"/>
              <a:gd name="connsiteY6506" fmla="*/ 255746 h 514350"/>
              <a:gd name="connsiteX6507" fmla="*/ 1276826 w 6400800"/>
              <a:gd name="connsiteY6507" fmla="*/ 242411 h 514350"/>
              <a:gd name="connsiteX6508" fmla="*/ 1276826 w 6400800"/>
              <a:gd name="connsiteY6508" fmla="*/ 238601 h 514350"/>
              <a:gd name="connsiteX6509" fmla="*/ 1273016 w 6400800"/>
              <a:gd name="connsiteY6509" fmla="*/ 271939 h 514350"/>
              <a:gd name="connsiteX6510" fmla="*/ 1273969 w 6400800"/>
              <a:gd name="connsiteY6510" fmla="*/ 272891 h 514350"/>
              <a:gd name="connsiteX6511" fmla="*/ 1273016 w 6400800"/>
              <a:gd name="connsiteY6511" fmla="*/ 291941 h 514350"/>
              <a:gd name="connsiteX6512" fmla="*/ 1271111 w 6400800"/>
              <a:gd name="connsiteY6512" fmla="*/ 288131 h 514350"/>
              <a:gd name="connsiteX6513" fmla="*/ 1273016 w 6400800"/>
              <a:gd name="connsiteY6513" fmla="*/ 271939 h 514350"/>
              <a:gd name="connsiteX6514" fmla="*/ 1240631 w 6400800"/>
              <a:gd name="connsiteY6514" fmla="*/ 229076 h 514350"/>
              <a:gd name="connsiteX6515" fmla="*/ 1244441 w 6400800"/>
              <a:gd name="connsiteY6515" fmla="*/ 220504 h 514350"/>
              <a:gd name="connsiteX6516" fmla="*/ 1253966 w 6400800"/>
              <a:gd name="connsiteY6516" fmla="*/ 237649 h 514350"/>
              <a:gd name="connsiteX6517" fmla="*/ 1264444 w 6400800"/>
              <a:gd name="connsiteY6517" fmla="*/ 257651 h 514350"/>
              <a:gd name="connsiteX6518" fmla="*/ 1268254 w 6400800"/>
              <a:gd name="connsiteY6518" fmla="*/ 264319 h 514350"/>
              <a:gd name="connsiteX6519" fmla="*/ 1262539 w 6400800"/>
              <a:gd name="connsiteY6519" fmla="*/ 286226 h 514350"/>
              <a:gd name="connsiteX6520" fmla="*/ 1254919 w 6400800"/>
              <a:gd name="connsiteY6520" fmla="*/ 277654 h 514350"/>
              <a:gd name="connsiteX6521" fmla="*/ 1241584 w 6400800"/>
              <a:gd name="connsiteY6521" fmla="*/ 251936 h 514350"/>
              <a:gd name="connsiteX6522" fmla="*/ 1235869 w 6400800"/>
              <a:gd name="connsiteY6522" fmla="*/ 243364 h 514350"/>
              <a:gd name="connsiteX6523" fmla="*/ 1235869 w 6400800"/>
              <a:gd name="connsiteY6523" fmla="*/ 242411 h 514350"/>
              <a:gd name="connsiteX6524" fmla="*/ 1240631 w 6400800"/>
              <a:gd name="connsiteY6524" fmla="*/ 229076 h 514350"/>
              <a:gd name="connsiteX6525" fmla="*/ 1228249 w 6400800"/>
              <a:gd name="connsiteY6525" fmla="*/ 304324 h 514350"/>
              <a:gd name="connsiteX6526" fmla="*/ 1227296 w 6400800"/>
              <a:gd name="connsiteY6526" fmla="*/ 288131 h 514350"/>
              <a:gd name="connsiteX6527" fmla="*/ 1227296 w 6400800"/>
              <a:gd name="connsiteY6527" fmla="*/ 281464 h 514350"/>
              <a:gd name="connsiteX6528" fmla="*/ 1228249 w 6400800"/>
              <a:gd name="connsiteY6528" fmla="*/ 279559 h 514350"/>
              <a:gd name="connsiteX6529" fmla="*/ 1228249 w 6400800"/>
              <a:gd name="connsiteY6529" fmla="*/ 278606 h 514350"/>
              <a:gd name="connsiteX6530" fmla="*/ 1229201 w 6400800"/>
              <a:gd name="connsiteY6530" fmla="*/ 279559 h 514350"/>
              <a:gd name="connsiteX6531" fmla="*/ 1231106 w 6400800"/>
              <a:gd name="connsiteY6531" fmla="*/ 284321 h 514350"/>
              <a:gd name="connsiteX6532" fmla="*/ 1228249 w 6400800"/>
              <a:gd name="connsiteY6532" fmla="*/ 304324 h 514350"/>
              <a:gd name="connsiteX6533" fmla="*/ 1232059 w 6400800"/>
              <a:gd name="connsiteY6533" fmla="*/ 280511 h 514350"/>
              <a:gd name="connsiteX6534" fmla="*/ 1232059 w 6400800"/>
              <a:gd name="connsiteY6534" fmla="*/ 278606 h 514350"/>
              <a:gd name="connsiteX6535" fmla="*/ 1230154 w 6400800"/>
              <a:gd name="connsiteY6535" fmla="*/ 275749 h 514350"/>
              <a:gd name="connsiteX6536" fmla="*/ 1227296 w 6400800"/>
              <a:gd name="connsiteY6536" fmla="*/ 275749 h 514350"/>
              <a:gd name="connsiteX6537" fmla="*/ 1226344 w 6400800"/>
              <a:gd name="connsiteY6537" fmla="*/ 275749 h 514350"/>
              <a:gd name="connsiteX6538" fmla="*/ 1226344 w 6400800"/>
              <a:gd name="connsiteY6538" fmla="*/ 269081 h 514350"/>
              <a:gd name="connsiteX6539" fmla="*/ 1230154 w 6400800"/>
              <a:gd name="connsiteY6539" fmla="*/ 272891 h 514350"/>
              <a:gd name="connsiteX6540" fmla="*/ 1233011 w 6400800"/>
              <a:gd name="connsiteY6540" fmla="*/ 276701 h 514350"/>
              <a:gd name="connsiteX6541" fmla="*/ 1232059 w 6400800"/>
              <a:gd name="connsiteY6541" fmla="*/ 280511 h 514350"/>
              <a:gd name="connsiteX6542" fmla="*/ 1230154 w 6400800"/>
              <a:gd name="connsiteY6542" fmla="*/ 221456 h 514350"/>
              <a:gd name="connsiteX6543" fmla="*/ 1233964 w 6400800"/>
              <a:gd name="connsiteY6543" fmla="*/ 233839 h 514350"/>
              <a:gd name="connsiteX6544" fmla="*/ 1233964 w 6400800"/>
              <a:gd name="connsiteY6544" fmla="*/ 233839 h 514350"/>
              <a:gd name="connsiteX6545" fmla="*/ 1233011 w 6400800"/>
              <a:gd name="connsiteY6545" fmla="*/ 230029 h 514350"/>
              <a:gd name="connsiteX6546" fmla="*/ 1230154 w 6400800"/>
              <a:gd name="connsiteY6546" fmla="*/ 221456 h 514350"/>
              <a:gd name="connsiteX6547" fmla="*/ 1230154 w 6400800"/>
              <a:gd name="connsiteY6547" fmla="*/ 221456 h 514350"/>
              <a:gd name="connsiteX6548" fmla="*/ 1229201 w 6400800"/>
              <a:gd name="connsiteY6548" fmla="*/ 257651 h 514350"/>
              <a:gd name="connsiteX6549" fmla="*/ 1229201 w 6400800"/>
              <a:gd name="connsiteY6549" fmla="*/ 257651 h 514350"/>
              <a:gd name="connsiteX6550" fmla="*/ 1230154 w 6400800"/>
              <a:gd name="connsiteY6550" fmla="*/ 259556 h 514350"/>
              <a:gd name="connsiteX6551" fmla="*/ 1230154 w 6400800"/>
              <a:gd name="connsiteY6551" fmla="*/ 262414 h 514350"/>
              <a:gd name="connsiteX6552" fmla="*/ 1232059 w 6400800"/>
              <a:gd name="connsiteY6552" fmla="*/ 274796 h 514350"/>
              <a:gd name="connsiteX6553" fmla="*/ 1232059 w 6400800"/>
              <a:gd name="connsiteY6553" fmla="*/ 274796 h 514350"/>
              <a:gd name="connsiteX6554" fmla="*/ 1229201 w 6400800"/>
              <a:gd name="connsiteY6554" fmla="*/ 272891 h 514350"/>
              <a:gd name="connsiteX6555" fmla="*/ 1225391 w 6400800"/>
              <a:gd name="connsiteY6555" fmla="*/ 269081 h 514350"/>
              <a:gd name="connsiteX6556" fmla="*/ 1225391 w 6400800"/>
              <a:gd name="connsiteY6556" fmla="*/ 265271 h 514350"/>
              <a:gd name="connsiteX6557" fmla="*/ 1229201 w 6400800"/>
              <a:gd name="connsiteY6557" fmla="*/ 257651 h 514350"/>
              <a:gd name="connsiteX6558" fmla="*/ 1226344 w 6400800"/>
              <a:gd name="connsiteY6558" fmla="*/ 235744 h 514350"/>
              <a:gd name="connsiteX6559" fmla="*/ 1228249 w 6400800"/>
              <a:gd name="connsiteY6559" fmla="*/ 244316 h 514350"/>
              <a:gd name="connsiteX6560" fmla="*/ 1227296 w 6400800"/>
              <a:gd name="connsiteY6560" fmla="*/ 246221 h 514350"/>
              <a:gd name="connsiteX6561" fmla="*/ 1225391 w 6400800"/>
              <a:gd name="connsiteY6561" fmla="*/ 244316 h 514350"/>
              <a:gd name="connsiteX6562" fmla="*/ 1225391 w 6400800"/>
              <a:gd name="connsiteY6562" fmla="*/ 231934 h 514350"/>
              <a:gd name="connsiteX6563" fmla="*/ 1226344 w 6400800"/>
              <a:gd name="connsiteY6563" fmla="*/ 235744 h 514350"/>
              <a:gd name="connsiteX6564" fmla="*/ 1197769 w 6400800"/>
              <a:gd name="connsiteY6564" fmla="*/ 293846 h 514350"/>
              <a:gd name="connsiteX6565" fmla="*/ 1198721 w 6400800"/>
              <a:gd name="connsiteY6565" fmla="*/ 290036 h 514350"/>
              <a:gd name="connsiteX6566" fmla="*/ 1198721 w 6400800"/>
              <a:gd name="connsiteY6566" fmla="*/ 291941 h 514350"/>
              <a:gd name="connsiteX6567" fmla="*/ 1199674 w 6400800"/>
              <a:gd name="connsiteY6567" fmla="*/ 299561 h 514350"/>
              <a:gd name="connsiteX6568" fmla="*/ 1196816 w 6400800"/>
              <a:gd name="connsiteY6568" fmla="*/ 307181 h 514350"/>
              <a:gd name="connsiteX6569" fmla="*/ 1194911 w 6400800"/>
              <a:gd name="connsiteY6569" fmla="*/ 299561 h 514350"/>
              <a:gd name="connsiteX6570" fmla="*/ 1197769 w 6400800"/>
              <a:gd name="connsiteY6570" fmla="*/ 293846 h 514350"/>
              <a:gd name="connsiteX6571" fmla="*/ 1196816 w 6400800"/>
              <a:gd name="connsiteY6571" fmla="*/ 459581 h 514350"/>
              <a:gd name="connsiteX6572" fmla="*/ 1196816 w 6400800"/>
              <a:gd name="connsiteY6572" fmla="*/ 459581 h 514350"/>
              <a:gd name="connsiteX6573" fmla="*/ 1195864 w 6400800"/>
              <a:gd name="connsiteY6573" fmla="*/ 455771 h 514350"/>
              <a:gd name="connsiteX6574" fmla="*/ 1196816 w 6400800"/>
              <a:gd name="connsiteY6574" fmla="*/ 459581 h 514350"/>
              <a:gd name="connsiteX6575" fmla="*/ 1190149 w 6400800"/>
              <a:gd name="connsiteY6575" fmla="*/ 324326 h 514350"/>
              <a:gd name="connsiteX6576" fmla="*/ 1190149 w 6400800"/>
              <a:gd name="connsiteY6576" fmla="*/ 324326 h 514350"/>
              <a:gd name="connsiteX6577" fmla="*/ 1189196 w 6400800"/>
              <a:gd name="connsiteY6577" fmla="*/ 320516 h 514350"/>
              <a:gd name="connsiteX6578" fmla="*/ 1190149 w 6400800"/>
              <a:gd name="connsiteY6578" fmla="*/ 324326 h 514350"/>
              <a:gd name="connsiteX6579" fmla="*/ 1170146 w 6400800"/>
              <a:gd name="connsiteY6579" fmla="*/ 270986 h 514350"/>
              <a:gd name="connsiteX6580" fmla="*/ 1170146 w 6400800"/>
              <a:gd name="connsiteY6580" fmla="*/ 268129 h 514350"/>
              <a:gd name="connsiteX6581" fmla="*/ 1170146 w 6400800"/>
              <a:gd name="connsiteY6581" fmla="*/ 264319 h 514350"/>
              <a:gd name="connsiteX6582" fmla="*/ 1172051 w 6400800"/>
              <a:gd name="connsiteY6582" fmla="*/ 235744 h 514350"/>
              <a:gd name="connsiteX6583" fmla="*/ 1174909 w 6400800"/>
              <a:gd name="connsiteY6583" fmla="*/ 245269 h 514350"/>
              <a:gd name="connsiteX6584" fmla="*/ 1176814 w 6400800"/>
              <a:gd name="connsiteY6584" fmla="*/ 260509 h 514350"/>
              <a:gd name="connsiteX6585" fmla="*/ 1177766 w 6400800"/>
              <a:gd name="connsiteY6585" fmla="*/ 285274 h 514350"/>
              <a:gd name="connsiteX6586" fmla="*/ 1177766 w 6400800"/>
              <a:gd name="connsiteY6586" fmla="*/ 308134 h 514350"/>
              <a:gd name="connsiteX6587" fmla="*/ 1176814 w 6400800"/>
              <a:gd name="connsiteY6587" fmla="*/ 305276 h 514350"/>
              <a:gd name="connsiteX6588" fmla="*/ 1168241 w 6400800"/>
              <a:gd name="connsiteY6588" fmla="*/ 287179 h 514350"/>
              <a:gd name="connsiteX6589" fmla="*/ 1170146 w 6400800"/>
              <a:gd name="connsiteY6589" fmla="*/ 270986 h 514350"/>
              <a:gd name="connsiteX6590" fmla="*/ 1170146 w 6400800"/>
              <a:gd name="connsiteY6590" fmla="*/ 309086 h 514350"/>
              <a:gd name="connsiteX6591" fmla="*/ 1173956 w 6400800"/>
              <a:gd name="connsiteY6591" fmla="*/ 321469 h 514350"/>
              <a:gd name="connsiteX6592" fmla="*/ 1172051 w 6400800"/>
              <a:gd name="connsiteY6592" fmla="*/ 327184 h 514350"/>
              <a:gd name="connsiteX6593" fmla="*/ 1170146 w 6400800"/>
              <a:gd name="connsiteY6593" fmla="*/ 322421 h 514350"/>
              <a:gd name="connsiteX6594" fmla="*/ 1170146 w 6400800"/>
              <a:gd name="connsiteY6594" fmla="*/ 318611 h 514350"/>
              <a:gd name="connsiteX6595" fmla="*/ 1168241 w 6400800"/>
              <a:gd name="connsiteY6595" fmla="*/ 303371 h 514350"/>
              <a:gd name="connsiteX6596" fmla="*/ 1170146 w 6400800"/>
              <a:gd name="connsiteY6596" fmla="*/ 309086 h 514350"/>
              <a:gd name="connsiteX6597" fmla="*/ 1164431 w 6400800"/>
              <a:gd name="connsiteY6597" fmla="*/ 236696 h 514350"/>
              <a:gd name="connsiteX6598" fmla="*/ 1161574 w 6400800"/>
              <a:gd name="connsiteY6598" fmla="*/ 253841 h 514350"/>
              <a:gd name="connsiteX6599" fmla="*/ 1161574 w 6400800"/>
              <a:gd name="connsiteY6599" fmla="*/ 251936 h 514350"/>
              <a:gd name="connsiteX6600" fmla="*/ 1161574 w 6400800"/>
              <a:gd name="connsiteY6600" fmla="*/ 250984 h 514350"/>
              <a:gd name="connsiteX6601" fmla="*/ 1164431 w 6400800"/>
              <a:gd name="connsiteY6601" fmla="*/ 236696 h 514350"/>
              <a:gd name="connsiteX6602" fmla="*/ 1140619 w 6400800"/>
              <a:gd name="connsiteY6602" fmla="*/ 290036 h 514350"/>
              <a:gd name="connsiteX6603" fmla="*/ 1139666 w 6400800"/>
              <a:gd name="connsiteY6603" fmla="*/ 291941 h 514350"/>
              <a:gd name="connsiteX6604" fmla="*/ 1137761 w 6400800"/>
              <a:gd name="connsiteY6604" fmla="*/ 283369 h 514350"/>
              <a:gd name="connsiteX6605" fmla="*/ 1140619 w 6400800"/>
              <a:gd name="connsiteY6605" fmla="*/ 290036 h 514350"/>
              <a:gd name="connsiteX6606" fmla="*/ 1114901 w 6400800"/>
              <a:gd name="connsiteY6606" fmla="*/ 339566 h 514350"/>
              <a:gd name="connsiteX6607" fmla="*/ 1117759 w 6400800"/>
              <a:gd name="connsiteY6607" fmla="*/ 315754 h 514350"/>
              <a:gd name="connsiteX6608" fmla="*/ 1119664 w 6400800"/>
              <a:gd name="connsiteY6608" fmla="*/ 325279 h 514350"/>
              <a:gd name="connsiteX6609" fmla="*/ 1121569 w 6400800"/>
              <a:gd name="connsiteY6609" fmla="*/ 334804 h 514350"/>
              <a:gd name="connsiteX6610" fmla="*/ 1120616 w 6400800"/>
              <a:gd name="connsiteY6610" fmla="*/ 341471 h 514350"/>
              <a:gd name="connsiteX6611" fmla="*/ 1120616 w 6400800"/>
              <a:gd name="connsiteY6611" fmla="*/ 342424 h 514350"/>
              <a:gd name="connsiteX6612" fmla="*/ 1118711 w 6400800"/>
              <a:gd name="connsiteY6612" fmla="*/ 348139 h 514350"/>
              <a:gd name="connsiteX6613" fmla="*/ 1114901 w 6400800"/>
              <a:gd name="connsiteY6613" fmla="*/ 341471 h 514350"/>
              <a:gd name="connsiteX6614" fmla="*/ 1114901 w 6400800"/>
              <a:gd name="connsiteY6614" fmla="*/ 339566 h 514350"/>
              <a:gd name="connsiteX6615" fmla="*/ 1111091 w 6400800"/>
              <a:gd name="connsiteY6615" fmla="*/ 219551 h 514350"/>
              <a:gd name="connsiteX6616" fmla="*/ 1112044 w 6400800"/>
              <a:gd name="connsiteY6616" fmla="*/ 222409 h 514350"/>
              <a:gd name="connsiteX6617" fmla="*/ 1112996 w 6400800"/>
              <a:gd name="connsiteY6617" fmla="*/ 230029 h 514350"/>
              <a:gd name="connsiteX6618" fmla="*/ 1112996 w 6400800"/>
              <a:gd name="connsiteY6618" fmla="*/ 230029 h 514350"/>
              <a:gd name="connsiteX6619" fmla="*/ 1111091 w 6400800"/>
              <a:gd name="connsiteY6619" fmla="*/ 219551 h 514350"/>
              <a:gd name="connsiteX6620" fmla="*/ 1111091 w 6400800"/>
              <a:gd name="connsiteY6620" fmla="*/ 219551 h 514350"/>
              <a:gd name="connsiteX6621" fmla="*/ 1110139 w 6400800"/>
              <a:gd name="connsiteY6621" fmla="*/ 217646 h 514350"/>
              <a:gd name="connsiteX6622" fmla="*/ 1110139 w 6400800"/>
              <a:gd name="connsiteY6622" fmla="*/ 217646 h 514350"/>
              <a:gd name="connsiteX6623" fmla="*/ 1109186 w 6400800"/>
              <a:gd name="connsiteY6623" fmla="*/ 215741 h 514350"/>
              <a:gd name="connsiteX6624" fmla="*/ 1110139 w 6400800"/>
              <a:gd name="connsiteY6624" fmla="*/ 217646 h 514350"/>
              <a:gd name="connsiteX6625" fmla="*/ 1101566 w 6400800"/>
              <a:gd name="connsiteY6625" fmla="*/ 236696 h 514350"/>
              <a:gd name="connsiteX6626" fmla="*/ 1111091 w 6400800"/>
              <a:gd name="connsiteY6626" fmla="*/ 278606 h 514350"/>
              <a:gd name="connsiteX6627" fmla="*/ 1109186 w 6400800"/>
              <a:gd name="connsiteY6627" fmla="*/ 293846 h 514350"/>
              <a:gd name="connsiteX6628" fmla="*/ 1106329 w 6400800"/>
              <a:gd name="connsiteY6628" fmla="*/ 309086 h 514350"/>
              <a:gd name="connsiteX6629" fmla="*/ 1106329 w 6400800"/>
              <a:gd name="connsiteY6629" fmla="*/ 308134 h 514350"/>
              <a:gd name="connsiteX6630" fmla="*/ 1105376 w 6400800"/>
              <a:gd name="connsiteY6630" fmla="*/ 295751 h 514350"/>
              <a:gd name="connsiteX6631" fmla="*/ 1105376 w 6400800"/>
              <a:gd name="connsiteY6631" fmla="*/ 300514 h 514350"/>
              <a:gd name="connsiteX6632" fmla="*/ 1099661 w 6400800"/>
              <a:gd name="connsiteY6632" fmla="*/ 272891 h 514350"/>
              <a:gd name="connsiteX6633" fmla="*/ 1094899 w 6400800"/>
              <a:gd name="connsiteY6633" fmla="*/ 249079 h 514350"/>
              <a:gd name="connsiteX6634" fmla="*/ 1101566 w 6400800"/>
              <a:gd name="connsiteY6634" fmla="*/ 236696 h 514350"/>
              <a:gd name="connsiteX6635" fmla="*/ 1027271 w 6400800"/>
              <a:gd name="connsiteY6635" fmla="*/ 325279 h 514350"/>
              <a:gd name="connsiteX6636" fmla="*/ 1030129 w 6400800"/>
              <a:gd name="connsiteY6636" fmla="*/ 310991 h 514350"/>
              <a:gd name="connsiteX6637" fmla="*/ 1034891 w 6400800"/>
              <a:gd name="connsiteY6637" fmla="*/ 297656 h 514350"/>
              <a:gd name="connsiteX6638" fmla="*/ 1039654 w 6400800"/>
              <a:gd name="connsiteY6638" fmla="*/ 288131 h 514350"/>
              <a:gd name="connsiteX6639" fmla="*/ 1042511 w 6400800"/>
              <a:gd name="connsiteY6639" fmla="*/ 299561 h 514350"/>
              <a:gd name="connsiteX6640" fmla="*/ 1039654 w 6400800"/>
              <a:gd name="connsiteY6640" fmla="*/ 305276 h 514350"/>
              <a:gd name="connsiteX6641" fmla="*/ 1028224 w 6400800"/>
              <a:gd name="connsiteY6641" fmla="*/ 330994 h 514350"/>
              <a:gd name="connsiteX6642" fmla="*/ 1027271 w 6400800"/>
              <a:gd name="connsiteY6642" fmla="*/ 325279 h 514350"/>
              <a:gd name="connsiteX6643" fmla="*/ 1040606 w 6400800"/>
              <a:gd name="connsiteY6643" fmla="*/ 374809 h 514350"/>
              <a:gd name="connsiteX6644" fmla="*/ 1039654 w 6400800"/>
              <a:gd name="connsiteY6644" fmla="*/ 370999 h 514350"/>
              <a:gd name="connsiteX6645" fmla="*/ 1045369 w 6400800"/>
              <a:gd name="connsiteY6645" fmla="*/ 355759 h 514350"/>
              <a:gd name="connsiteX6646" fmla="*/ 1047274 w 6400800"/>
              <a:gd name="connsiteY6646" fmla="*/ 364331 h 514350"/>
              <a:gd name="connsiteX6647" fmla="*/ 1048226 w 6400800"/>
              <a:gd name="connsiteY6647" fmla="*/ 386239 h 514350"/>
              <a:gd name="connsiteX6648" fmla="*/ 1044416 w 6400800"/>
              <a:gd name="connsiteY6648" fmla="*/ 384334 h 514350"/>
              <a:gd name="connsiteX6649" fmla="*/ 1040606 w 6400800"/>
              <a:gd name="connsiteY6649" fmla="*/ 374809 h 514350"/>
              <a:gd name="connsiteX6650" fmla="*/ 1046321 w 6400800"/>
              <a:gd name="connsiteY6650" fmla="*/ 389096 h 514350"/>
              <a:gd name="connsiteX6651" fmla="*/ 1048226 w 6400800"/>
              <a:gd name="connsiteY6651" fmla="*/ 391001 h 514350"/>
              <a:gd name="connsiteX6652" fmla="*/ 1048226 w 6400800"/>
              <a:gd name="connsiteY6652" fmla="*/ 392906 h 514350"/>
              <a:gd name="connsiteX6653" fmla="*/ 1046321 w 6400800"/>
              <a:gd name="connsiteY6653" fmla="*/ 389096 h 514350"/>
              <a:gd name="connsiteX6654" fmla="*/ 1056799 w 6400800"/>
              <a:gd name="connsiteY6654" fmla="*/ 292894 h 514350"/>
              <a:gd name="connsiteX6655" fmla="*/ 1061561 w 6400800"/>
              <a:gd name="connsiteY6655" fmla="*/ 282416 h 514350"/>
              <a:gd name="connsiteX6656" fmla="*/ 1066324 w 6400800"/>
              <a:gd name="connsiteY6656" fmla="*/ 271939 h 514350"/>
              <a:gd name="connsiteX6657" fmla="*/ 1066324 w 6400800"/>
              <a:gd name="connsiteY6657" fmla="*/ 273844 h 514350"/>
              <a:gd name="connsiteX6658" fmla="*/ 1067276 w 6400800"/>
              <a:gd name="connsiteY6658" fmla="*/ 278606 h 514350"/>
              <a:gd name="connsiteX6659" fmla="*/ 1063466 w 6400800"/>
              <a:gd name="connsiteY6659" fmla="*/ 285274 h 514350"/>
              <a:gd name="connsiteX6660" fmla="*/ 1057751 w 6400800"/>
              <a:gd name="connsiteY6660" fmla="*/ 295751 h 514350"/>
              <a:gd name="connsiteX6661" fmla="*/ 1056799 w 6400800"/>
              <a:gd name="connsiteY6661" fmla="*/ 292894 h 514350"/>
              <a:gd name="connsiteX6662" fmla="*/ 1059656 w 6400800"/>
              <a:gd name="connsiteY6662" fmla="*/ 360521 h 514350"/>
              <a:gd name="connsiteX6663" fmla="*/ 1059656 w 6400800"/>
              <a:gd name="connsiteY6663" fmla="*/ 360521 h 514350"/>
              <a:gd name="connsiteX6664" fmla="*/ 1059656 w 6400800"/>
              <a:gd name="connsiteY6664" fmla="*/ 360521 h 514350"/>
              <a:gd name="connsiteX6665" fmla="*/ 1059656 w 6400800"/>
              <a:gd name="connsiteY6665" fmla="*/ 360521 h 514350"/>
              <a:gd name="connsiteX6666" fmla="*/ 1064419 w 6400800"/>
              <a:gd name="connsiteY6666" fmla="*/ 383381 h 514350"/>
              <a:gd name="connsiteX6667" fmla="*/ 1062514 w 6400800"/>
              <a:gd name="connsiteY6667" fmla="*/ 379571 h 514350"/>
              <a:gd name="connsiteX6668" fmla="*/ 1063466 w 6400800"/>
              <a:gd name="connsiteY6668" fmla="*/ 374809 h 514350"/>
              <a:gd name="connsiteX6669" fmla="*/ 1064419 w 6400800"/>
              <a:gd name="connsiteY6669" fmla="*/ 378619 h 514350"/>
              <a:gd name="connsiteX6670" fmla="*/ 1064419 w 6400800"/>
              <a:gd name="connsiteY6670" fmla="*/ 380524 h 514350"/>
              <a:gd name="connsiteX6671" fmla="*/ 1065371 w 6400800"/>
              <a:gd name="connsiteY6671" fmla="*/ 386239 h 514350"/>
              <a:gd name="connsiteX6672" fmla="*/ 1064419 w 6400800"/>
              <a:gd name="connsiteY6672" fmla="*/ 383381 h 514350"/>
              <a:gd name="connsiteX6673" fmla="*/ 1069181 w 6400800"/>
              <a:gd name="connsiteY6673" fmla="*/ 330994 h 514350"/>
              <a:gd name="connsiteX6674" fmla="*/ 1063466 w 6400800"/>
              <a:gd name="connsiteY6674" fmla="*/ 312896 h 514350"/>
              <a:gd name="connsiteX6675" fmla="*/ 1069181 w 6400800"/>
              <a:gd name="connsiteY6675" fmla="*/ 300514 h 514350"/>
              <a:gd name="connsiteX6676" fmla="*/ 1070134 w 6400800"/>
              <a:gd name="connsiteY6676" fmla="*/ 326231 h 514350"/>
              <a:gd name="connsiteX6677" fmla="*/ 1069181 w 6400800"/>
              <a:gd name="connsiteY6677" fmla="*/ 330994 h 514350"/>
              <a:gd name="connsiteX6678" fmla="*/ 1077754 w 6400800"/>
              <a:gd name="connsiteY6678" fmla="*/ 262414 h 514350"/>
              <a:gd name="connsiteX6679" fmla="*/ 1075849 w 6400800"/>
              <a:gd name="connsiteY6679" fmla="*/ 264319 h 514350"/>
              <a:gd name="connsiteX6680" fmla="*/ 1073944 w 6400800"/>
              <a:gd name="connsiteY6680" fmla="*/ 256699 h 514350"/>
              <a:gd name="connsiteX6681" fmla="*/ 1074896 w 6400800"/>
              <a:gd name="connsiteY6681" fmla="*/ 256699 h 514350"/>
              <a:gd name="connsiteX6682" fmla="*/ 1075849 w 6400800"/>
              <a:gd name="connsiteY6682" fmla="*/ 256699 h 514350"/>
              <a:gd name="connsiteX6683" fmla="*/ 1077754 w 6400800"/>
              <a:gd name="connsiteY6683" fmla="*/ 262414 h 514350"/>
              <a:gd name="connsiteX6684" fmla="*/ 1045369 w 6400800"/>
              <a:gd name="connsiteY6684" fmla="*/ 175736 h 514350"/>
              <a:gd name="connsiteX6685" fmla="*/ 1054894 w 6400800"/>
              <a:gd name="connsiteY6685" fmla="*/ 153829 h 514350"/>
              <a:gd name="connsiteX6686" fmla="*/ 1055846 w 6400800"/>
              <a:gd name="connsiteY6686" fmla="*/ 155734 h 514350"/>
              <a:gd name="connsiteX6687" fmla="*/ 1059656 w 6400800"/>
              <a:gd name="connsiteY6687" fmla="*/ 171926 h 514350"/>
              <a:gd name="connsiteX6688" fmla="*/ 1064419 w 6400800"/>
              <a:gd name="connsiteY6688" fmla="*/ 193834 h 514350"/>
              <a:gd name="connsiteX6689" fmla="*/ 1069181 w 6400800"/>
              <a:gd name="connsiteY6689" fmla="*/ 215741 h 514350"/>
              <a:gd name="connsiteX6690" fmla="*/ 1076801 w 6400800"/>
              <a:gd name="connsiteY6690" fmla="*/ 253841 h 514350"/>
              <a:gd name="connsiteX6691" fmla="*/ 1074896 w 6400800"/>
              <a:gd name="connsiteY6691" fmla="*/ 252889 h 514350"/>
              <a:gd name="connsiteX6692" fmla="*/ 1067276 w 6400800"/>
              <a:gd name="connsiteY6692" fmla="*/ 216694 h 514350"/>
              <a:gd name="connsiteX6693" fmla="*/ 1068229 w 6400800"/>
              <a:gd name="connsiteY6693" fmla="*/ 257651 h 514350"/>
              <a:gd name="connsiteX6694" fmla="*/ 1067276 w 6400800"/>
              <a:gd name="connsiteY6694" fmla="*/ 259556 h 514350"/>
              <a:gd name="connsiteX6695" fmla="*/ 1065371 w 6400800"/>
              <a:gd name="connsiteY6695" fmla="*/ 252889 h 514350"/>
              <a:gd name="connsiteX6696" fmla="*/ 1066324 w 6400800"/>
              <a:gd name="connsiteY6696" fmla="*/ 261461 h 514350"/>
              <a:gd name="connsiteX6697" fmla="*/ 1055846 w 6400800"/>
              <a:gd name="connsiteY6697" fmla="*/ 278606 h 514350"/>
              <a:gd name="connsiteX6698" fmla="*/ 1054894 w 6400800"/>
              <a:gd name="connsiteY6698" fmla="*/ 280511 h 514350"/>
              <a:gd name="connsiteX6699" fmla="*/ 1053941 w 6400800"/>
              <a:gd name="connsiteY6699" fmla="*/ 277654 h 514350"/>
              <a:gd name="connsiteX6700" fmla="*/ 1043464 w 6400800"/>
              <a:gd name="connsiteY6700" fmla="*/ 245269 h 514350"/>
              <a:gd name="connsiteX6701" fmla="*/ 1035844 w 6400800"/>
              <a:gd name="connsiteY6701" fmla="*/ 220504 h 514350"/>
              <a:gd name="connsiteX6702" fmla="*/ 1032034 w 6400800"/>
              <a:gd name="connsiteY6702" fmla="*/ 209074 h 514350"/>
              <a:gd name="connsiteX6703" fmla="*/ 1045369 w 6400800"/>
              <a:gd name="connsiteY6703" fmla="*/ 175736 h 514350"/>
              <a:gd name="connsiteX6704" fmla="*/ 1019651 w 6400800"/>
              <a:gd name="connsiteY6704" fmla="*/ 267176 h 514350"/>
              <a:gd name="connsiteX6705" fmla="*/ 1023461 w 6400800"/>
              <a:gd name="connsiteY6705" fmla="*/ 221456 h 514350"/>
              <a:gd name="connsiteX6706" fmla="*/ 1024414 w 6400800"/>
              <a:gd name="connsiteY6706" fmla="*/ 218599 h 514350"/>
              <a:gd name="connsiteX6707" fmla="*/ 1032034 w 6400800"/>
              <a:gd name="connsiteY6707" fmla="*/ 253841 h 514350"/>
              <a:gd name="connsiteX6708" fmla="*/ 1038701 w 6400800"/>
              <a:gd name="connsiteY6708" fmla="*/ 283369 h 514350"/>
              <a:gd name="connsiteX6709" fmla="*/ 1037749 w 6400800"/>
              <a:gd name="connsiteY6709" fmla="*/ 284321 h 514350"/>
              <a:gd name="connsiteX6710" fmla="*/ 1031081 w 6400800"/>
              <a:gd name="connsiteY6710" fmla="*/ 294799 h 514350"/>
              <a:gd name="connsiteX6711" fmla="*/ 1025366 w 6400800"/>
              <a:gd name="connsiteY6711" fmla="*/ 306229 h 514350"/>
              <a:gd name="connsiteX6712" fmla="*/ 1023461 w 6400800"/>
              <a:gd name="connsiteY6712" fmla="*/ 284321 h 514350"/>
              <a:gd name="connsiteX6713" fmla="*/ 1022509 w 6400800"/>
              <a:gd name="connsiteY6713" fmla="*/ 269081 h 514350"/>
              <a:gd name="connsiteX6714" fmla="*/ 1019651 w 6400800"/>
              <a:gd name="connsiteY6714" fmla="*/ 284321 h 514350"/>
              <a:gd name="connsiteX6715" fmla="*/ 1015841 w 6400800"/>
              <a:gd name="connsiteY6715" fmla="*/ 314801 h 514350"/>
              <a:gd name="connsiteX6716" fmla="*/ 1015841 w 6400800"/>
              <a:gd name="connsiteY6716" fmla="*/ 315754 h 514350"/>
              <a:gd name="connsiteX6717" fmla="*/ 1015841 w 6400800"/>
              <a:gd name="connsiteY6717" fmla="*/ 315754 h 514350"/>
              <a:gd name="connsiteX6718" fmla="*/ 1022509 w 6400800"/>
              <a:gd name="connsiteY6718" fmla="*/ 251936 h 514350"/>
              <a:gd name="connsiteX6719" fmla="*/ 1019651 w 6400800"/>
              <a:gd name="connsiteY6719" fmla="*/ 267176 h 514350"/>
              <a:gd name="connsiteX6720" fmla="*/ 1011079 w 6400800"/>
              <a:gd name="connsiteY6720" fmla="*/ 364331 h 514350"/>
              <a:gd name="connsiteX6721" fmla="*/ 1012031 w 6400800"/>
              <a:gd name="connsiteY6721" fmla="*/ 355759 h 514350"/>
              <a:gd name="connsiteX6722" fmla="*/ 1013936 w 6400800"/>
              <a:gd name="connsiteY6722" fmla="*/ 342424 h 514350"/>
              <a:gd name="connsiteX6723" fmla="*/ 1013936 w 6400800"/>
              <a:gd name="connsiteY6723" fmla="*/ 342424 h 514350"/>
              <a:gd name="connsiteX6724" fmla="*/ 1012031 w 6400800"/>
              <a:gd name="connsiteY6724" fmla="*/ 364331 h 514350"/>
              <a:gd name="connsiteX6725" fmla="*/ 1011079 w 6400800"/>
              <a:gd name="connsiteY6725" fmla="*/ 366236 h 514350"/>
              <a:gd name="connsiteX6726" fmla="*/ 1011079 w 6400800"/>
              <a:gd name="connsiteY6726" fmla="*/ 366236 h 514350"/>
              <a:gd name="connsiteX6727" fmla="*/ 1011079 w 6400800"/>
              <a:gd name="connsiteY6727" fmla="*/ 364331 h 514350"/>
              <a:gd name="connsiteX6728" fmla="*/ 1004411 w 6400800"/>
              <a:gd name="connsiteY6728" fmla="*/ 257651 h 514350"/>
              <a:gd name="connsiteX6729" fmla="*/ 1001554 w 6400800"/>
              <a:gd name="connsiteY6729" fmla="*/ 281464 h 514350"/>
              <a:gd name="connsiteX6730" fmla="*/ 996791 w 6400800"/>
              <a:gd name="connsiteY6730" fmla="*/ 271939 h 514350"/>
              <a:gd name="connsiteX6731" fmla="*/ 1004411 w 6400800"/>
              <a:gd name="connsiteY6731" fmla="*/ 257651 h 514350"/>
              <a:gd name="connsiteX6732" fmla="*/ 991076 w 6400800"/>
              <a:gd name="connsiteY6732" fmla="*/ 283369 h 514350"/>
              <a:gd name="connsiteX6733" fmla="*/ 995839 w 6400800"/>
              <a:gd name="connsiteY6733" fmla="*/ 273844 h 514350"/>
              <a:gd name="connsiteX6734" fmla="*/ 999649 w 6400800"/>
              <a:gd name="connsiteY6734" fmla="*/ 291941 h 514350"/>
              <a:gd name="connsiteX6735" fmla="*/ 995839 w 6400800"/>
              <a:gd name="connsiteY6735" fmla="*/ 326231 h 514350"/>
              <a:gd name="connsiteX6736" fmla="*/ 993934 w 6400800"/>
              <a:gd name="connsiteY6736" fmla="*/ 330994 h 514350"/>
              <a:gd name="connsiteX6737" fmla="*/ 992981 w 6400800"/>
              <a:gd name="connsiteY6737" fmla="*/ 320516 h 514350"/>
              <a:gd name="connsiteX6738" fmla="*/ 991076 w 6400800"/>
              <a:gd name="connsiteY6738" fmla="*/ 338614 h 514350"/>
              <a:gd name="connsiteX6739" fmla="*/ 990124 w 6400800"/>
              <a:gd name="connsiteY6739" fmla="*/ 341471 h 514350"/>
              <a:gd name="connsiteX6740" fmla="*/ 981551 w 6400800"/>
              <a:gd name="connsiteY6740" fmla="*/ 365284 h 514350"/>
              <a:gd name="connsiteX6741" fmla="*/ 980599 w 6400800"/>
              <a:gd name="connsiteY6741" fmla="*/ 363379 h 514350"/>
              <a:gd name="connsiteX6742" fmla="*/ 977741 w 6400800"/>
              <a:gd name="connsiteY6742" fmla="*/ 331946 h 514350"/>
              <a:gd name="connsiteX6743" fmla="*/ 975836 w 6400800"/>
              <a:gd name="connsiteY6743" fmla="*/ 311944 h 514350"/>
              <a:gd name="connsiteX6744" fmla="*/ 991076 w 6400800"/>
              <a:gd name="connsiteY6744" fmla="*/ 283369 h 514350"/>
              <a:gd name="connsiteX6745" fmla="*/ 960596 w 6400800"/>
              <a:gd name="connsiteY6745" fmla="*/ 298609 h 514350"/>
              <a:gd name="connsiteX6746" fmla="*/ 968216 w 6400800"/>
              <a:gd name="connsiteY6746" fmla="*/ 280511 h 514350"/>
              <a:gd name="connsiteX6747" fmla="*/ 967264 w 6400800"/>
              <a:gd name="connsiteY6747" fmla="*/ 294799 h 514350"/>
              <a:gd name="connsiteX6748" fmla="*/ 961549 w 6400800"/>
              <a:gd name="connsiteY6748" fmla="*/ 304324 h 514350"/>
              <a:gd name="connsiteX6749" fmla="*/ 961549 w 6400800"/>
              <a:gd name="connsiteY6749" fmla="*/ 303371 h 514350"/>
              <a:gd name="connsiteX6750" fmla="*/ 960596 w 6400800"/>
              <a:gd name="connsiteY6750" fmla="*/ 301466 h 514350"/>
              <a:gd name="connsiteX6751" fmla="*/ 960596 w 6400800"/>
              <a:gd name="connsiteY6751" fmla="*/ 298609 h 514350"/>
              <a:gd name="connsiteX6752" fmla="*/ 939641 w 6400800"/>
              <a:gd name="connsiteY6752" fmla="*/ 258604 h 514350"/>
              <a:gd name="connsiteX6753" fmla="*/ 939641 w 6400800"/>
              <a:gd name="connsiteY6753" fmla="*/ 258604 h 514350"/>
              <a:gd name="connsiteX6754" fmla="*/ 943451 w 6400800"/>
              <a:gd name="connsiteY6754" fmla="*/ 246221 h 514350"/>
              <a:gd name="connsiteX6755" fmla="*/ 943451 w 6400800"/>
              <a:gd name="connsiteY6755" fmla="*/ 251936 h 514350"/>
              <a:gd name="connsiteX6756" fmla="*/ 939641 w 6400800"/>
              <a:gd name="connsiteY6756" fmla="*/ 258604 h 514350"/>
              <a:gd name="connsiteX6757" fmla="*/ 939641 w 6400800"/>
              <a:gd name="connsiteY6757" fmla="*/ 258604 h 514350"/>
              <a:gd name="connsiteX6758" fmla="*/ 944404 w 6400800"/>
              <a:gd name="connsiteY6758" fmla="*/ 280511 h 514350"/>
              <a:gd name="connsiteX6759" fmla="*/ 943451 w 6400800"/>
              <a:gd name="connsiteY6759" fmla="*/ 273844 h 514350"/>
              <a:gd name="connsiteX6760" fmla="*/ 944404 w 6400800"/>
              <a:gd name="connsiteY6760" fmla="*/ 270986 h 514350"/>
              <a:gd name="connsiteX6761" fmla="*/ 944404 w 6400800"/>
              <a:gd name="connsiteY6761" fmla="*/ 271939 h 514350"/>
              <a:gd name="connsiteX6762" fmla="*/ 944404 w 6400800"/>
              <a:gd name="connsiteY6762" fmla="*/ 275749 h 514350"/>
              <a:gd name="connsiteX6763" fmla="*/ 944404 w 6400800"/>
              <a:gd name="connsiteY6763" fmla="*/ 280511 h 514350"/>
              <a:gd name="connsiteX6764" fmla="*/ 944404 w 6400800"/>
              <a:gd name="connsiteY6764" fmla="*/ 270986 h 514350"/>
              <a:gd name="connsiteX6765" fmla="*/ 944404 w 6400800"/>
              <a:gd name="connsiteY6765" fmla="*/ 270986 h 514350"/>
              <a:gd name="connsiteX6766" fmla="*/ 944404 w 6400800"/>
              <a:gd name="connsiteY6766" fmla="*/ 270986 h 514350"/>
              <a:gd name="connsiteX6767" fmla="*/ 944404 w 6400800"/>
              <a:gd name="connsiteY6767" fmla="*/ 270986 h 514350"/>
              <a:gd name="connsiteX6768" fmla="*/ 933926 w 6400800"/>
              <a:gd name="connsiteY6768" fmla="*/ 227171 h 514350"/>
              <a:gd name="connsiteX6769" fmla="*/ 958691 w 6400800"/>
              <a:gd name="connsiteY6769" fmla="*/ 138589 h 514350"/>
              <a:gd name="connsiteX6770" fmla="*/ 958691 w 6400800"/>
              <a:gd name="connsiteY6770" fmla="*/ 146209 h 514350"/>
              <a:gd name="connsiteX6771" fmla="*/ 953929 w 6400800"/>
              <a:gd name="connsiteY6771" fmla="*/ 203359 h 514350"/>
              <a:gd name="connsiteX6772" fmla="*/ 950119 w 6400800"/>
              <a:gd name="connsiteY6772" fmla="*/ 242411 h 514350"/>
              <a:gd name="connsiteX6773" fmla="*/ 948214 w 6400800"/>
              <a:gd name="connsiteY6773" fmla="*/ 246221 h 514350"/>
              <a:gd name="connsiteX6774" fmla="*/ 947261 w 6400800"/>
              <a:gd name="connsiteY6774" fmla="*/ 240506 h 514350"/>
              <a:gd name="connsiteX6775" fmla="*/ 949166 w 6400800"/>
              <a:gd name="connsiteY6775" fmla="*/ 233839 h 514350"/>
              <a:gd name="connsiteX6776" fmla="*/ 946309 w 6400800"/>
              <a:gd name="connsiteY6776" fmla="*/ 238601 h 514350"/>
              <a:gd name="connsiteX6777" fmla="*/ 944404 w 6400800"/>
              <a:gd name="connsiteY6777" fmla="*/ 230029 h 514350"/>
              <a:gd name="connsiteX6778" fmla="*/ 944404 w 6400800"/>
              <a:gd name="connsiteY6778" fmla="*/ 241459 h 514350"/>
              <a:gd name="connsiteX6779" fmla="*/ 939641 w 6400800"/>
              <a:gd name="connsiteY6779" fmla="*/ 251936 h 514350"/>
              <a:gd name="connsiteX6780" fmla="*/ 938689 w 6400800"/>
              <a:gd name="connsiteY6780" fmla="*/ 248126 h 514350"/>
              <a:gd name="connsiteX6781" fmla="*/ 936784 w 6400800"/>
              <a:gd name="connsiteY6781" fmla="*/ 241459 h 514350"/>
              <a:gd name="connsiteX6782" fmla="*/ 943451 w 6400800"/>
              <a:gd name="connsiteY6782" fmla="*/ 217646 h 514350"/>
              <a:gd name="connsiteX6783" fmla="*/ 934879 w 6400800"/>
              <a:gd name="connsiteY6783" fmla="*/ 235744 h 514350"/>
              <a:gd name="connsiteX6784" fmla="*/ 932974 w 6400800"/>
              <a:gd name="connsiteY6784" fmla="*/ 230029 h 514350"/>
              <a:gd name="connsiteX6785" fmla="*/ 933926 w 6400800"/>
              <a:gd name="connsiteY6785" fmla="*/ 227171 h 514350"/>
              <a:gd name="connsiteX6786" fmla="*/ 921544 w 6400800"/>
              <a:gd name="connsiteY6786" fmla="*/ 452914 h 514350"/>
              <a:gd name="connsiteX6787" fmla="*/ 920591 w 6400800"/>
              <a:gd name="connsiteY6787" fmla="*/ 451961 h 514350"/>
              <a:gd name="connsiteX6788" fmla="*/ 919639 w 6400800"/>
              <a:gd name="connsiteY6788" fmla="*/ 438626 h 514350"/>
              <a:gd name="connsiteX6789" fmla="*/ 921544 w 6400800"/>
              <a:gd name="connsiteY6789" fmla="*/ 452914 h 514350"/>
              <a:gd name="connsiteX6790" fmla="*/ 912019 w 6400800"/>
              <a:gd name="connsiteY6790" fmla="*/ 210979 h 514350"/>
              <a:gd name="connsiteX6791" fmla="*/ 915829 w 6400800"/>
              <a:gd name="connsiteY6791" fmla="*/ 227171 h 514350"/>
              <a:gd name="connsiteX6792" fmla="*/ 914876 w 6400800"/>
              <a:gd name="connsiteY6792" fmla="*/ 230029 h 514350"/>
              <a:gd name="connsiteX6793" fmla="*/ 912971 w 6400800"/>
              <a:gd name="connsiteY6793" fmla="*/ 236696 h 514350"/>
              <a:gd name="connsiteX6794" fmla="*/ 912019 w 6400800"/>
              <a:gd name="connsiteY6794" fmla="*/ 232886 h 514350"/>
              <a:gd name="connsiteX6795" fmla="*/ 912019 w 6400800"/>
              <a:gd name="connsiteY6795" fmla="*/ 228124 h 514350"/>
              <a:gd name="connsiteX6796" fmla="*/ 911066 w 6400800"/>
              <a:gd name="connsiteY6796" fmla="*/ 210979 h 514350"/>
              <a:gd name="connsiteX6797" fmla="*/ 911066 w 6400800"/>
              <a:gd name="connsiteY6797" fmla="*/ 204311 h 514350"/>
              <a:gd name="connsiteX6798" fmla="*/ 912019 w 6400800"/>
              <a:gd name="connsiteY6798" fmla="*/ 210979 h 514350"/>
              <a:gd name="connsiteX6799" fmla="*/ 833914 w 6400800"/>
              <a:gd name="connsiteY6799" fmla="*/ 333851 h 514350"/>
              <a:gd name="connsiteX6800" fmla="*/ 834866 w 6400800"/>
              <a:gd name="connsiteY6800" fmla="*/ 331946 h 514350"/>
              <a:gd name="connsiteX6801" fmla="*/ 834866 w 6400800"/>
              <a:gd name="connsiteY6801" fmla="*/ 337661 h 514350"/>
              <a:gd name="connsiteX6802" fmla="*/ 833914 w 6400800"/>
              <a:gd name="connsiteY6802" fmla="*/ 333851 h 514350"/>
              <a:gd name="connsiteX6803" fmla="*/ 847249 w 6400800"/>
              <a:gd name="connsiteY6803" fmla="*/ 304324 h 514350"/>
              <a:gd name="connsiteX6804" fmla="*/ 846296 w 6400800"/>
              <a:gd name="connsiteY6804" fmla="*/ 301466 h 514350"/>
              <a:gd name="connsiteX6805" fmla="*/ 846296 w 6400800"/>
              <a:gd name="connsiteY6805" fmla="*/ 299561 h 514350"/>
              <a:gd name="connsiteX6806" fmla="*/ 851059 w 6400800"/>
              <a:gd name="connsiteY6806" fmla="*/ 286226 h 514350"/>
              <a:gd name="connsiteX6807" fmla="*/ 847249 w 6400800"/>
              <a:gd name="connsiteY6807" fmla="*/ 304324 h 514350"/>
              <a:gd name="connsiteX6808" fmla="*/ 880586 w 6400800"/>
              <a:gd name="connsiteY6808" fmla="*/ 300514 h 514350"/>
              <a:gd name="connsiteX6809" fmla="*/ 876776 w 6400800"/>
              <a:gd name="connsiteY6809" fmla="*/ 319564 h 514350"/>
              <a:gd name="connsiteX6810" fmla="*/ 872966 w 6400800"/>
              <a:gd name="connsiteY6810" fmla="*/ 343376 h 514350"/>
              <a:gd name="connsiteX6811" fmla="*/ 869156 w 6400800"/>
              <a:gd name="connsiteY6811" fmla="*/ 350996 h 514350"/>
              <a:gd name="connsiteX6812" fmla="*/ 868204 w 6400800"/>
              <a:gd name="connsiteY6812" fmla="*/ 349091 h 514350"/>
              <a:gd name="connsiteX6813" fmla="*/ 867251 w 6400800"/>
              <a:gd name="connsiteY6813" fmla="*/ 348139 h 514350"/>
              <a:gd name="connsiteX6814" fmla="*/ 867251 w 6400800"/>
              <a:gd name="connsiteY6814" fmla="*/ 335756 h 514350"/>
              <a:gd name="connsiteX6815" fmla="*/ 866299 w 6400800"/>
              <a:gd name="connsiteY6815" fmla="*/ 301466 h 514350"/>
              <a:gd name="connsiteX6816" fmla="*/ 863441 w 6400800"/>
              <a:gd name="connsiteY6816" fmla="*/ 272891 h 514350"/>
              <a:gd name="connsiteX6817" fmla="*/ 861536 w 6400800"/>
              <a:gd name="connsiteY6817" fmla="*/ 257651 h 514350"/>
              <a:gd name="connsiteX6818" fmla="*/ 862489 w 6400800"/>
              <a:gd name="connsiteY6818" fmla="*/ 255746 h 514350"/>
              <a:gd name="connsiteX6819" fmla="*/ 862489 w 6400800"/>
              <a:gd name="connsiteY6819" fmla="*/ 255746 h 514350"/>
              <a:gd name="connsiteX6820" fmla="*/ 876776 w 6400800"/>
              <a:gd name="connsiteY6820" fmla="*/ 286226 h 514350"/>
              <a:gd name="connsiteX6821" fmla="*/ 881539 w 6400800"/>
              <a:gd name="connsiteY6821" fmla="*/ 296704 h 514350"/>
              <a:gd name="connsiteX6822" fmla="*/ 880586 w 6400800"/>
              <a:gd name="connsiteY6822" fmla="*/ 300514 h 514350"/>
              <a:gd name="connsiteX6823" fmla="*/ 885349 w 6400800"/>
              <a:gd name="connsiteY6823" fmla="*/ 318611 h 514350"/>
              <a:gd name="connsiteX6824" fmla="*/ 884396 w 6400800"/>
              <a:gd name="connsiteY6824" fmla="*/ 319564 h 514350"/>
              <a:gd name="connsiteX6825" fmla="*/ 883444 w 6400800"/>
              <a:gd name="connsiteY6825" fmla="*/ 320516 h 514350"/>
              <a:gd name="connsiteX6826" fmla="*/ 884396 w 6400800"/>
              <a:gd name="connsiteY6826" fmla="*/ 303371 h 514350"/>
              <a:gd name="connsiteX6827" fmla="*/ 887254 w 6400800"/>
              <a:gd name="connsiteY6827" fmla="*/ 310039 h 514350"/>
              <a:gd name="connsiteX6828" fmla="*/ 885349 w 6400800"/>
              <a:gd name="connsiteY6828" fmla="*/ 318611 h 514350"/>
              <a:gd name="connsiteX6829" fmla="*/ 900589 w 6400800"/>
              <a:gd name="connsiteY6829" fmla="*/ 246221 h 514350"/>
              <a:gd name="connsiteX6830" fmla="*/ 900589 w 6400800"/>
              <a:gd name="connsiteY6830" fmla="*/ 246221 h 514350"/>
              <a:gd name="connsiteX6831" fmla="*/ 898684 w 6400800"/>
              <a:gd name="connsiteY6831" fmla="*/ 234791 h 514350"/>
              <a:gd name="connsiteX6832" fmla="*/ 897731 w 6400800"/>
              <a:gd name="connsiteY6832" fmla="*/ 252889 h 514350"/>
              <a:gd name="connsiteX6833" fmla="*/ 897731 w 6400800"/>
              <a:gd name="connsiteY6833" fmla="*/ 253841 h 514350"/>
              <a:gd name="connsiteX6834" fmla="*/ 894874 w 6400800"/>
              <a:gd name="connsiteY6834" fmla="*/ 250031 h 514350"/>
              <a:gd name="connsiteX6835" fmla="*/ 897731 w 6400800"/>
              <a:gd name="connsiteY6835" fmla="*/ 254794 h 514350"/>
              <a:gd name="connsiteX6836" fmla="*/ 897731 w 6400800"/>
              <a:gd name="connsiteY6836" fmla="*/ 257651 h 514350"/>
              <a:gd name="connsiteX6837" fmla="*/ 896779 w 6400800"/>
              <a:gd name="connsiteY6837" fmla="*/ 264319 h 514350"/>
              <a:gd name="connsiteX6838" fmla="*/ 896779 w 6400800"/>
              <a:gd name="connsiteY6838" fmla="*/ 264319 h 514350"/>
              <a:gd name="connsiteX6839" fmla="*/ 896779 w 6400800"/>
              <a:gd name="connsiteY6839" fmla="*/ 264319 h 514350"/>
              <a:gd name="connsiteX6840" fmla="*/ 896779 w 6400800"/>
              <a:gd name="connsiteY6840" fmla="*/ 265271 h 514350"/>
              <a:gd name="connsiteX6841" fmla="*/ 896779 w 6400800"/>
              <a:gd name="connsiteY6841" fmla="*/ 270986 h 514350"/>
              <a:gd name="connsiteX6842" fmla="*/ 896779 w 6400800"/>
              <a:gd name="connsiteY6842" fmla="*/ 272891 h 514350"/>
              <a:gd name="connsiteX6843" fmla="*/ 895826 w 6400800"/>
              <a:gd name="connsiteY6843" fmla="*/ 285274 h 514350"/>
              <a:gd name="connsiteX6844" fmla="*/ 895826 w 6400800"/>
              <a:gd name="connsiteY6844" fmla="*/ 287179 h 514350"/>
              <a:gd name="connsiteX6845" fmla="*/ 891064 w 6400800"/>
              <a:gd name="connsiteY6845" fmla="*/ 279559 h 514350"/>
              <a:gd name="connsiteX6846" fmla="*/ 873919 w 6400800"/>
              <a:gd name="connsiteY6846" fmla="*/ 250984 h 514350"/>
              <a:gd name="connsiteX6847" fmla="*/ 869156 w 6400800"/>
              <a:gd name="connsiteY6847" fmla="*/ 243364 h 514350"/>
              <a:gd name="connsiteX6848" fmla="*/ 869156 w 6400800"/>
              <a:gd name="connsiteY6848" fmla="*/ 242411 h 514350"/>
              <a:gd name="connsiteX6849" fmla="*/ 878681 w 6400800"/>
              <a:gd name="connsiteY6849" fmla="*/ 215741 h 514350"/>
              <a:gd name="connsiteX6850" fmla="*/ 887254 w 6400800"/>
              <a:gd name="connsiteY6850" fmla="*/ 200501 h 514350"/>
              <a:gd name="connsiteX6851" fmla="*/ 895826 w 6400800"/>
              <a:gd name="connsiteY6851" fmla="*/ 223361 h 514350"/>
              <a:gd name="connsiteX6852" fmla="*/ 901541 w 6400800"/>
              <a:gd name="connsiteY6852" fmla="*/ 240506 h 514350"/>
              <a:gd name="connsiteX6853" fmla="*/ 900589 w 6400800"/>
              <a:gd name="connsiteY6853" fmla="*/ 246221 h 514350"/>
              <a:gd name="connsiteX6854" fmla="*/ 891064 w 6400800"/>
              <a:gd name="connsiteY6854" fmla="*/ 190976 h 514350"/>
              <a:gd name="connsiteX6855" fmla="*/ 892969 w 6400800"/>
              <a:gd name="connsiteY6855" fmla="*/ 187166 h 514350"/>
              <a:gd name="connsiteX6856" fmla="*/ 896779 w 6400800"/>
              <a:gd name="connsiteY6856" fmla="*/ 202406 h 514350"/>
              <a:gd name="connsiteX6857" fmla="*/ 891064 w 6400800"/>
              <a:gd name="connsiteY6857" fmla="*/ 190976 h 514350"/>
              <a:gd name="connsiteX6858" fmla="*/ 904399 w 6400800"/>
              <a:gd name="connsiteY6858" fmla="*/ 181451 h 514350"/>
              <a:gd name="connsiteX6859" fmla="*/ 904399 w 6400800"/>
              <a:gd name="connsiteY6859" fmla="*/ 183356 h 514350"/>
              <a:gd name="connsiteX6860" fmla="*/ 903446 w 6400800"/>
              <a:gd name="connsiteY6860" fmla="*/ 210979 h 514350"/>
              <a:gd name="connsiteX6861" fmla="*/ 903446 w 6400800"/>
              <a:gd name="connsiteY6861" fmla="*/ 210026 h 514350"/>
              <a:gd name="connsiteX6862" fmla="*/ 894874 w 6400800"/>
              <a:gd name="connsiteY6862" fmla="*/ 188119 h 514350"/>
              <a:gd name="connsiteX6863" fmla="*/ 903446 w 6400800"/>
              <a:gd name="connsiteY6863" fmla="*/ 173831 h 514350"/>
              <a:gd name="connsiteX6864" fmla="*/ 904399 w 6400800"/>
              <a:gd name="connsiteY6864" fmla="*/ 181451 h 514350"/>
              <a:gd name="connsiteX6865" fmla="*/ 888206 w 6400800"/>
              <a:gd name="connsiteY6865" fmla="*/ 137636 h 514350"/>
              <a:gd name="connsiteX6866" fmla="*/ 890111 w 6400800"/>
              <a:gd name="connsiteY6866" fmla="*/ 132874 h 514350"/>
              <a:gd name="connsiteX6867" fmla="*/ 898684 w 6400800"/>
              <a:gd name="connsiteY6867" fmla="*/ 161449 h 514350"/>
              <a:gd name="connsiteX6868" fmla="*/ 893921 w 6400800"/>
              <a:gd name="connsiteY6868" fmla="*/ 168116 h 514350"/>
              <a:gd name="connsiteX6869" fmla="*/ 885349 w 6400800"/>
              <a:gd name="connsiteY6869" fmla="*/ 180499 h 514350"/>
              <a:gd name="connsiteX6870" fmla="*/ 874871 w 6400800"/>
              <a:gd name="connsiteY6870" fmla="*/ 163354 h 514350"/>
              <a:gd name="connsiteX6871" fmla="*/ 888206 w 6400800"/>
              <a:gd name="connsiteY6871" fmla="*/ 137636 h 514350"/>
              <a:gd name="connsiteX6872" fmla="*/ 872966 w 6400800"/>
              <a:gd name="connsiteY6872" fmla="*/ 169069 h 514350"/>
              <a:gd name="connsiteX6873" fmla="*/ 881539 w 6400800"/>
              <a:gd name="connsiteY6873" fmla="*/ 188119 h 514350"/>
              <a:gd name="connsiteX6874" fmla="*/ 878681 w 6400800"/>
              <a:gd name="connsiteY6874" fmla="*/ 191929 h 514350"/>
              <a:gd name="connsiteX6875" fmla="*/ 856774 w 6400800"/>
              <a:gd name="connsiteY6875" fmla="*/ 226219 h 514350"/>
              <a:gd name="connsiteX6876" fmla="*/ 851059 w 6400800"/>
              <a:gd name="connsiteY6876" fmla="*/ 217646 h 514350"/>
              <a:gd name="connsiteX6877" fmla="*/ 872966 w 6400800"/>
              <a:gd name="connsiteY6877" fmla="*/ 169069 h 514350"/>
              <a:gd name="connsiteX6878" fmla="*/ 847249 w 6400800"/>
              <a:gd name="connsiteY6878" fmla="*/ 225266 h 514350"/>
              <a:gd name="connsiteX6879" fmla="*/ 848201 w 6400800"/>
              <a:gd name="connsiteY6879" fmla="*/ 223361 h 514350"/>
              <a:gd name="connsiteX6880" fmla="*/ 852011 w 6400800"/>
              <a:gd name="connsiteY6880" fmla="*/ 232886 h 514350"/>
              <a:gd name="connsiteX6881" fmla="*/ 845344 w 6400800"/>
              <a:gd name="connsiteY6881" fmla="*/ 243364 h 514350"/>
              <a:gd name="connsiteX6882" fmla="*/ 837724 w 6400800"/>
              <a:gd name="connsiteY6882" fmla="*/ 256699 h 514350"/>
              <a:gd name="connsiteX6883" fmla="*/ 836771 w 6400800"/>
              <a:gd name="connsiteY6883" fmla="*/ 250984 h 514350"/>
              <a:gd name="connsiteX6884" fmla="*/ 847249 w 6400800"/>
              <a:gd name="connsiteY6884" fmla="*/ 225266 h 514350"/>
              <a:gd name="connsiteX6885" fmla="*/ 835819 w 6400800"/>
              <a:gd name="connsiteY6885" fmla="*/ 195739 h 514350"/>
              <a:gd name="connsiteX6886" fmla="*/ 835819 w 6400800"/>
              <a:gd name="connsiteY6886" fmla="*/ 195739 h 514350"/>
              <a:gd name="connsiteX6887" fmla="*/ 840581 w 6400800"/>
              <a:gd name="connsiteY6887" fmla="*/ 206216 h 514350"/>
              <a:gd name="connsiteX6888" fmla="*/ 833914 w 6400800"/>
              <a:gd name="connsiteY6888" fmla="*/ 219551 h 514350"/>
              <a:gd name="connsiteX6889" fmla="*/ 832961 w 6400800"/>
              <a:gd name="connsiteY6889" fmla="*/ 221456 h 514350"/>
              <a:gd name="connsiteX6890" fmla="*/ 835819 w 6400800"/>
              <a:gd name="connsiteY6890" fmla="*/ 195739 h 514350"/>
              <a:gd name="connsiteX6891" fmla="*/ 826294 w 6400800"/>
              <a:gd name="connsiteY6891" fmla="*/ 274796 h 514350"/>
              <a:gd name="connsiteX6892" fmla="*/ 828199 w 6400800"/>
              <a:gd name="connsiteY6892" fmla="*/ 270986 h 514350"/>
              <a:gd name="connsiteX6893" fmla="*/ 828199 w 6400800"/>
              <a:gd name="connsiteY6893" fmla="*/ 272891 h 514350"/>
              <a:gd name="connsiteX6894" fmla="*/ 826294 w 6400800"/>
              <a:gd name="connsiteY6894" fmla="*/ 276701 h 514350"/>
              <a:gd name="connsiteX6895" fmla="*/ 826294 w 6400800"/>
              <a:gd name="connsiteY6895" fmla="*/ 274796 h 514350"/>
              <a:gd name="connsiteX6896" fmla="*/ 812006 w 6400800"/>
              <a:gd name="connsiteY6896" fmla="*/ 448151 h 514350"/>
              <a:gd name="connsiteX6897" fmla="*/ 812006 w 6400800"/>
              <a:gd name="connsiteY6897" fmla="*/ 448151 h 514350"/>
              <a:gd name="connsiteX6898" fmla="*/ 812006 w 6400800"/>
              <a:gd name="connsiteY6898" fmla="*/ 448151 h 514350"/>
              <a:gd name="connsiteX6899" fmla="*/ 812006 w 6400800"/>
              <a:gd name="connsiteY6899" fmla="*/ 448151 h 514350"/>
              <a:gd name="connsiteX6900" fmla="*/ 785336 w 6400800"/>
              <a:gd name="connsiteY6900" fmla="*/ 330041 h 514350"/>
              <a:gd name="connsiteX6901" fmla="*/ 782479 w 6400800"/>
              <a:gd name="connsiteY6901" fmla="*/ 325279 h 514350"/>
              <a:gd name="connsiteX6902" fmla="*/ 782479 w 6400800"/>
              <a:gd name="connsiteY6902" fmla="*/ 315754 h 514350"/>
              <a:gd name="connsiteX6903" fmla="*/ 786289 w 6400800"/>
              <a:gd name="connsiteY6903" fmla="*/ 326231 h 514350"/>
              <a:gd name="connsiteX6904" fmla="*/ 785336 w 6400800"/>
              <a:gd name="connsiteY6904" fmla="*/ 330041 h 514350"/>
              <a:gd name="connsiteX6905" fmla="*/ 797719 w 6400800"/>
              <a:gd name="connsiteY6905" fmla="*/ 271939 h 514350"/>
              <a:gd name="connsiteX6906" fmla="*/ 803434 w 6400800"/>
              <a:gd name="connsiteY6906" fmla="*/ 286226 h 514350"/>
              <a:gd name="connsiteX6907" fmla="*/ 802481 w 6400800"/>
              <a:gd name="connsiteY6907" fmla="*/ 288131 h 514350"/>
              <a:gd name="connsiteX6908" fmla="*/ 792956 w 6400800"/>
              <a:gd name="connsiteY6908" fmla="*/ 310039 h 514350"/>
              <a:gd name="connsiteX6909" fmla="*/ 792956 w 6400800"/>
              <a:gd name="connsiteY6909" fmla="*/ 309086 h 514350"/>
              <a:gd name="connsiteX6910" fmla="*/ 787241 w 6400800"/>
              <a:gd name="connsiteY6910" fmla="*/ 296704 h 514350"/>
              <a:gd name="connsiteX6911" fmla="*/ 795814 w 6400800"/>
              <a:gd name="connsiteY6911" fmla="*/ 266224 h 514350"/>
              <a:gd name="connsiteX6912" fmla="*/ 797719 w 6400800"/>
              <a:gd name="connsiteY6912" fmla="*/ 271939 h 514350"/>
              <a:gd name="connsiteX6913" fmla="*/ 790099 w 6400800"/>
              <a:gd name="connsiteY6913" fmla="*/ 253841 h 514350"/>
              <a:gd name="connsiteX6914" fmla="*/ 793909 w 6400800"/>
              <a:gd name="connsiteY6914" fmla="*/ 261461 h 514350"/>
              <a:gd name="connsiteX6915" fmla="*/ 793909 w 6400800"/>
              <a:gd name="connsiteY6915" fmla="*/ 262414 h 514350"/>
              <a:gd name="connsiteX6916" fmla="*/ 784384 w 6400800"/>
              <a:gd name="connsiteY6916" fmla="*/ 286226 h 514350"/>
              <a:gd name="connsiteX6917" fmla="*/ 785336 w 6400800"/>
              <a:gd name="connsiteY6917" fmla="*/ 273844 h 514350"/>
              <a:gd name="connsiteX6918" fmla="*/ 790099 w 6400800"/>
              <a:gd name="connsiteY6918" fmla="*/ 253841 h 514350"/>
              <a:gd name="connsiteX6919" fmla="*/ 773906 w 6400800"/>
              <a:gd name="connsiteY6919" fmla="*/ 236696 h 514350"/>
              <a:gd name="connsiteX6920" fmla="*/ 776764 w 6400800"/>
              <a:gd name="connsiteY6920" fmla="*/ 213836 h 514350"/>
              <a:gd name="connsiteX6921" fmla="*/ 783431 w 6400800"/>
              <a:gd name="connsiteY6921" fmla="*/ 229076 h 514350"/>
              <a:gd name="connsiteX6922" fmla="*/ 780574 w 6400800"/>
              <a:gd name="connsiteY6922" fmla="*/ 235744 h 514350"/>
              <a:gd name="connsiteX6923" fmla="*/ 777716 w 6400800"/>
              <a:gd name="connsiteY6923" fmla="*/ 231934 h 514350"/>
              <a:gd name="connsiteX6924" fmla="*/ 780574 w 6400800"/>
              <a:gd name="connsiteY6924" fmla="*/ 236696 h 514350"/>
              <a:gd name="connsiteX6925" fmla="*/ 773906 w 6400800"/>
              <a:gd name="connsiteY6925" fmla="*/ 255746 h 514350"/>
              <a:gd name="connsiteX6926" fmla="*/ 773906 w 6400800"/>
              <a:gd name="connsiteY6926" fmla="*/ 236696 h 514350"/>
              <a:gd name="connsiteX6927" fmla="*/ 724376 w 6400800"/>
              <a:gd name="connsiteY6927" fmla="*/ 219551 h 514350"/>
              <a:gd name="connsiteX6928" fmla="*/ 726281 w 6400800"/>
              <a:gd name="connsiteY6928" fmla="*/ 203359 h 514350"/>
              <a:gd name="connsiteX6929" fmla="*/ 726281 w 6400800"/>
              <a:gd name="connsiteY6929" fmla="*/ 229076 h 514350"/>
              <a:gd name="connsiteX6930" fmla="*/ 723424 w 6400800"/>
              <a:gd name="connsiteY6930" fmla="*/ 223361 h 514350"/>
              <a:gd name="connsiteX6931" fmla="*/ 724376 w 6400800"/>
              <a:gd name="connsiteY6931" fmla="*/ 219551 h 514350"/>
              <a:gd name="connsiteX6932" fmla="*/ 723424 w 6400800"/>
              <a:gd name="connsiteY6932" fmla="*/ 224314 h 514350"/>
              <a:gd name="connsiteX6933" fmla="*/ 724376 w 6400800"/>
              <a:gd name="connsiteY6933" fmla="*/ 235744 h 514350"/>
              <a:gd name="connsiteX6934" fmla="*/ 726281 w 6400800"/>
              <a:gd name="connsiteY6934" fmla="*/ 250984 h 514350"/>
              <a:gd name="connsiteX6935" fmla="*/ 726281 w 6400800"/>
              <a:gd name="connsiteY6935" fmla="*/ 251936 h 514350"/>
              <a:gd name="connsiteX6936" fmla="*/ 727234 w 6400800"/>
              <a:gd name="connsiteY6936" fmla="*/ 276701 h 514350"/>
              <a:gd name="connsiteX6937" fmla="*/ 727234 w 6400800"/>
              <a:gd name="connsiteY6937" fmla="*/ 288131 h 514350"/>
              <a:gd name="connsiteX6938" fmla="*/ 725329 w 6400800"/>
              <a:gd name="connsiteY6938" fmla="*/ 284321 h 514350"/>
              <a:gd name="connsiteX6939" fmla="*/ 717709 w 6400800"/>
              <a:gd name="connsiteY6939" fmla="*/ 260509 h 514350"/>
              <a:gd name="connsiteX6940" fmla="*/ 723424 w 6400800"/>
              <a:gd name="connsiteY6940" fmla="*/ 224314 h 514350"/>
              <a:gd name="connsiteX6941" fmla="*/ 710089 w 6400800"/>
              <a:gd name="connsiteY6941" fmla="*/ 308134 h 514350"/>
              <a:gd name="connsiteX6942" fmla="*/ 711041 w 6400800"/>
              <a:gd name="connsiteY6942" fmla="*/ 320516 h 514350"/>
              <a:gd name="connsiteX6943" fmla="*/ 717709 w 6400800"/>
              <a:gd name="connsiteY6943" fmla="*/ 373856 h 514350"/>
              <a:gd name="connsiteX6944" fmla="*/ 711041 w 6400800"/>
              <a:gd name="connsiteY6944" fmla="*/ 389096 h 514350"/>
              <a:gd name="connsiteX6945" fmla="*/ 709136 w 6400800"/>
              <a:gd name="connsiteY6945" fmla="*/ 383381 h 514350"/>
              <a:gd name="connsiteX6946" fmla="*/ 711041 w 6400800"/>
              <a:gd name="connsiteY6946" fmla="*/ 372904 h 514350"/>
              <a:gd name="connsiteX6947" fmla="*/ 713899 w 6400800"/>
              <a:gd name="connsiteY6947" fmla="*/ 352901 h 514350"/>
              <a:gd name="connsiteX6948" fmla="*/ 707231 w 6400800"/>
              <a:gd name="connsiteY6948" fmla="*/ 372904 h 514350"/>
              <a:gd name="connsiteX6949" fmla="*/ 706279 w 6400800"/>
              <a:gd name="connsiteY6949" fmla="*/ 374809 h 514350"/>
              <a:gd name="connsiteX6950" fmla="*/ 701516 w 6400800"/>
              <a:gd name="connsiteY6950" fmla="*/ 357664 h 514350"/>
              <a:gd name="connsiteX6951" fmla="*/ 701516 w 6400800"/>
              <a:gd name="connsiteY6951" fmla="*/ 357664 h 514350"/>
              <a:gd name="connsiteX6952" fmla="*/ 710089 w 6400800"/>
              <a:gd name="connsiteY6952" fmla="*/ 308134 h 514350"/>
              <a:gd name="connsiteX6953" fmla="*/ 676751 w 6400800"/>
              <a:gd name="connsiteY6953" fmla="*/ 253841 h 514350"/>
              <a:gd name="connsiteX6954" fmla="*/ 676751 w 6400800"/>
              <a:gd name="connsiteY6954" fmla="*/ 246221 h 514350"/>
              <a:gd name="connsiteX6955" fmla="*/ 679609 w 6400800"/>
              <a:gd name="connsiteY6955" fmla="*/ 220504 h 514350"/>
              <a:gd name="connsiteX6956" fmla="*/ 682466 w 6400800"/>
              <a:gd name="connsiteY6956" fmla="*/ 181451 h 514350"/>
              <a:gd name="connsiteX6957" fmla="*/ 682466 w 6400800"/>
              <a:gd name="connsiteY6957" fmla="*/ 178594 h 514350"/>
              <a:gd name="connsiteX6958" fmla="*/ 696754 w 6400800"/>
              <a:gd name="connsiteY6958" fmla="*/ 231934 h 514350"/>
              <a:gd name="connsiteX6959" fmla="*/ 705326 w 6400800"/>
              <a:gd name="connsiteY6959" fmla="*/ 267176 h 514350"/>
              <a:gd name="connsiteX6960" fmla="*/ 703421 w 6400800"/>
              <a:gd name="connsiteY6960" fmla="*/ 273844 h 514350"/>
              <a:gd name="connsiteX6961" fmla="*/ 694849 w 6400800"/>
              <a:gd name="connsiteY6961" fmla="*/ 307181 h 514350"/>
              <a:gd name="connsiteX6962" fmla="*/ 692944 w 6400800"/>
              <a:gd name="connsiteY6962" fmla="*/ 313849 h 514350"/>
              <a:gd name="connsiteX6963" fmla="*/ 690086 w 6400800"/>
              <a:gd name="connsiteY6963" fmla="*/ 322421 h 514350"/>
              <a:gd name="connsiteX6964" fmla="*/ 673894 w 6400800"/>
              <a:gd name="connsiteY6964" fmla="*/ 274796 h 514350"/>
              <a:gd name="connsiteX6965" fmla="*/ 676751 w 6400800"/>
              <a:gd name="connsiteY6965" fmla="*/ 253841 h 514350"/>
              <a:gd name="connsiteX6966" fmla="*/ 668179 w 6400800"/>
              <a:gd name="connsiteY6966" fmla="*/ 331946 h 514350"/>
              <a:gd name="connsiteX6967" fmla="*/ 668179 w 6400800"/>
              <a:gd name="connsiteY6967" fmla="*/ 330041 h 514350"/>
              <a:gd name="connsiteX6968" fmla="*/ 669131 w 6400800"/>
              <a:gd name="connsiteY6968" fmla="*/ 334804 h 514350"/>
              <a:gd name="connsiteX6969" fmla="*/ 671989 w 6400800"/>
              <a:gd name="connsiteY6969" fmla="*/ 346234 h 514350"/>
              <a:gd name="connsiteX6970" fmla="*/ 674846 w 6400800"/>
              <a:gd name="connsiteY6970" fmla="*/ 359569 h 514350"/>
              <a:gd name="connsiteX6971" fmla="*/ 676751 w 6400800"/>
              <a:gd name="connsiteY6971" fmla="*/ 370999 h 514350"/>
              <a:gd name="connsiteX6972" fmla="*/ 675799 w 6400800"/>
              <a:gd name="connsiteY6972" fmla="*/ 373856 h 514350"/>
              <a:gd name="connsiteX6973" fmla="*/ 674846 w 6400800"/>
              <a:gd name="connsiteY6973" fmla="*/ 377666 h 514350"/>
              <a:gd name="connsiteX6974" fmla="*/ 670084 w 6400800"/>
              <a:gd name="connsiteY6974" fmla="*/ 368141 h 514350"/>
              <a:gd name="connsiteX6975" fmla="*/ 664369 w 6400800"/>
              <a:gd name="connsiteY6975" fmla="*/ 358616 h 514350"/>
              <a:gd name="connsiteX6976" fmla="*/ 668179 w 6400800"/>
              <a:gd name="connsiteY6976" fmla="*/ 331946 h 514350"/>
              <a:gd name="connsiteX6977" fmla="*/ 656749 w 6400800"/>
              <a:gd name="connsiteY6977" fmla="*/ 266224 h 514350"/>
              <a:gd name="connsiteX6978" fmla="*/ 656749 w 6400800"/>
              <a:gd name="connsiteY6978" fmla="*/ 267176 h 514350"/>
              <a:gd name="connsiteX6979" fmla="*/ 656749 w 6400800"/>
              <a:gd name="connsiteY6979" fmla="*/ 269081 h 514350"/>
              <a:gd name="connsiteX6980" fmla="*/ 656749 w 6400800"/>
              <a:gd name="connsiteY6980" fmla="*/ 266224 h 514350"/>
              <a:gd name="connsiteX6981" fmla="*/ 608171 w 6400800"/>
              <a:gd name="connsiteY6981" fmla="*/ 318611 h 514350"/>
              <a:gd name="connsiteX6982" fmla="*/ 611981 w 6400800"/>
              <a:gd name="connsiteY6982" fmla="*/ 279559 h 514350"/>
              <a:gd name="connsiteX6983" fmla="*/ 613886 w 6400800"/>
              <a:gd name="connsiteY6983" fmla="*/ 288131 h 514350"/>
              <a:gd name="connsiteX6984" fmla="*/ 615791 w 6400800"/>
              <a:gd name="connsiteY6984" fmla="*/ 327184 h 514350"/>
              <a:gd name="connsiteX6985" fmla="*/ 615791 w 6400800"/>
              <a:gd name="connsiteY6985" fmla="*/ 331946 h 514350"/>
              <a:gd name="connsiteX6986" fmla="*/ 615791 w 6400800"/>
              <a:gd name="connsiteY6986" fmla="*/ 337661 h 514350"/>
              <a:gd name="connsiteX6987" fmla="*/ 613886 w 6400800"/>
              <a:gd name="connsiteY6987" fmla="*/ 333851 h 514350"/>
              <a:gd name="connsiteX6988" fmla="*/ 607219 w 6400800"/>
              <a:gd name="connsiteY6988" fmla="*/ 321469 h 514350"/>
              <a:gd name="connsiteX6989" fmla="*/ 608171 w 6400800"/>
              <a:gd name="connsiteY6989" fmla="*/ 318611 h 514350"/>
              <a:gd name="connsiteX6990" fmla="*/ 606266 w 6400800"/>
              <a:gd name="connsiteY6990" fmla="*/ 341471 h 514350"/>
              <a:gd name="connsiteX6991" fmla="*/ 615791 w 6400800"/>
              <a:gd name="connsiteY6991" fmla="*/ 364331 h 514350"/>
              <a:gd name="connsiteX6992" fmla="*/ 615791 w 6400800"/>
              <a:gd name="connsiteY6992" fmla="*/ 365284 h 514350"/>
              <a:gd name="connsiteX6993" fmla="*/ 611029 w 6400800"/>
              <a:gd name="connsiteY6993" fmla="*/ 375761 h 514350"/>
              <a:gd name="connsiteX6994" fmla="*/ 608171 w 6400800"/>
              <a:gd name="connsiteY6994" fmla="*/ 363379 h 514350"/>
              <a:gd name="connsiteX6995" fmla="*/ 605314 w 6400800"/>
              <a:gd name="connsiteY6995" fmla="*/ 350996 h 514350"/>
              <a:gd name="connsiteX6996" fmla="*/ 606266 w 6400800"/>
              <a:gd name="connsiteY6996" fmla="*/ 341471 h 514350"/>
              <a:gd name="connsiteX6997" fmla="*/ 606266 w 6400800"/>
              <a:gd name="connsiteY6997" fmla="*/ 424339 h 514350"/>
              <a:gd name="connsiteX6998" fmla="*/ 609124 w 6400800"/>
              <a:gd name="connsiteY6998" fmla="*/ 433864 h 514350"/>
              <a:gd name="connsiteX6999" fmla="*/ 607219 w 6400800"/>
              <a:gd name="connsiteY6999" fmla="*/ 436721 h 514350"/>
              <a:gd name="connsiteX7000" fmla="*/ 601504 w 6400800"/>
              <a:gd name="connsiteY7000" fmla="*/ 435769 h 514350"/>
              <a:gd name="connsiteX7001" fmla="*/ 606266 w 6400800"/>
              <a:gd name="connsiteY7001" fmla="*/ 424339 h 514350"/>
              <a:gd name="connsiteX7002" fmla="*/ 599599 w 6400800"/>
              <a:gd name="connsiteY7002" fmla="*/ 401479 h 514350"/>
              <a:gd name="connsiteX7003" fmla="*/ 599599 w 6400800"/>
              <a:gd name="connsiteY7003" fmla="*/ 401479 h 514350"/>
              <a:gd name="connsiteX7004" fmla="*/ 599599 w 6400800"/>
              <a:gd name="connsiteY7004" fmla="*/ 403384 h 514350"/>
              <a:gd name="connsiteX7005" fmla="*/ 599599 w 6400800"/>
              <a:gd name="connsiteY7005" fmla="*/ 401479 h 514350"/>
              <a:gd name="connsiteX7006" fmla="*/ 587216 w 6400800"/>
              <a:gd name="connsiteY7006" fmla="*/ 300514 h 514350"/>
              <a:gd name="connsiteX7007" fmla="*/ 591979 w 6400800"/>
              <a:gd name="connsiteY7007" fmla="*/ 310039 h 514350"/>
              <a:gd name="connsiteX7008" fmla="*/ 591026 w 6400800"/>
              <a:gd name="connsiteY7008" fmla="*/ 316706 h 514350"/>
              <a:gd name="connsiteX7009" fmla="*/ 591026 w 6400800"/>
              <a:gd name="connsiteY7009" fmla="*/ 316706 h 514350"/>
              <a:gd name="connsiteX7010" fmla="*/ 590074 w 6400800"/>
              <a:gd name="connsiteY7010" fmla="*/ 319564 h 514350"/>
              <a:gd name="connsiteX7011" fmla="*/ 587216 w 6400800"/>
              <a:gd name="connsiteY7011" fmla="*/ 311944 h 514350"/>
              <a:gd name="connsiteX7012" fmla="*/ 586264 w 6400800"/>
              <a:gd name="connsiteY7012" fmla="*/ 299561 h 514350"/>
              <a:gd name="connsiteX7013" fmla="*/ 587216 w 6400800"/>
              <a:gd name="connsiteY7013" fmla="*/ 300514 h 514350"/>
              <a:gd name="connsiteX7014" fmla="*/ 553879 w 6400800"/>
              <a:gd name="connsiteY7014" fmla="*/ 257651 h 514350"/>
              <a:gd name="connsiteX7015" fmla="*/ 555784 w 6400800"/>
              <a:gd name="connsiteY7015" fmla="*/ 233839 h 514350"/>
              <a:gd name="connsiteX7016" fmla="*/ 558641 w 6400800"/>
              <a:gd name="connsiteY7016" fmla="*/ 249079 h 514350"/>
              <a:gd name="connsiteX7017" fmla="*/ 556736 w 6400800"/>
              <a:gd name="connsiteY7017" fmla="*/ 247174 h 514350"/>
              <a:gd name="connsiteX7018" fmla="*/ 558641 w 6400800"/>
              <a:gd name="connsiteY7018" fmla="*/ 250984 h 514350"/>
              <a:gd name="connsiteX7019" fmla="*/ 570071 w 6400800"/>
              <a:gd name="connsiteY7019" fmla="*/ 297656 h 514350"/>
              <a:gd name="connsiteX7020" fmla="*/ 571976 w 6400800"/>
              <a:gd name="connsiteY7020" fmla="*/ 303371 h 514350"/>
              <a:gd name="connsiteX7021" fmla="*/ 569119 w 6400800"/>
              <a:gd name="connsiteY7021" fmla="*/ 312896 h 514350"/>
              <a:gd name="connsiteX7022" fmla="*/ 564356 w 6400800"/>
              <a:gd name="connsiteY7022" fmla="*/ 295751 h 514350"/>
              <a:gd name="connsiteX7023" fmla="*/ 553879 w 6400800"/>
              <a:gd name="connsiteY7023" fmla="*/ 266224 h 514350"/>
              <a:gd name="connsiteX7024" fmla="*/ 553879 w 6400800"/>
              <a:gd name="connsiteY7024" fmla="*/ 257651 h 514350"/>
              <a:gd name="connsiteX7025" fmla="*/ 551974 w 6400800"/>
              <a:gd name="connsiteY7025" fmla="*/ 295751 h 514350"/>
              <a:gd name="connsiteX7026" fmla="*/ 551974 w 6400800"/>
              <a:gd name="connsiteY7026" fmla="*/ 295751 h 514350"/>
              <a:gd name="connsiteX7027" fmla="*/ 552926 w 6400800"/>
              <a:gd name="connsiteY7027" fmla="*/ 298609 h 514350"/>
              <a:gd name="connsiteX7028" fmla="*/ 556736 w 6400800"/>
              <a:gd name="connsiteY7028" fmla="*/ 317659 h 514350"/>
              <a:gd name="connsiteX7029" fmla="*/ 557689 w 6400800"/>
              <a:gd name="connsiteY7029" fmla="*/ 321469 h 514350"/>
              <a:gd name="connsiteX7030" fmla="*/ 557689 w 6400800"/>
              <a:gd name="connsiteY7030" fmla="*/ 322421 h 514350"/>
              <a:gd name="connsiteX7031" fmla="*/ 557689 w 6400800"/>
              <a:gd name="connsiteY7031" fmla="*/ 326231 h 514350"/>
              <a:gd name="connsiteX7032" fmla="*/ 552926 w 6400800"/>
              <a:gd name="connsiteY7032" fmla="*/ 306229 h 514350"/>
              <a:gd name="connsiteX7033" fmla="*/ 551974 w 6400800"/>
              <a:gd name="connsiteY7033" fmla="*/ 295751 h 514350"/>
              <a:gd name="connsiteX7034" fmla="*/ 529114 w 6400800"/>
              <a:gd name="connsiteY7034" fmla="*/ 290036 h 514350"/>
              <a:gd name="connsiteX7035" fmla="*/ 529114 w 6400800"/>
              <a:gd name="connsiteY7035" fmla="*/ 290036 h 514350"/>
              <a:gd name="connsiteX7036" fmla="*/ 529114 w 6400800"/>
              <a:gd name="connsiteY7036" fmla="*/ 290036 h 514350"/>
              <a:gd name="connsiteX7037" fmla="*/ 529114 w 6400800"/>
              <a:gd name="connsiteY7037" fmla="*/ 290036 h 514350"/>
              <a:gd name="connsiteX7038" fmla="*/ 522446 w 6400800"/>
              <a:gd name="connsiteY7038" fmla="*/ 336709 h 514350"/>
              <a:gd name="connsiteX7039" fmla="*/ 523399 w 6400800"/>
              <a:gd name="connsiteY7039" fmla="*/ 329089 h 514350"/>
              <a:gd name="connsiteX7040" fmla="*/ 526256 w 6400800"/>
              <a:gd name="connsiteY7040" fmla="*/ 336709 h 514350"/>
              <a:gd name="connsiteX7041" fmla="*/ 531019 w 6400800"/>
              <a:gd name="connsiteY7041" fmla="*/ 350996 h 514350"/>
              <a:gd name="connsiteX7042" fmla="*/ 531971 w 6400800"/>
              <a:gd name="connsiteY7042" fmla="*/ 374809 h 514350"/>
              <a:gd name="connsiteX7043" fmla="*/ 533876 w 6400800"/>
              <a:gd name="connsiteY7043" fmla="*/ 403384 h 514350"/>
              <a:gd name="connsiteX7044" fmla="*/ 528161 w 6400800"/>
              <a:gd name="connsiteY7044" fmla="*/ 394811 h 514350"/>
              <a:gd name="connsiteX7045" fmla="*/ 532924 w 6400800"/>
              <a:gd name="connsiteY7045" fmla="*/ 410051 h 514350"/>
              <a:gd name="connsiteX7046" fmla="*/ 534829 w 6400800"/>
              <a:gd name="connsiteY7046" fmla="*/ 417671 h 514350"/>
              <a:gd name="connsiteX7047" fmla="*/ 535781 w 6400800"/>
              <a:gd name="connsiteY7047" fmla="*/ 430054 h 514350"/>
              <a:gd name="connsiteX7048" fmla="*/ 523399 w 6400800"/>
              <a:gd name="connsiteY7048" fmla="*/ 428149 h 514350"/>
              <a:gd name="connsiteX7049" fmla="*/ 522446 w 6400800"/>
              <a:gd name="connsiteY7049" fmla="*/ 427196 h 514350"/>
              <a:gd name="connsiteX7050" fmla="*/ 522446 w 6400800"/>
              <a:gd name="connsiteY7050" fmla="*/ 423386 h 514350"/>
              <a:gd name="connsiteX7051" fmla="*/ 527209 w 6400800"/>
              <a:gd name="connsiteY7051" fmla="*/ 410051 h 514350"/>
              <a:gd name="connsiteX7052" fmla="*/ 522446 w 6400800"/>
              <a:gd name="connsiteY7052" fmla="*/ 418624 h 514350"/>
              <a:gd name="connsiteX7053" fmla="*/ 521494 w 6400800"/>
              <a:gd name="connsiteY7053" fmla="*/ 405289 h 514350"/>
              <a:gd name="connsiteX7054" fmla="*/ 517684 w 6400800"/>
              <a:gd name="connsiteY7054" fmla="*/ 369094 h 514350"/>
              <a:gd name="connsiteX7055" fmla="*/ 522446 w 6400800"/>
              <a:gd name="connsiteY7055" fmla="*/ 336709 h 514350"/>
              <a:gd name="connsiteX7056" fmla="*/ 512921 w 6400800"/>
              <a:gd name="connsiteY7056" fmla="*/ 271939 h 514350"/>
              <a:gd name="connsiteX7057" fmla="*/ 509111 w 6400800"/>
              <a:gd name="connsiteY7057" fmla="*/ 287179 h 514350"/>
              <a:gd name="connsiteX7058" fmla="*/ 509111 w 6400800"/>
              <a:gd name="connsiteY7058" fmla="*/ 288131 h 514350"/>
              <a:gd name="connsiteX7059" fmla="*/ 507206 w 6400800"/>
              <a:gd name="connsiteY7059" fmla="*/ 275749 h 514350"/>
              <a:gd name="connsiteX7060" fmla="*/ 508159 w 6400800"/>
              <a:gd name="connsiteY7060" fmla="*/ 262414 h 514350"/>
              <a:gd name="connsiteX7061" fmla="*/ 509111 w 6400800"/>
              <a:gd name="connsiteY7061" fmla="*/ 262414 h 514350"/>
              <a:gd name="connsiteX7062" fmla="*/ 512921 w 6400800"/>
              <a:gd name="connsiteY7062" fmla="*/ 271939 h 514350"/>
              <a:gd name="connsiteX7063" fmla="*/ 497681 w 6400800"/>
              <a:gd name="connsiteY7063" fmla="*/ 207169 h 514350"/>
              <a:gd name="connsiteX7064" fmla="*/ 506254 w 6400800"/>
              <a:gd name="connsiteY7064" fmla="*/ 245269 h 514350"/>
              <a:gd name="connsiteX7065" fmla="*/ 509111 w 6400800"/>
              <a:gd name="connsiteY7065" fmla="*/ 256699 h 514350"/>
              <a:gd name="connsiteX7066" fmla="*/ 506254 w 6400800"/>
              <a:gd name="connsiteY7066" fmla="*/ 256699 h 514350"/>
              <a:gd name="connsiteX7067" fmla="*/ 505301 w 6400800"/>
              <a:gd name="connsiteY7067" fmla="*/ 256699 h 514350"/>
              <a:gd name="connsiteX7068" fmla="*/ 505301 w 6400800"/>
              <a:gd name="connsiteY7068" fmla="*/ 256699 h 514350"/>
              <a:gd name="connsiteX7069" fmla="*/ 497681 w 6400800"/>
              <a:gd name="connsiteY7069" fmla="*/ 207169 h 514350"/>
              <a:gd name="connsiteX7070" fmla="*/ 497681 w 6400800"/>
              <a:gd name="connsiteY7070" fmla="*/ 207169 h 514350"/>
              <a:gd name="connsiteX7071" fmla="*/ 487204 w 6400800"/>
              <a:gd name="connsiteY7071" fmla="*/ 419576 h 514350"/>
              <a:gd name="connsiteX7072" fmla="*/ 486251 w 6400800"/>
              <a:gd name="connsiteY7072" fmla="*/ 422434 h 514350"/>
              <a:gd name="connsiteX7073" fmla="*/ 483394 w 6400800"/>
              <a:gd name="connsiteY7073" fmla="*/ 422434 h 514350"/>
              <a:gd name="connsiteX7074" fmla="*/ 483394 w 6400800"/>
              <a:gd name="connsiteY7074" fmla="*/ 418624 h 514350"/>
              <a:gd name="connsiteX7075" fmla="*/ 481489 w 6400800"/>
              <a:gd name="connsiteY7075" fmla="*/ 401479 h 514350"/>
              <a:gd name="connsiteX7076" fmla="*/ 487204 w 6400800"/>
              <a:gd name="connsiteY7076" fmla="*/ 419576 h 514350"/>
              <a:gd name="connsiteX7077" fmla="*/ 437674 w 6400800"/>
              <a:gd name="connsiteY7077" fmla="*/ 390049 h 514350"/>
              <a:gd name="connsiteX7078" fmla="*/ 437674 w 6400800"/>
              <a:gd name="connsiteY7078" fmla="*/ 390049 h 514350"/>
              <a:gd name="connsiteX7079" fmla="*/ 437674 w 6400800"/>
              <a:gd name="connsiteY7079" fmla="*/ 388144 h 514350"/>
              <a:gd name="connsiteX7080" fmla="*/ 437674 w 6400800"/>
              <a:gd name="connsiteY7080" fmla="*/ 388144 h 514350"/>
              <a:gd name="connsiteX7081" fmla="*/ 437674 w 6400800"/>
              <a:gd name="connsiteY7081" fmla="*/ 390049 h 514350"/>
              <a:gd name="connsiteX7082" fmla="*/ 437674 w 6400800"/>
              <a:gd name="connsiteY7082" fmla="*/ 390049 h 514350"/>
              <a:gd name="connsiteX7083" fmla="*/ 448151 w 6400800"/>
              <a:gd name="connsiteY7083" fmla="*/ 362426 h 514350"/>
              <a:gd name="connsiteX7084" fmla="*/ 446246 w 6400800"/>
              <a:gd name="connsiteY7084" fmla="*/ 356711 h 514350"/>
              <a:gd name="connsiteX7085" fmla="*/ 449104 w 6400800"/>
              <a:gd name="connsiteY7085" fmla="*/ 347186 h 514350"/>
              <a:gd name="connsiteX7086" fmla="*/ 448151 w 6400800"/>
              <a:gd name="connsiteY7086" fmla="*/ 362426 h 514350"/>
              <a:gd name="connsiteX7087" fmla="*/ 436721 w 6400800"/>
              <a:gd name="connsiteY7087" fmla="*/ 227171 h 514350"/>
              <a:gd name="connsiteX7088" fmla="*/ 440531 w 6400800"/>
              <a:gd name="connsiteY7088" fmla="*/ 246221 h 514350"/>
              <a:gd name="connsiteX7089" fmla="*/ 434816 w 6400800"/>
              <a:gd name="connsiteY7089" fmla="*/ 234791 h 514350"/>
              <a:gd name="connsiteX7090" fmla="*/ 436721 w 6400800"/>
              <a:gd name="connsiteY7090" fmla="*/ 227171 h 514350"/>
              <a:gd name="connsiteX7091" fmla="*/ 428149 w 6400800"/>
              <a:gd name="connsiteY7091" fmla="*/ 280511 h 514350"/>
              <a:gd name="connsiteX7092" fmla="*/ 431959 w 6400800"/>
              <a:gd name="connsiteY7092" fmla="*/ 253841 h 514350"/>
              <a:gd name="connsiteX7093" fmla="*/ 432911 w 6400800"/>
              <a:gd name="connsiteY7093" fmla="*/ 258604 h 514350"/>
              <a:gd name="connsiteX7094" fmla="*/ 438626 w 6400800"/>
              <a:gd name="connsiteY7094" fmla="*/ 284321 h 514350"/>
              <a:gd name="connsiteX7095" fmla="*/ 439579 w 6400800"/>
              <a:gd name="connsiteY7095" fmla="*/ 290036 h 514350"/>
              <a:gd name="connsiteX7096" fmla="*/ 432911 w 6400800"/>
              <a:gd name="connsiteY7096" fmla="*/ 281464 h 514350"/>
              <a:gd name="connsiteX7097" fmla="*/ 439579 w 6400800"/>
              <a:gd name="connsiteY7097" fmla="*/ 295751 h 514350"/>
              <a:gd name="connsiteX7098" fmla="*/ 441484 w 6400800"/>
              <a:gd name="connsiteY7098" fmla="*/ 299561 h 514350"/>
              <a:gd name="connsiteX7099" fmla="*/ 443389 w 6400800"/>
              <a:gd name="connsiteY7099" fmla="*/ 312896 h 514350"/>
              <a:gd name="connsiteX7100" fmla="*/ 446246 w 6400800"/>
              <a:gd name="connsiteY7100" fmla="*/ 328136 h 514350"/>
              <a:gd name="connsiteX7101" fmla="*/ 447199 w 6400800"/>
              <a:gd name="connsiteY7101" fmla="*/ 335756 h 514350"/>
              <a:gd name="connsiteX7102" fmla="*/ 445294 w 6400800"/>
              <a:gd name="connsiteY7102" fmla="*/ 341471 h 514350"/>
              <a:gd name="connsiteX7103" fmla="*/ 442436 w 6400800"/>
              <a:gd name="connsiteY7103" fmla="*/ 349091 h 514350"/>
              <a:gd name="connsiteX7104" fmla="*/ 434816 w 6400800"/>
              <a:gd name="connsiteY7104" fmla="*/ 331946 h 514350"/>
              <a:gd name="connsiteX7105" fmla="*/ 434816 w 6400800"/>
              <a:gd name="connsiteY7105" fmla="*/ 317659 h 514350"/>
              <a:gd name="connsiteX7106" fmla="*/ 432911 w 6400800"/>
              <a:gd name="connsiteY7106" fmla="*/ 328136 h 514350"/>
              <a:gd name="connsiteX7107" fmla="*/ 423386 w 6400800"/>
              <a:gd name="connsiteY7107" fmla="*/ 303371 h 514350"/>
              <a:gd name="connsiteX7108" fmla="*/ 428149 w 6400800"/>
              <a:gd name="connsiteY7108" fmla="*/ 280511 h 514350"/>
              <a:gd name="connsiteX7109" fmla="*/ 418624 w 6400800"/>
              <a:gd name="connsiteY7109" fmla="*/ 345281 h 514350"/>
              <a:gd name="connsiteX7110" fmla="*/ 422434 w 6400800"/>
              <a:gd name="connsiteY7110" fmla="*/ 322421 h 514350"/>
              <a:gd name="connsiteX7111" fmla="*/ 427196 w 6400800"/>
              <a:gd name="connsiteY7111" fmla="*/ 339566 h 514350"/>
              <a:gd name="connsiteX7112" fmla="*/ 430054 w 6400800"/>
              <a:gd name="connsiteY7112" fmla="*/ 350996 h 514350"/>
              <a:gd name="connsiteX7113" fmla="*/ 428149 w 6400800"/>
              <a:gd name="connsiteY7113" fmla="*/ 362426 h 514350"/>
              <a:gd name="connsiteX7114" fmla="*/ 426244 w 6400800"/>
              <a:gd name="connsiteY7114" fmla="*/ 356711 h 514350"/>
              <a:gd name="connsiteX7115" fmla="*/ 420529 w 6400800"/>
              <a:gd name="connsiteY7115" fmla="*/ 344329 h 514350"/>
              <a:gd name="connsiteX7116" fmla="*/ 422434 w 6400800"/>
              <a:gd name="connsiteY7116" fmla="*/ 357664 h 514350"/>
              <a:gd name="connsiteX7117" fmla="*/ 424339 w 6400800"/>
              <a:gd name="connsiteY7117" fmla="*/ 372904 h 514350"/>
              <a:gd name="connsiteX7118" fmla="*/ 425291 w 6400800"/>
              <a:gd name="connsiteY7118" fmla="*/ 377666 h 514350"/>
              <a:gd name="connsiteX7119" fmla="*/ 424339 w 6400800"/>
              <a:gd name="connsiteY7119" fmla="*/ 375761 h 514350"/>
              <a:gd name="connsiteX7120" fmla="*/ 424339 w 6400800"/>
              <a:gd name="connsiteY7120" fmla="*/ 374809 h 514350"/>
              <a:gd name="connsiteX7121" fmla="*/ 418624 w 6400800"/>
              <a:gd name="connsiteY7121" fmla="*/ 351949 h 514350"/>
              <a:gd name="connsiteX7122" fmla="*/ 418624 w 6400800"/>
              <a:gd name="connsiteY7122" fmla="*/ 345281 h 514350"/>
              <a:gd name="connsiteX7123" fmla="*/ 406241 w 6400800"/>
              <a:gd name="connsiteY7123" fmla="*/ 261461 h 514350"/>
              <a:gd name="connsiteX7124" fmla="*/ 411956 w 6400800"/>
              <a:gd name="connsiteY7124" fmla="*/ 285274 h 514350"/>
              <a:gd name="connsiteX7125" fmla="*/ 407194 w 6400800"/>
              <a:gd name="connsiteY7125" fmla="*/ 310039 h 514350"/>
              <a:gd name="connsiteX7126" fmla="*/ 405289 w 6400800"/>
              <a:gd name="connsiteY7126" fmla="*/ 302419 h 514350"/>
              <a:gd name="connsiteX7127" fmla="*/ 406241 w 6400800"/>
              <a:gd name="connsiteY7127" fmla="*/ 261461 h 514350"/>
              <a:gd name="connsiteX7128" fmla="*/ 382429 w 6400800"/>
              <a:gd name="connsiteY7128" fmla="*/ 290036 h 514350"/>
              <a:gd name="connsiteX7129" fmla="*/ 381476 w 6400800"/>
              <a:gd name="connsiteY7129" fmla="*/ 293846 h 514350"/>
              <a:gd name="connsiteX7130" fmla="*/ 381476 w 6400800"/>
              <a:gd name="connsiteY7130" fmla="*/ 285274 h 514350"/>
              <a:gd name="connsiteX7131" fmla="*/ 382429 w 6400800"/>
              <a:gd name="connsiteY7131" fmla="*/ 290036 h 514350"/>
              <a:gd name="connsiteX7132" fmla="*/ 361474 w 6400800"/>
              <a:gd name="connsiteY7132" fmla="*/ 394811 h 514350"/>
              <a:gd name="connsiteX7133" fmla="*/ 361474 w 6400800"/>
              <a:gd name="connsiteY7133" fmla="*/ 404336 h 514350"/>
              <a:gd name="connsiteX7134" fmla="*/ 361474 w 6400800"/>
              <a:gd name="connsiteY7134" fmla="*/ 407194 h 514350"/>
              <a:gd name="connsiteX7135" fmla="*/ 354806 w 6400800"/>
              <a:gd name="connsiteY7135" fmla="*/ 383381 h 514350"/>
              <a:gd name="connsiteX7136" fmla="*/ 354806 w 6400800"/>
              <a:gd name="connsiteY7136" fmla="*/ 382429 h 514350"/>
              <a:gd name="connsiteX7137" fmla="*/ 352901 w 6400800"/>
              <a:gd name="connsiteY7137" fmla="*/ 373856 h 514350"/>
              <a:gd name="connsiteX7138" fmla="*/ 361474 w 6400800"/>
              <a:gd name="connsiteY7138" fmla="*/ 394811 h 514350"/>
              <a:gd name="connsiteX7139" fmla="*/ 347186 w 6400800"/>
              <a:gd name="connsiteY7139" fmla="*/ 307181 h 514350"/>
              <a:gd name="connsiteX7140" fmla="*/ 349091 w 6400800"/>
              <a:gd name="connsiteY7140" fmla="*/ 311944 h 514350"/>
              <a:gd name="connsiteX7141" fmla="*/ 347186 w 6400800"/>
              <a:gd name="connsiteY7141" fmla="*/ 309086 h 514350"/>
              <a:gd name="connsiteX7142" fmla="*/ 347186 w 6400800"/>
              <a:gd name="connsiteY7142" fmla="*/ 307181 h 514350"/>
              <a:gd name="connsiteX7143" fmla="*/ 347186 w 6400800"/>
              <a:gd name="connsiteY7143" fmla="*/ 429101 h 514350"/>
              <a:gd name="connsiteX7144" fmla="*/ 348139 w 6400800"/>
              <a:gd name="connsiteY7144" fmla="*/ 432911 h 514350"/>
              <a:gd name="connsiteX7145" fmla="*/ 346234 w 6400800"/>
              <a:gd name="connsiteY7145" fmla="*/ 432911 h 514350"/>
              <a:gd name="connsiteX7146" fmla="*/ 347186 w 6400800"/>
              <a:gd name="connsiteY7146" fmla="*/ 429101 h 514350"/>
              <a:gd name="connsiteX7147" fmla="*/ 310991 w 6400800"/>
              <a:gd name="connsiteY7147" fmla="*/ 439579 h 514350"/>
              <a:gd name="connsiteX7148" fmla="*/ 311944 w 6400800"/>
              <a:gd name="connsiteY7148" fmla="*/ 424339 h 514350"/>
              <a:gd name="connsiteX7149" fmla="*/ 317659 w 6400800"/>
              <a:gd name="connsiteY7149" fmla="*/ 438626 h 514350"/>
              <a:gd name="connsiteX7150" fmla="*/ 310991 w 6400800"/>
              <a:gd name="connsiteY7150" fmla="*/ 439579 h 514350"/>
              <a:gd name="connsiteX7151" fmla="*/ 302419 w 6400800"/>
              <a:gd name="connsiteY7151" fmla="*/ 230981 h 514350"/>
              <a:gd name="connsiteX7152" fmla="*/ 304324 w 6400800"/>
              <a:gd name="connsiteY7152" fmla="*/ 237649 h 514350"/>
              <a:gd name="connsiteX7153" fmla="*/ 307181 w 6400800"/>
              <a:gd name="connsiteY7153" fmla="*/ 252889 h 514350"/>
              <a:gd name="connsiteX7154" fmla="*/ 300514 w 6400800"/>
              <a:gd name="connsiteY7154" fmla="*/ 244316 h 514350"/>
              <a:gd name="connsiteX7155" fmla="*/ 302419 w 6400800"/>
              <a:gd name="connsiteY7155" fmla="*/ 230981 h 514350"/>
              <a:gd name="connsiteX7156" fmla="*/ 295751 w 6400800"/>
              <a:gd name="connsiteY7156" fmla="*/ 269081 h 514350"/>
              <a:gd name="connsiteX7157" fmla="*/ 297656 w 6400800"/>
              <a:gd name="connsiteY7157" fmla="*/ 262414 h 514350"/>
              <a:gd name="connsiteX7158" fmla="*/ 295751 w 6400800"/>
              <a:gd name="connsiteY7158" fmla="*/ 265271 h 514350"/>
              <a:gd name="connsiteX7159" fmla="*/ 297656 w 6400800"/>
              <a:gd name="connsiteY7159" fmla="*/ 251936 h 514350"/>
              <a:gd name="connsiteX7160" fmla="*/ 299561 w 6400800"/>
              <a:gd name="connsiteY7160" fmla="*/ 243364 h 514350"/>
              <a:gd name="connsiteX7161" fmla="*/ 301466 w 6400800"/>
              <a:gd name="connsiteY7161" fmla="*/ 247174 h 514350"/>
              <a:gd name="connsiteX7162" fmla="*/ 310039 w 6400800"/>
              <a:gd name="connsiteY7162" fmla="*/ 270986 h 514350"/>
              <a:gd name="connsiteX7163" fmla="*/ 319564 w 6400800"/>
              <a:gd name="connsiteY7163" fmla="*/ 312896 h 514350"/>
              <a:gd name="connsiteX7164" fmla="*/ 330041 w 6400800"/>
              <a:gd name="connsiteY7164" fmla="*/ 358616 h 514350"/>
              <a:gd name="connsiteX7165" fmla="*/ 330041 w 6400800"/>
              <a:gd name="connsiteY7165" fmla="*/ 362426 h 514350"/>
              <a:gd name="connsiteX7166" fmla="*/ 327184 w 6400800"/>
              <a:gd name="connsiteY7166" fmla="*/ 404336 h 514350"/>
              <a:gd name="connsiteX7167" fmla="*/ 327184 w 6400800"/>
              <a:gd name="connsiteY7167" fmla="*/ 404336 h 514350"/>
              <a:gd name="connsiteX7168" fmla="*/ 321469 w 6400800"/>
              <a:gd name="connsiteY7168" fmla="*/ 392906 h 514350"/>
              <a:gd name="connsiteX7169" fmla="*/ 310991 w 6400800"/>
              <a:gd name="connsiteY7169" fmla="*/ 362426 h 514350"/>
              <a:gd name="connsiteX7170" fmla="*/ 296704 w 6400800"/>
              <a:gd name="connsiteY7170" fmla="*/ 318611 h 514350"/>
              <a:gd name="connsiteX7171" fmla="*/ 291941 w 6400800"/>
              <a:gd name="connsiteY7171" fmla="*/ 302419 h 514350"/>
              <a:gd name="connsiteX7172" fmla="*/ 295751 w 6400800"/>
              <a:gd name="connsiteY7172" fmla="*/ 269081 h 514350"/>
              <a:gd name="connsiteX7173" fmla="*/ 283369 w 6400800"/>
              <a:gd name="connsiteY7173" fmla="*/ 378619 h 514350"/>
              <a:gd name="connsiteX7174" fmla="*/ 284321 w 6400800"/>
              <a:gd name="connsiteY7174" fmla="*/ 365284 h 514350"/>
              <a:gd name="connsiteX7175" fmla="*/ 285274 w 6400800"/>
              <a:gd name="connsiteY7175" fmla="*/ 363379 h 514350"/>
              <a:gd name="connsiteX7176" fmla="*/ 295751 w 6400800"/>
              <a:gd name="connsiteY7176" fmla="*/ 387191 h 514350"/>
              <a:gd name="connsiteX7177" fmla="*/ 302419 w 6400800"/>
              <a:gd name="connsiteY7177" fmla="*/ 400526 h 514350"/>
              <a:gd name="connsiteX7178" fmla="*/ 303371 w 6400800"/>
              <a:gd name="connsiteY7178" fmla="*/ 404336 h 514350"/>
              <a:gd name="connsiteX7179" fmla="*/ 301466 w 6400800"/>
              <a:gd name="connsiteY7179" fmla="*/ 412909 h 514350"/>
              <a:gd name="connsiteX7180" fmla="*/ 295751 w 6400800"/>
              <a:gd name="connsiteY7180" fmla="*/ 442436 h 514350"/>
              <a:gd name="connsiteX7181" fmla="*/ 283369 w 6400800"/>
              <a:gd name="connsiteY7181" fmla="*/ 444341 h 514350"/>
              <a:gd name="connsiteX7182" fmla="*/ 281464 w 6400800"/>
              <a:gd name="connsiteY7182" fmla="*/ 435769 h 514350"/>
              <a:gd name="connsiteX7183" fmla="*/ 281464 w 6400800"/>
              <a:gd name="connsiteY7183" fmla="*/ 407194 h 514350"/>
              <a:gd name="connsiteX7184" fmla="*/ 283369 w 6400800"/>
              <a:gd name="connsiteY7184" fmla="*/ 378619 h 514350"/>
              <a:gd name="connsiteX7185" fmla="*/ 237649 w 6400800"/>
              <a:gd name="connsiteY7185" fmla="*/ 415766 h 514350"/>
              <a:gd name="connsiteX7186" fmla="*/ 228124 w 6400800"/>
              <a:gd name="connsiteY7186" fmla="*/ 395764 h 514350"/>
              <a:gd name="connsiteX7187" fmla="*/ 229076 w 6400800"/>
              <a:gd name="connsiteY7187" fmla="*/ 383381 h 514350"/>
              <a:gd name="connsiteX7188" fmla="*/ 239554 w 6400800"/>
              <a:gd name="connsiteY7188" fmla="*/ 406241 h 514350"/>
              <a:gd name="connsiteX7189" fmla="*/ 237649 w 6400800"/>
              <a:gd name="connsiteY7189" fmla="*/ 415766 h 514350"/>
              <a:gd name="connsiteX7190" fmla="*/ 247174 w 6400800"/>
              <a:gd name="connsiteY7190" fmla="*/ 431006 h 514350"/>
              <a:gd name="connsiteX7191" fmla="*/ 248126 w 6400800"/>
              <a:gd name="connsiteY7191" fmla="*/ 425291 h 514350"/>
              <a:gd name="connsiteX7192" fmla="*/ 248126 w 6400800"/>
              <a:gd name="connsiteY7192" fmla="*/ 425291 h 514350"/>
              <a:gd name="connsiteX7193" fmla="*/ 247174 w 6400800"/>
              <a:gd name="connsiteY7193" fmla="*/ 431006 h 514350"/>
              <a:gd name="connsiteX7194" fmla="*/ 264319 w 6400800"/>
              <a:gd name="connsiteY7194" fmla="*/ 204311 h 514350"/>
              <a:gd name="connsiteX7195" fmla="*/ 270986 w 6400800"/>
              <a:gd name="connsiteY7195" fmla="*/ 185261 h 514350"/>
              <a:gd name="connsiteX7196" fmla="*/ 267176 w 6400800"/>
              <a:gd name="connsiteY7196" fmla="*/ 214789 h 514350"/>
              <a:gd name="connsiteX7197" fmla="*/ 266224 w 6400800"/>
              <a:gd name="connsiteY7197" fmla="*/ 210026 h 514350"/>
              <a:gd name="connsiteX7198" fmla="*/ 264319 w 6400800"/>
              <a:gd name="connsiteY7198" fmla="*/ 204311 h 514350"/>
              <a:gd name="connsiteX7199" fmla="*/ 264319 w 6400800"/>
              <a:gd name="connsiteY7199" fmla="*/ 204311 h 514350"/>
              <a:gd name="connsiteX7200" fmla="*/ 254794 w 6400800"/>
              <a:gd name="connsiteY7200" fmla="*/ 235744 h 514350"/>
              <a:gd name="connsiteX7201" fmla="*/ 258604 w 6400800"/>
              <a:gd name="connsiteY7201" fmla="*/ 220504 h 514350"/>
              <a:gd name="connsiteX7202" fmla="*/ 261461 w 6400800"/>
              <a:gd name="connsiteY7202" fmla="*/ 242411 h 514350"/>
              <a:gd name="connsiteX7203" fmla="*/ 262414 w 6400800"/>
              <a:gd name="connsiteY7203" fmla="*/ 245269 h 514350"/>
              <a:gd name="connsiteX7204" fmla="*/ 260509 w 6400800"/>
              <a:gd name="connsiteY7204" fmla="*/ 270034 h 514350"/>
              <a:gd name="connsiteX7205" fmla="*/ 257651 w 6400800"/>
              <a:gd name="connsiteY7205" fmla="*/ 264319 h 514350"/>
              <a:gd name="connsiteX7206" fmla="*/ 250984 w 6400800"/>
              <a:gd name="connsiteY7206" fmla="*/ 249079 h 514350"/>
              <a:gd name="connsiteX7207" fmla="*/ 254794 w 6400800"/>
              <a:gd name="connsiteY7207" fmla="*/ 235744 h 514350"/>
              <a:gd name="connsiteX7208" fmla="*/ 245269 w 6400800"/>
              <a:gd name="connsiteY7208" fmla="*/ 276701 h 514350"/>
              <a:gd name="connsiteX7209" fmla="*/ 249079 w 6400800"/>
              <a:gd name="connsiteY7209" fmla="*/ 260509 h 514350"/>
              <a:gd name="connsiteX7210" fmla="*/ 250984 w 6400800"/>
              <a:gd name="connsiteY7210" fmla="*/ 268129 h 514350"/>
              <a:gd name="connsiteX7211" fmla="*/ 258604 w 6400800"/>
              <a:gd name="connsiteY7211" fmla="*/ 292894 h 514350"/>
              <a:gd name="connsiteX7212" fmla="*/ 259556 w 6400800"/>
              <a:gd name="connsiteY7212" fmla="*/ 294799 h 514350"/>
              <a:gd name="connsiteX7213" fmla="*/ 259556 w 6400800"/>
              <a:gd name="connsiteY7213" fmla="*/ 297656 h 514350"/>
              <a:gd name="connsiteX7214" fmla="*/ 257651 w 6400800"/>
              <a:gd name="connsiteY7214" fmla="*/ 333851 h 514350"/>
              <a:gd name="connsiteX7215" fmla="*/ 250984 w 6400800"/>
              <a:gd name="connsiteY7215" fmla="*/ 309086 h 514350"/>
              <a:gd name="connsiteX7216" fmla="*/ 253841 w 6400800"/>
              <a:gd name="connsiteY7216" fmla="*/ 301466 h 514350"/>
              <a:gd name="connsiteX7217" fmla="*/ 250984 w 6400800"/>
              <a:gd name="connsiteY7217" fmla="*/ 307181 h 514350"/>
              <a:gd name="connsiteX7218" fmla="*/ 244316 w 6400800"/>
              <a:gd name="connsiteY7218" fmla="*/ 284321 h 514350"/>
              <a:gd name="connsiteX7219" fmla="*/ 245269 w 6400800"/>
              <a:gd name="connsiteY7219" fmla="*/ 276701 h 514350"/>
              <a:gd name="connsiteX7220" fmla="*/ 236696 w 6400800"/>
              <a:gd name="connsiteY7220" fmla="*/ 325279 h 514350"/>
              <a:gd name="connsiteX7221" fmla="*/ 237649 w 6400800"/>
              <a:gd name="connsiteY7221" fmla="*/ 322421 h 514350"/>
              <a:gd name="connsiteX7222" fmla="*/ 238601 w 6400800"/>
              <a:gd name="connsiteY7222" fmla="*/ 329089 h 514350"/>
              <a:gd name="connsiteX7223" fmla="*/ 235744 w 6400800"/>
              <a:gd name="connsiteY7223" fmla="*/ 335756 h 514350"/>
              <a:gd name="connsiteX7224" fmla="*/ 236696 w 6400800"/>
              <a:gd name="connsiteY7224" fmla="*/ 325279 h 514350"/>
              <a:gd name="connsiteX7225" fmla="*/ 234791 w 6400800"/>
              <a:gd name="connsiteY7225" fmla="*/ 353854 h 514350"/>
              <a:gd name="connsiteX7226" fmla="*/ 240506 w 6400800"/>
              <a:gd name="connsiteY7226" fmla="*/ 337661 h 514350"/>
              <a:gd name="connsiteX7227" fmla="*/ 241459 w 6400800"/>
              <a:gd name="connsiteY7227" fmla="*/ 342424 h 514350"/>
              <a:gd name="connsiteX7228" fmla="*/ 248126 w 6400800"/>
              <a:gd name="connsiteY7228" fmla="*/ 372904 h 514350"/>
              <a:gd name="connsiteX7229" fmla="*/ 247174 w 6400800"/>
              <a:gd name="connsiteY7229" fmla="*/ 378619 h 514350"/>
              <a:gd name="connsiteX7230" fmla="*/ 242411 w 6400800"/>
              <a:gd name="connsiteY7230" fmla="*/ 369094 h 514350"/>
              <a:gd name="connsiteX7231" fmla="*/ 234791 w 6400800"/>
              <a:gd name="connsiteY7231" fmla="*/ 353854 h 514350"/>
              <a:gd name="connsiteX7232" fmla="*/ 234791 w 6400800"/>
              <a:gd name="connsiteY7232" fmla="*/ 353854 h 514350"/>
              <a:gd name="connsiteX7233" fmla="*/ 222409 w 6400800"/>
              <a:gd name="connsiteY7233" fmla="*/ 297656 h 514350"/>
              <a:gd name="connsiteX7234" fmla="*/ 227171 w 6400800"/>
              <a:gd name="connsiteY7234" fmla="*/ 278606 h 514350"/>
              <a:gd name="connsiteX7235" fmla="*/ 228124 w 6400800"/>
              <a:gd name="connsiteY7235" fmla="*/ 284321 h 514350"/>
              <a:gd name="connsiteX7236" fmla="*/ 230029 w 6400800"/>
              <a:gd name="connsiteY7236" fmla="*/ 290989 h 514350"/>
              <a:gd name="connsiteX7237" fmla="*/ 222409 w 6400800"/>
              <a:gd name="connsiteY7237" fmla="*/ 324326 h 514350"/>
              <a:gd name="connsiteX7238" fmla="*/ 221456 w 6400800"/>
              <a:gd name="connsiteY7238" fmla="*/ 330041 h 514350"/>
              <a:gd name="connsiteX7239" fmla="*/ 220504 w 6400800"/>
              <a:gd name="connsiteY7239" fmla="*/ 329089 h 514350"/>
              <a:gd name="connsiteX7240" fmla="*/ 218599 w 6400800"/>
              <a:gd name="connsiteY7240" fmla="*/ 312896 h 514350"/>
              <a:gd name="connsiteX7241" fmla="*/ 222409 w 6400800"/>
              <a:gd name="connsiteY7241" fmla="*/ 297656 h 514350"/>
              <a:gd name="connsiteX7242" fmla="*/ 169069 w 6400800"/>
              <a:gd name="connsiteY7242" fmla="*/ 411956 h 514350"/>
              <a:gd name="connsiteX7243" fmla="*/ 169069 w 6400800"/>
              <a:gd name="connsiteY7243" fmla="*/ 412909 h 514350"/>
              <a:gd name="connsiteX7244" fmla="*/ 165259 w 6400800"/>
              <a:gd name="connsiteY7244" fmla="*/ 396716 h 514350"/>
              <a:gd name="connsiteX7245" fmla="*/ 164306 w 6400800"/>
              <a:gd name="connsiteY7245" fmla="*/ 375761 h 514350"/>
              <a:gd name="connsiteX7246" fmla="*/ 161449 w 6400800"/>
              <a:gd name="connsiteY7246" fmla="*/ 345281 h 514350"/>
              <a:gd name="connsiteX7247" fmla="*/ 158591 w 6400800"/>
              <a:gd name="connsiteY7247" fmla="*/ 321469 h 514350"/>
              <a:gd name="connsiteX7248" fmla="*/ 159544 w 6400800"/>
              <a:gd name="connsiteY7248" fmla="*/ 323374 h 514350"/>
              <a:gd name="connsiteX7249" fmla="*/ 162401 w 6400800"/>
              <a:gd name="connsiteY7249" fmla="*/ 328136 h 514350"/>
              <a:gd name="connsiteX7250" fmla="*/ 167164 w 6400800"/>
              <a:gd name="connsiteY7250" fmla="*/ 376714 h 514350"/>
              <a:gd name="connsiteX7251" fmla="*/ 170021 w 6400800"/>
              <a:gd name="connsiteY7251" fmla="*/ 402431 h 514350"/>
              <a:gd name="connsiteX7252" fmla="*/ 169069 w 6400800"/>
              <a:gd name="connsiteY7252" fmla="*/ 411956 h 514350"/>
              <a:gd name="connsiteX7253" fmla="*/ 209074 w 6400800"/>
              <a:gd name="connsiteY7253" fmla="*/ 350044 h 514350"/>
              <a:gd name="connsiteX7254" fmla="*/ 209074 w 6400800"/>
              <a:gd name="connsiteY7254" fmla="*/ 359569 h 514350"/>
              <a:gd name="connsiteX7255" fmla="*/ 207169 w 6400800"/>
              <a:gd name="connsiteY7255" fmla="*/ 356711 h 514350"/>
              <a:gd name="connsiteX7256" fmla="*/ 209074 w 6400800"/>
              <a:gd name="connsiteY7256" fmla="*/ 350044 h 514350"/>
              <a:gd name="connsiteX7257" fmla="*/ 170974 w 6400800"/>
              <a:gd name="connsiteY7257" fmla="*/ 259556 h 514350"/>
              <a:gd name="connsiteX7258" fmla="*/ 178594 w 6400800"/>
              <a:gd name="connsiteY7258" fmla="*/ 274796 h 514350"/>
              <a:gd name="connsiteX7259" fmla="*/ 187166 w 6400800"/>
              <a:gd name="connsiteY7259" fmla="*/ 291941 h 514350"/>
              <a:gd name="connsiteX7260" fmla="*/ 205264 w 6400800"/>
              <a:gd name="connsiteY7260" fmla="*/ 330041 h 514350"/>
              <a:gd name="connsiteX7261" fmla="*/ 200501 w 6400800"/>
              <a:gd name="connsiteY7261" fmla="*/ 343376 h 514350"/>
              <a:gd name="connsiteX7262" fmla="*/ 199549 w 6400800"/>
              <a:gd name="connsiteY7262" fmla="*/ 342424 h 514350"/>
              <a:gd name="connsiteX7263" fmla="*/ 180499 w 6400800"/>
              <a:gd name="connsiteY7263" fmla="*/ 310039 h 514350"/>
              <a:gd name="connsiteX7264" fmla="*/ 176689 w 6400800"/>
              <a:gd name="connsiteY7264" fmla="*/ 296704 h 514350"/>
              <a:gd name="connsiteX7265" fmla="*/ 176689 w 6400800"/>
              <a:gd name="connsiteY7265" fmla="*/ 305276 h 514350"/>
              <a:gd name="connsiteX7266" fmla="*/ 172879 w 6400800"/>
              <a:gd name="connsiteY7266" fmla="*/ 299561 h 514350"/>
              <a:gd name="connsiteX7267" fmla="*/ 171926 w 6400800"/>
              <a:gd name="connsiteY7267" fmla="*/ 298609 h 514350"/>
              <a:gd name="connsiteX7268" fmla="*/ 168116 w 6400800"/>
              <a:gd name="connsiteY7268" fmla="*/ 279559 h 514350"/>
              <a:gd name="connsiteX7269" fmla="*/ 158591 w 6400800"/>
              <a:gd name="connsiteY7269" fmla="*/ 235744 h 514350"/>
              <a:gd name="connsiteX7270" fmla="*/ 170974 w 6400800"/>
              <a:gd name="connsiteY7270" fmla="*/ 259556 h 514350"/>
              <a:gd name="connsiteX7271" fmla="*/ 161449 w 6400800"/>
              <a:gd name="connsiteY7271" fmla="*/ 307181 h 514350"/>
              <a:gd name="connsiteX7272" fmla="*/ 156686 w 6400800"/>
              <a:gd name="connsiteY7272" fmla="*/ 301466 h 514350"/>
              <a:gd name="connsiteX7273" fmla="*/ 155734 w 6400800"/>
              <a:gd name="connsiteY7273" fmla="*/ 297656 h 514350"/>
              <a:gd name="connsiteX7274" fmla="*/ 161449 w 6400800"/>
              <a:gd name="connsiteY7274" fmla="*/ 307181 h 514350"/>
              <a:gd name="connsiteX7275" fmla="*/ 130969 w 6400800"/>
              <a:gd name="connsiteY7275" fmla="*/ 280511 h 514350"/>
              <a:gd name="connsiteX7276" fmla="*/ 133826 w 6400800"/>
              <a:gd name="connsiteY7276" fmla="*/ 284321 h 514350"/>
              <a:gd name="connsiteX7277" fmla="*/ 145256 w 6400800"/>
              <a:gd name="connsiteY7277" fmla="*/ 301466 h 514350"/>
              <a:gd name="connsiteX7278" fmla="*/ 150971 w 6400800"/>
              <a:gd name="connsiteY7278" fmla="*/ 310039 h 514350"/>
              <a:gd name="connsiteX7279" fmla="*/ 150019 w 6400800"/>
              <a:gd name="connsiteY7279" fmla="*/ 341471 h 514350"/>
              <a:gd name="connsiteX7280" fmla="*/ 149066 w 6400800"/>
              <a:gd name="connsiteY7280" fmla="*/ 339566 h 514350"/>
              <a:gd name="connsiteX7281" fmla="*/ 145256 w 6400800"/>
              <a:gd name="connsiteY7281" fmla="*/ 328136 h 514350"/>
              <a:gd name="connsiteX7282" fmla="*/ 140494 w 6400800"/>
              <a:gd name="connsiteY7282" fmla="*/ 317659 h 514350"/>
              <a:gd name="connsiteX7283" fmla="*/ 132874 w 6400800"/>
              <a:gd name="connsiteY7283" fmla="*/ 301466 h 514350"/>
              <a:gd name="connsiteX7284" fmla="*/ 127159 w 6400800"/>
              <a:gd name="connsiteY7284" fmla="*/ 290989 h 514350"/>
              <a:gd name="connsiteX7285" fmla="*/ 130969 w 6400800"/>
              <a:gd name="connsiteY7285" fmla="*/ 280511 h 514350"/>
              <a:gd name="connsiteX7286" fmla="*/ 121444 w 6400800"/>
              <a:gd name="connsiteY7286" fmla="*/ 318611 h 514350"/>
              <a:gd name="connsiteX7287" fmla="*/ 127159 w 6400800"/>
              <a:gd name="connsiteY7287" fmla="*/ 294799 h 514350"/>
              <a:gd name="connsiteX7288" fmla="*/ 127159 w 6400800"/>
              <a:gd name="connsiteY7288" fmla="*/ 293846 h 514350"/>
              <a:gd name="connsiteX7289" fmla="*/ 129064 w 6400800"/>
              <a:gd name="connsiteY7289" fmla="*/ 303371 h 514350"/>
              <a:gd name="connsiteX7290" fmla="*/ 133826 w 6400800"/>
              <a:gd name="connsiteY7290" fmla="*/ 320516 h 514350"/>
              <a:gd name="connsiteX7291" fmla="*/ 138589 w 6400800"/>
              <a:gd name="connsiteY7291" fmla="*/ 342424 h 514350"/>
              <a:gd name="connsiteX7292" fmla="*/ 143351 w 6400800"/>
              <a:gd name="connsiteY7292" fmla="*/ 369094 h 514350"/>
              <a:gd name="connsiteX7293" fmla="*/ 148114 w 6400800"/>
              <a:gd name="connsiteY7293" fmla="*/ 398621 h 514350"/>
              <a:gd name="connsiteX7294" fmla="*/ 149066 w 6400800"/>
              <a:gd name="connsiteY7294" fmla="*/ 403384 h 514350"/>
              <a:gd name="connsiteX7295" fmla="*/ 149066 w 6400800"/>
              <a:gd name="connsiteY7295" fmla="*/ 411004 h 514350"/>
              <a:gd name="connsiteX7296" fmla="*/ 149066 w 6400800"/>
              <a:gd name="connsiteY7296" fmla="*/ 416719 h 514350"/>
              <a:gd name="connsiteX7297" fmla="*/ 138589 w 6400800"/>
              <a:gd name="connsiteY7297" fmla="*/ 388144 h 514350"/>
              <a:gd name="connsiteX7298" fmla="*/ 129064 w 6400800"/>
              <a:gd name="connsiteY7298" fmla="*/ 363379 h 514350"/>
              <a:gd name="connsiteX7299" fmla="*/ 131921 w 6400800"/>
              <a:gd name="connsiteY7299" fmla="*/ 358616 h 514350"/>
              <a:gd name="connsiteX7300" fmla="*/ 129064 w 6400800"/>
              <a:gd name="connsiteY7300" fmla="*/ 361474 h 514350"/>
              <a:gd name="connsiteX7301" fmla="*/ 124301 w 6400800"/>
              <a:gd name="connsiteY7301" fmla="*/ 350044 h 514350"/>
              <a:gd name="connsiteX7302" fmla="*/ 125254 w 6400800"/>
              <a:gd name="connsiteY7302" fmla="*/ 344329 h 514350"/>
              <a:gd name="connsiteX7303" fmla="*/ 129064 w 6400800"/>
              <a:gd name="connsiteY7303" fmla="*/ 328136 h 514350"/>
              <a:gd name="connsiteX7304" fmla="*/ 121444 w 6400800"/>
              <a:gd name="connsiteY7304" fmla="*/ 343376 h 514350"/>
              <a:gd name="connsiteX7305" fmla="*/ 121444 w 6400800"/>
              <a:gd name="connsiteY7305" fmla="*/ 343376 h 514350"/>
              <a:gd name="connsiteX7306" fmla="*/ 120491 w 6400800"/>
              <a:gd name="connsiteY7306" fmla="*/ 341471 h 514350"/>
              <a:gd name="connsiteX7307" fmla="*/ 117634 w 6400800"/>
              <a:gd name="connsiteY7307" fmla="*/ 334804 h 514350"/>
              <a:gd name="connsiteX7308" fmla="*/ 121444 w 6400800"/>
              <a:gd name="connsiteY7308" fmla="*/ 318611 h 514350"/>
              <a:gd name="connsiteX7309" fmla="*/ 116681 w 6400800"/>
              <a:gd name="connsiteY7309" fmla="*/ 393859 h 514350"/>
              <a:gd name="connsiteX7310" fmla="*/ 127159 w 6400800"/>
              <a:gd name="connsiteY7310" fmla="*/ 419576 h 514350"/>
              <a:gd name="connsiteX7311" fmla="*/ 113824 w 6400800"/>
              <a:gd name="connsiteY7311" fmla="*/ 414814 h 514350"/>
              <a:gd name="connsiteX7312" fmla="*/ 116681 w 6400800"/>
              <a:gd name="connsiteY7312" fmla="*/ 393859 h 514350"/>
              <a:gd name="connsiteX7313" fmla="*/ 91916 w 6400800"/>
              <a:gd name="connsiteY7313" fmla="*/ 341471 h 514350"/>
              <a:gd name="connsiteX7314" fmla="*/ 92869 w 6400800"/>
              <a:gd name="connsiteY7314" fmla="*/ 335756 h 514350"/>
              <a:gd name="connsiteX7315" fmla="*/ 94774 w 6400800"/>
              <a:gd name="connsiteY7315" fmla="*/ 340519 h 514350"/>
              <a:gd name="connsiteX7316" fmla="*/ 102394 w 6400800"/>
              <a:gd name="connsiteY7316" fmla="*/ 358616 h 514350"/>
              <a:gd name="connsiteX7317" fmla="*/ 96679 w 6400800"/>
              <a:gd name="connsiteY7317" fmla="*/ 384334 h 514350"/>
              <a:gd name="connsiteX7318" fmla="*/ 94774 w 6400800"/>
              <a:gd name="connsiteY7318" fmla="*/ 399574 h 514350"/>
              <a:gd name="connsiteX7319" fmla="*/ 93821 w 6400800"/>
              <a:gd name="connsiteY7319" fmla="*/ 400526 h 514350"/>
              <a:gd name="connsiteX7320" fmla="*/ 90964 w 6400800"/>
              <a:gd name="connsiteY7320" fmla="*/ 404336 h 514350"/>
              <a:gd name="connsiteX7321" fmla="*/ 88106 w 6400800"/>
              <a:gd name="connsiteY7321" fmla="*/ 382429 h 514350"/>
              <a:gd name="connsiteX7322" fmla="*/ 85249 w 6400800"/>
              <a:gd name="connsiteY7322" fmla="*/ 365284 h 514350"/>
              <a:gd name="connsiteX7323" fmla="*/ 91916 w 6400800"/>
              <a:gd name="connsiteY7323" fmla="*/ 341471 h 514350"/>
              <a:gd name="connsiteX7324" fmla="*/ 72866 w 6400800"/>
              <a:gd name="connsiteY7324" fmla="*/ 407194 h 514350"/>
              <a:gd name="connsiteX7325" fmla="*/ 72866 w 6400800"/>
              <a:gd name="connsiteY7325" fmla="*/ 409099 h 514350"/>
              <a:gd name="connsiteX7326" fmla="*/ 71914 w 6400800"/>
              <a:gd name="connsiteY7326" fmla="*/ 409099 h 514350"/>
              <a:gd name="connsiteX7327" fmla="*/ 72866 w 6400800"/>
              <a:gd name="connsiteY7327" fmla="*/ 407194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</a:cxnLst>
            <a:rect l="l" t="t" r="r" b="b"/>
            <a:pathLst>
              <a:path w="6400800" h="514350">
                <a:moveTo>
                  <a:pt x="7144" y="511016"/>
                </a:moveTo>
                <a:lnTo>
                  <a:pt x="6354604" y="511016"/>
                </a:lnTo>
                <a:lnTo>
                  <a:pt x="6354604" y="409099"/>
                </a:lnTo>
                <a:cubicBezTo>
                  <a:pt x="6346031" y="411004"/>
                  <a:pt x="6337459" y="413861"/>
                  <a:pt x="6327934" y="415766"/>
                </a:cubicBezTo>
                <a:cubicBezTo>
                  <a:pt x="6327934" y="411956"/>
                  <a:pt x="6327934" y="408146"/>
                  <a:pt x="6327934" y="404336"/>
                </a:cubicBezTo>
                <a:cubicBezTo>
                  <a:pt x="6328887" y="396716"/>
                  <a:pt x="6327934" y="389096"/>
                  <a:pt x="6328887" y="383381"/>
                </a:cubicBezTo>
                <a:cubicBezTo>
                  <a:pt x="6329839" y="371951"/>
                  <a:pt x="6329839" y="365284"/>
                  <a:pt x="6329839" y="365284"/>
                </a:cubicBezTo>
                <a:cubicBezTo>
                  <a:pt x="6329839" y="365284"/>
                  <a:pt x="6327934" y="371951"/>
                  <a:pt x="6324124" y="383381"/>
                </a:cubicBezTo>
                <a:cubicBezTo>
                  <a:pt x="6322219" y="389096"/>
                  <a:pt x="6321267" y="395764"/>
                  <a:pt x="6319362" y="404336"/>
                </a:cubicBezTo>
                <a:cubicBezTo>
                  <a:pt x="6318409" y="409099"/>
                  <a:pt x="6317456" y="413861"/>
                  <a:pt x="6316504" y="419576"/>
                </a:cubicBezTo>
                <a:cubicBezTo>
                  <a:pt x="6311742" y="420529"/>
                  <a:pt x="6306979" y="421481"/>
                  <a:pt x="6303169" y="423386"/>
                </a:cubicBezTo>
                <a:cubicBezTo>
                  <a:pt x="6303169" y="416719"/>
                  <a:pt x="6303169" y="411004"/>
                  <a:pt x="6304121" y="405289"/>
                </a:cubicBezTo>
                <a:cubicBezTo>
                  <a:pt x="6308884" y="390049"/>
                  <a:pt x="6314599" y="373856"/>
                  <a:pt x="6319362" y="358616"/>
                </a:cubicBezTo>
                <a:cubicBezTo>
                  <a:pt x="6320314" y="355759"/>
                  <a:pt x="6321267" y="352901"/>
                  <a:pt x="6322219" y="349091"/>
                </a:cubicBezTo>
                <a:cubicBezTo>
                  <a:pt x="6326029" y="336709"/>
                  <a:pt x="6330792" y="325279"/>
                  <a:pt x="6334601" y="312896"/>
                </a:cubicBezTo>
                <a:cubicBezTo>
                  <a:pt x="6340317" y="297656"/>
                  <a:pt x="6345079" y="283369"/>
                  <a:pt x="6349842" y="269081"/>
                </a:cubicBezTo>
                <a:cubicBezTo>
                  <a:pt x="6354604" y="254794"/>
                  <a:pt x="6359367" y="240506"/>
                  <a:pt x="6363176" y="228124"/>
                </a:cubicBezTo>
                <a:cubicBezTo>
                  <a:pt x="6367939" y="214789"/>
                  <a:pt x="6371749" y="202406"/>
                  <a:pt x="6375559" y="190976"/>
                </a:cubicBezTo>
                <a:cubicBezTo>
                  <a:pt x="6383179" y="168116"/>
                  <a:pt x="6388894" y="149066"/>
                  <a:pt x="6393656" y="134779"/>
                </a:cubicBezTo>
                <a:cubicBezTo>
                  <a:pt x="6397467" y="121444"/>
                  <a:pt x="6400324" y="113824"/>
                  <a:pt x="6400324" y="113824"/>
                </a:cubicBezTo>
                <a:cubicBezTo>
                  <a:pt x="6400324" y="113824"/>
                  <a:pt x="6396514" y="121444"/>
                  <a:pt x="6389846" y="133826"/>
                </a:cubicBezTo>
                <a:cubicBezTo>
                  <a:pt x="6386989" y="139541"/>
                  <a:pt x="6384131" y="146209"/>
                  <a:pt x="6380321" y="153829"/>
                </a:cubicBezTo>
                <a:cubicBezTo>
                  <a:pt x="6385084" y="136684"/>
                  <a:pt x="6389846" y="121444"/>
                  <a:pt x="6392704" y="110966"/>
                </a:cubicBezTo>
                <a:cubicBezTo>
                  <a:pt x="6396514" y="95726"/>
                  <a:pt x="6399371" y="87154"/>
                  <a:pt x="6399371" y="87154"/>
                </a:cubicBezTo>
                <a:cubicBezTo>
                  <a:pt x="6399371" y="87154"/>
                  <a:pt x="6395562" y="95726"/>
                  <a:pt x="6388894" y="109061"/>
                </a:cubicBezTo>
                <a:cubicBezTo>
                  <a:pt x="6386037" y="115729"/>
                  <a:pt x="6382226" y="125254"/>
                  <a:pt x="6377464" y="134779"/>
                </a:cubicBezTo>
                <a:cubicBezTo>
                  <a:pt x="6372701" y="144304"/>
                  <a:pt x="6367939" y="155734"/>
                  <a:pt x="6364129" y="168116"/>
                </a:cubicBezTo>
                <a:cubicBezTo>
                  <a:pt x="6354604" y="192881"/>
                  <a:pt x="6343174" y="222409"/>
                  <a:pt x="6332696" y="253841"/>
                </a:cubicBezTo>
                <a:cubicBezTo>
                  <a:pt x="6326981" y="270034"/>
                  <a:pt x="6321267" y="286226"/>
                  <a:pt x="6316504" y="302419"/>
                </a:cubicBezTo>
                <a:cubicBezTo>
                  <a:pt x="6315551" y="304324"/>
                  <a:pt x="6315551" y="306229"/>
                  <a:pt x="6314599" y="308134"/>
                </a:cubicBezTo>
                <a:cubicBezTo>
                  <a:pt x="6315551" y="300514"/>
                  <a:pt x="6316504" y="293846"/>
                  <a:pt x="6317456" y="287179"/>
                </a:cubicBezTo>
                <a:cubicBezTo>
                  <a:pt x="6318409" y="279559"/>
                  <a:pt x="6319362" y="272891"/>
                  <a:pt x="6319362" y="267176"/>
                </a:cubicBezTo>
                <a:cubicBezTo>
                  <a:pt x="6320314" y="256699"/>
                  <a:pt x="6320314" y="250031"/>
                  <a:pt x="6320314" y="250031"/>
                </a:cubicBezTo>
                <a:cubicBezTo>
                  <a:pt x="6320314" y="250031"/>
                  <a:pt x="6318409" y="255746"/>
                  <a:pt x="6314599" y="266224"/>
                </a:cubicBezTo>
                <a:cubicBezTo>
                  <a:pt x="6311742" y="276701"/>
                  <a:pt x="6306979" y="291941"/>
                  <a:pt x="6302217" y="310039"/>
                </a:cubicBezTo>
                <a:cubicBezTo>
                  <a:pt x="6299359" y="318611"/>
                  <a:pt x="6296501" y="329089"/>
                  <a:pt x="6293644" y="339566"/>
                </a:cubicBezTo>
                <a:cubicBezTo>
                  <a:pt x="6291739" y="347186"/>
                  <a:pt x="6288881" y="354806"/>
                  <a:pt x="6286976" y="362426"/>
                </a:cubicBezTo>
                <a:cubicBezTo>
                  <a:pt x="6286024" y="352901"/>
                  <a:pt x="6285071" y="343376"/>
                  <a:pt x="6284119" y="335756"/>
                </a:cubicBezTo>
                <a:cubicBezTo>
                  <a:pt x="6286024" y="330041"/>
                  <a:pt x="6286976" y="324326"/>
                  <a:pt x="6288881" y="318611"/>
                </a:cubicBezTo>
                <a:cubicBezTo>
                  <a:pt x="6293644" y="303371"/>
                  <a:pt x="6298406" y="289084"/>
                  <a:pt x="6302217" y="274796"/>
                </a:cubicBezTo>
                <a:cubicBezTo>
                  <a:pt x="6304121" y="268129"/>
                  <a:pt x="6306026" y="261461"/>
                  <a:pt x="6307931" y="255746"/>
                </a:cubicBezTo>
                <a:cubicBezTo>
                  <a:pt x="6309837" y="250031"/>
                  <a:pt x="6311742" y="244316"/>
                  <a:pt x="6313646" y="238601"/>
                </a:cubicBezTo>
                <a:cubicBezTo>
                  <a:pt x="6317456" y="228124"/>
                  <a:pt x="6320314" y="218599"/>
                  <a:pt x="6323171" y="210026"/>
                </a:cubicBezTo>
                <a:cubicBezTo>
                  <a:pt x="6327934" y="193834"/>
                  <a:pt x="6330792" y="185261"/>
                  <a:pt x="6330792" y="185261"/>
                </a:cubicBezTo>
                <a:cubicBezTo>
                  <a:pt x="6330792" y="185261"/>
                  <a:pt x="6326981" y="193834"/>
                  <a:pt x="6319362" y="208121"/>
                </a:cubicBezTo>
                <a:cubicBezTo>
                  <a:pt x="6315551" y="215741"/>
                  <a:pt x="6311742" y="224314"/>
                  <a:pt x="6306026" y="234791"/>
                </a:cubicBezTo>
                <a:cubicBezTo>
                  <a:pt x="6303169" y="239554"/>
                  <a:pt x="6301264" y="245269"/>
                  <a:pt x="6298406" y="250984"/>
                </a:cubicBezTo>
                <a:cubicBezTo>
                  <a:pt x="6295549" y="256699"/>
                  <a:pt x="6293644" y="263366"/>
                  <a:pt x="6290787" y="270034"/>
                </a:cubicBezTo>
                <a:cubicBezTo>
                  <a:pt x="6286976" y="279559"/>
                  <a:pt x="6282214" y="290036"/>
                  <a:pt x="6278404" y="301466"/>
                </a:cubicBezTo>
                <a:cubicBezTo>
                  <a:pt x="6277451" y="295751"/>
                  <a:pt x="6277451" y="292894"/>
                  <a:pt x="6277451" y="292894"/>
                </a:cubicBezTo>
                <a:cubicBezTo>
                  <a:pt x="6277451" y="292894"/>
                  <a:pt x="6277451" y="297656"/>
                  <a:pt x="6276499" y="306229"/>
                </a:cubicBezTo>
                <a:cubicBezTo>
                  <a:pt x="6275546" y="308134"/>
                  <a:pt x="6274594" y="310991"/>
                  <a:pt x="6273642" y="312896"/>
                </a:cubicBezTo>
                <a:cubicBezTo>
                  <a:pt x="6272689" y="315754"/>
                  <a:pt x="6271737" y="319564"/>
                  <a:pt x="6269831" y="322421"/>
                </a:cubicBezTo>
                <a:cubicBezTo>
                  <a:pt x="6270784" y="314801"/>
                  <a:pt x="6272689" y="308134"/>
                  <a:pt x="6273642" y="300514"/>
                </a:cubicBezTo>
                <a:cubicBezTo>
                  <a:pt x="6277451" y="283369"/>
                  <a:pt x="6280309" y="267176"/>
                  <a:pt x="6283167" y="252889"/>
                </a:cubicBezTo>
                <a:cubicBezTo>
                  <a:pt x="6285071" y="245269"/>
                  <a:pt x="6286024" y="238601"/>
                  <a:pt x="6287929" y="231934"/>
                </a:cubicBezTo>
                <a:cubicBezTo>
                  <a:pt x="6289834" y="225266"/>
                  <a:pt x="6290787" y="218599"/>
                  <a:pt x="6292692" y="212884"/>
                </a:cubicBezTo>
                <a:cubicBezTo>
                  <a:pt x="6295549" y="200501"/>
                  <a:pt x="6298406" y="190024"/>
                  <a:pt x="6300312" y="181451"/>
                </a:cubicBezTo>
                <a:cubicBezTo>
                  <a:pt x="6304121" y="164306"/>
                  <a:pt x="6306026" y="153829"/>
                  <a:pt x="6306026" y="153829"/>
                </a:cubicBezTo>
                <a:cubicBezTo>
                  <a:pt x="6306026" y="153829"/>
                  <a:pt x="6302217" y="163354"/>
                  <a:pt x="6296501" y="180499"/>
                </a:cubicBezTo>
                <a:cubicBezTo>
                  <a:pt x="6293644" y="189071"/>
                  <a:pt x="6289834" y="199549"/>
                  <a:pt x="6286024" y="210979"/>
                </a:cubicBezTo>
                <a:cubicBezTo>
                  <a:pt x="6284119" y="216694"/>
                  <a:pt x="6282214" y="223361"/>
                  <a:pt x="6279356" y="230029"/>
                </a:cubicBezTo>
                <a:cubicBezTo>
                  <a:pt x="6277451" y="236696"/>
                  <a:pt x="6275546" y="243364"/>
                  <a:pt x="6273642" y="250984"/>
                </a:cubicBezTo>
                <a:cubicBezTo>
                  <a:pt x="6269831" y="265271"/>
                  <a:pt x="6265069" y="281464"/>
                  <a:pt x="6260306" y="298609"/>
                </a:cubicBezTo>
                <a:cubicBezTo>
                  <a:pt x="6255544" y="315754"/>
                  <a:pt x="6251734" y="333851"/>
                  <a:pt x="6246971" y="351949"/>
                </a:cubicBezTo>
                <a:cubicBezTo>
                  <a:pt x="6244114" y="366236"/>
                  <a:pt x="6240304" y="381476"/>
                  <a:pt x="6236494" y="396716"/>
                </a:cubicBezTo>
                <a:cubicBezTo>
                  <a:pt x="6236494" y="395764"/>
                  <a:pt x="6235542" y="395764"/>
                  <a:pt x="6235542" y="394811"/>
                </a:cubicBezTo>
                <a:cubicBezTo>
                  <a:pt x="6235542" y="379571"/>
                  <a:pt x="6234589" y="370046"/>
                  <a:pt x="6234589" y="370046"/>
                </a:cubicBezTo>
                <a:cubicBezTo>
                  <a:pt x="6234589" y="370046"/>
                  <a:pt x="6233637" y="376714"/>
                  <a:pt x="6230779" y="389096"/>
                </a:cubicBezTo>
                <a:cubicBezTo>
                  <a:pt x="6229826" y="387191"/>
                  <a:pt x="6228874" y="386239"/>
                  <a:pt x="6227921" y="384334"/>
                </a:cubicBezTo>
                <a:cubicBezTo>
                  <a:pt x="6224112" y="378619"/>
                  <a:pt x="6220301" y="372904"/>
                  <a:pt x="6216492" y="367189"/>
                </a:cubicBezTo>
                <a:cubicBezTo>
                  <a:pt x="6218396" y="360521"/>
                  <a:pt x="6220301" y="354806"/>
                  <a:pt x="6223159" y="348139"/>
                </a:cubicBezTo>
                <a:cubicBezTo>
                  <a:pt x="6227921" y="334804"/>
                  <a:pt x="6232684" y="322421"/>
                  <a:pt x="6236494" y="310991"/>
                </a:cubicBezTo>
                <a:cubicBezTo>
                  <a:pt x="6240304" y="299561"/>
                  <a:pt x="6244114" y="289084"/>
                  <a:pt x="6247924" y="279559"/>
                </a:cubicBezTo>
                <a:cubicBezTo>
                  <a:pt x="6251734" y="270034"/>
                  <a:pt x="6254592" y="262414"/>
                  <a:pt x="6256496" y="254794"/>
                </a:cubicBezTo>
                <a:cubicBezTo>
                  <a:pt x="6261259" y="241459"/>
                  <a:pt x="6264117" y="233839"/>
                  <a:pt x="6264117" y="233839"/>
                </a:cubicBezTo>
                <a:cubicBezTo>
                  <a:pt x="6264117" y="233839"/>
                  <a:pt x="6260306" y="241459"/>
                  <a:pt x="6252687" y="253841"/>
                </a:cubicBezTo>
                <a:cubicBezTo>
                  <a:pt x="6248876" y="260509"/>
                  <a:pt x="6245067" y="268129"/>
                  <a:pt x="6240304" y="276701"/>
                </a:cubicBezTo>
                <a:cubicBezTo>
                  <a:pt x="6235542" y="285274"/>
                  <a:pt x="6230779" y="295751"/>
                  <a:pt x="6225064" y="307181"/>
                </a:cubicBezTo>
                <a:cubicBezTo>
                  <a:pt x="6220301" y="318611"/>
                  <a:pt x="6214587" y="330994"/>
                  <a:pt x="6208871" y="343376"/>
                </a:cubicBezTo>
                <a:cubicBezTo>
                  <a:pt x="6207919" y="346234"/>
                  <a:pt x="6206014" y="349091"/>
                  <a:pt x="6205062" y="351949"/>
                </a:cubicBezTo>
                <a:cubicBezTo>
                  <a:pt x="6205062" y="351949"/>
                  <a:pt x="6204109" y="350996"/>
                  <a:pt x="6204109" y="350996"/>
                </a:cubicBezTo>
                <a:cubicBezTo>
                  <a:pt x="6206967" y="340519"/>
                  <a:pt x="6208871" y="330041"/>
                  <a:pt x="6210776" y="320516"/>
                </a:cubicBezTo>
                <a:cubicBezTo>
                  <a:pt x="6214587" y="298609"/>
                  <a:pt x="6219349" y="280511"/>
                  <a:pt x="6222206" y="268129"/>
                </a:cubicBezTo>
                <a:cubicBezTo>
                  <a:pt x="6225064" y="255746"/>
                  <a:pt x="6226017" y="248126"/>
                  <a:pt x="6226017" y="248126"/>
                </a:cubicBezTo>
                <a:cubicBezTo>
                  <a:pt x="6226017" y="248126"/>
                  <a:pt x="6223159" y="254794"/>
                  <a:pt x="6218396" y="267176"/>
                </a:cubicBezTo>
                <a:cubicBezTo>
                  <a:pt x="6216492" y="272891"/>
                  <a:pt x="6213634" y="280511"/>
                  <a:pt x="6209824" y="289084"/>
                </a:cubicBezTo>
                <a:cubicBezTo>
                  <a:pt x="6206967" y="297656"/>
                  <a:pt x="6203156" y="307181"/>
                  <a:pt x="6199346" y="317659"/>
                </a:cubicBezTo>
                <a:cubicBezTo>
                  <a:pt x="6197442" y="323374"/>
                  <a:pt x="6195537" y="330041"/>
                  <a:pt x="6193631" y="335756"/>
                </a:cubicBezTo>
                <a:cubicBezTo>
                  <a:pt x="6190774" y="330994"/>
                  <a:pt x="6186964" y="326231"/>
                  <a:pt x="6184106" y="322421"/>
                </a:cubicBezTo>
                <a:cubicBezTo>
                  <a:pt x="6183154" y="321469"/>
                  <a:pt x="6182201" y="320516"/>
                  <a:pt x="6181249" y="318611"/>
                </a:cubicBezTo>
                <a:cubicBezTo>
                  <a:pt x="6182201" y="312896"/>
                  <a:pt x="6183154" y="307181"/>
                  <a:pt x="6184106" y="302419"/>
                </a:cubicBezTo>
                <a:cubicBezTo>
                  <a:pt x="6186012" y="291941"/>
                  <a:pt x="6186964" y="282416"/>
                  <a:pt x="6189821" y="274796"/>
                </a:cubicBezTo>
                <a:cubicBezTo>
                  <a:pt x="6193631" y="259556"/>
                  <a:pt x="6195537" y="250984"/>
                  <a:pt x="6195537" y="250984"/>
                </a:cubicBezTo>
                <a:cubicBezTo>
                  <a:pt x="6195537" y="250984"/>
                  <a:pt x="6191726" y="259556"/>
                  <a:pt x="6186012" y="273844"/>
                </a:cubicBezTo>
                <a:cubicBezTo>
                  <a:pt x="6183154" y="280511"/>
                  <a:pt x="6180296" y="290036"/>
                  <a:pt x="6176487" y="300514"/>
                </a:cubicBezTo>
                <a:cubicBezTo>
                  <a:pt x="6175534" y="303371"/>
                  <a:pt x="6174581" y="306229"/>
                  <a:pt x="6173629" y="309086"/>
                </a:cubicBezTo>
                <a:cubicBezTo>
                  <a:pt x="6173629" y="309086"/>
                  <a:pt x="6172676" y="308134"/>
                  <a:pt x="6172676" y="308134"/>
                </a:cubicBezTo>
                <a:cubicBezTo>
                  <a:pt x="6173629" y="303371"/>
                  <a:pt x="6174581" y="298609"/>
                  <a:pt x="6174581" y="294799"/>
                </a:cubicBezTo>
                <a:cubicBezTo>
                  <a:pt x="6176487" y="283369"/>
                  <a:pt x="6178392" y="272891"/>
                  <a:pt x="6180296" y="263366"/>
                </a:cubicBezTo>
                <a:cubicBezTo>
                  <a:pt x="6182201" y="253841"/>
                  <a:pt x="6184106" y="244316"/>
                  <a:pt x="6185059" y="236696"/>
                </a:cubicBezTo>
                <a:cubicBezTo>
                  <a:pt x="6186964" y="229076"/>
                  <a:pt x="6187917" y="221456"/>
                  <a:pt x="6188869" y="215741"/>
                </a:cubicBezTo>
                <a:cubicBezTo>
                  <a:pt x="6190774" y="204311"/>
                  <a:pt x="6192679" y="197644"/>
                  <a:pt x="6192679" y="197644"/>
                </a:cubicBezTo>
                <a:cubicBezTo>
                  <a:pt x="6192679" y="197644"/>
                  <a:pt x="6189821" y="203359"/>
                  <a:pt x="6185059" y="214789"/>
                </a:cubicBezTo>
                <a:cubicBezTo>
                  <a:pt x="6180296" y="225266"/>
                  <a:pt x="6174581" y="241459"/>
                  <a:pt x="6168867" y="260509"/>
                </a:cubicBezTo>
                <a:cubicBezTo>
                  <a:pt x="6166962" y="267176"/>
                  <a:pt x="6165056" y="273844"/>
                  <a:pt x="6163151" y="280511"/>
                </a:cubicBezTo>
                <a:cubicBezTo>
                  <a:pt x="6161246" y="270034"/>
                  <a:pt x="6160294" y="261461"/>
                  <a:pt x="6159342" y="253841"/>
                </a:cubicBezTo>
                <a:cubicBezTo>
                  <a:pt x="6156484" y="235744"/>
                  <a:pt x="6154579" y="225266"/>
                  <a:pt x="6154579" y="225266"/>
                </a:cubicBezTo>
                <a:cubicBezTo>
                  <a:pt x="6154579" y="225266"/>
                  <a:pt x="6155531" y="248126"/>
                  <a:pt x="6156484" y="285274"/>
                </a:cubicBezTo>
                <a:cubicBezTo>
                  <a:pt x="6151721" y="278606"/>
                  <a:pt x="6146959" y="272891"/>
                  <a:pt x="6143149" y="268129"/>
                </a:cubicBezTo>
                <a:cubicBezTo>
                  <a:pt x="6143149" y="268129"/>
                  <a:pt x="6143149" y="267176"/>
                  <a:pt x="6143149" y="267176"/>
                </a:cubicBezTo>
                <a:cubicBezTo>
                  <a:pt x="6144101" y="263366"/>
                  <a:pt x="6145054" y="259556"/>
                  <a:pt x="6146006" y="256699"/>
                </a:cubicBezTo>
                <a:cubicBezTo>
                  <a:pt x="6156484" y="210026"/>
                  <a:pt x="6161246" y="178594"/>
                  <a:pt x="6161246" y="178594"/>
                </a:cubicBezTo>
                <a:cubicBezTo>
                  <a:pt x="6161246" y="178594"/>
                  <a:pt x="6158389" y="186214"/>
                  <a:pt x="6152674" y="200501"/>
                </a:cubicBezTo>
                <a:cubicBezTo>
                  <a:pt x="6152674" y="199549"/>
                  <a:pt x="6152674" y="198596"/>
                  <a:pt x="6152674" y="197644"/>
                </a:cubicBezTo>
                <a:cubicBezTo>
                  <a:pt x="6154579" y="188119"/>
                  <a:pt x="6155531" y="179546"/>
                  <a:pt x="6156484" y="172879"/>
                </a:cubicBezTo>
                <a:cubicBezTo>
                  <a:pt x="6158389" y="158591"/>
                  <a:pt x="6160294" y="150971"/>
                  <a:pt x="6160294" y="150971"/>
                </a:cubicBezTo>
                <a:cubicBezTo>
                  <a:pt x="6160294" y="150971"/>
                  <a:pt x="6157437" y="158591"/>
                  <a:pt x="6152674" y="171926"/>
                </a:cubicBezTo>
                <a:cubicBezTo>
                  <a:pt x="6150769" y="178594"/>
                  <a:pt x="6147912" y="187166"/>
                  <a:pt x="6145054" y="196691"/>
                </a:cubicBezTo>
                <a:cubicBezTo>
                  <a:pt x="6143149" y="204311"/>
                  <a:pt x="6140292" y="211931"/>
                  <a:pt x="6138387" y="220504"/>
                </a:cubicBezTo>
                <a:cubicBezTo>
                  <a:pt x="6136481" y="209074"/>
                  <a:pt x="6135529" y="202406"/>
                  <a:pt x="6135529" y="202406"/>
                </a:cubicBezTo>
                <a:cubicBezTo>
                  <a:pt x="6135529" y="202406"/>
                  <a:pt x="6135529" y="209074"/>
                  <a:pt x="6134576" y="221456"/>
                </a:cubicBezTo>
                <a:cubicBezTo>
                  <a:pt x="6134576" y="227171"/>
                  <a:pt x="6132671" y="234791"/>
                  <a:pt x="6132671" y="242411"/>
                </a:cubicBezTo>
                <a:cubicBezTo>
                  <a:pt x="6132671" y="244316"/>
                  <a:pt x="6131719" y="246221"/>
                  <a:pt x="6131719" y="249079"/>
                </a:cubicBezTo>
                <a:cubicBezTo>
                  <a:pt x="6131719" y="250984"/>
                  <a:pt x="6130767" y="251936"/>
                  <a:pt x="6130767" y="253841"/>
                </a:cubicBezTo>
                <a:cubicBezTo>
                  <a:pt x="6129814" y="252889"/>
                  <a:pt x="6129814" y="251936"/>
                  <a:pt x="6129814" y="251936"/>
                </a:cubicBezTo>
                <a:cubicBezTo>
                  <a:pt x="6129814" y="251936"/>
                  <a:pt x="6129814" y="252889"/>
                  <a:pt x="6130767" y="254794"/>
                </a:cubicBezTo>
                <a:cubicBezTo>
                  <a:pt x="6130767" y="256699"/>
                  <a:pt x="6129814" y="258604"/>
                  <a:pt x="6129814" y="261461"/>
                </a:cubicBezTo>
                <a:cubicBezTo>
                  <a:pt x="6129814" y="250031"/>
                  <a:pt x="6129814" y="243364"/>
                  <a:pt x="6129814" y="243364"/>
                </a:cubicBezTo>
                <a:cubicBezTo>
                  <a:pt x="6129814" y="243364"/>
                  <a:pt x="6127909" y="254794"/>
                  <a:pt x="6126004" y="274796"/>
                </a:cubicBezTo>
                <a:cubicBezTo>
                  <a:pt x="6126004" y="276701"/>
                  <a:pt x="6126004" y="279559"/>
                  <a:pt x="6125051" y="281464"/>
                </a:cubicBezTo>
                <a:cubicBezTo>
                  <a:pt x="6124099" y="275749"/>
                  <a:pt x="6123146" y="270986"/>
                  <a:pt x="6122194" y="267176"/>
                </a:cubicBezTo>
                <a:cubicBezTo>
                  <a:pt x="6119337" y="251936"/>
                  <a:pt x="6117431" y="243364"/>
                  <a:pt x="6117431" y="243364"/>
                </a:cubicBezTo>
                <a:cubicBezTo>
                  <a:pt x="6117431" y="243364"/>
                  <a:pt x="6117431" y="251936"/>
                  <a:pt x="6118384" y="267176"/>
                </a:cubicBezTo>
                <a:cubicBezTo>
                  <a:pt x="6118384" y="275749"/>
                  <a:pt x="6119337" y="287179"/>
                  <a:pt x="6119337" y="300514"/>
                </a:cubicBezTo>
                <a:cubicBezTo>
                  <a:pt x="6117431" y="306229"/>
                  <a:pt x="6115526" y="311944"/>
                  <a:pt x="6114574" y="317659"/>
                </a:cubicBezTo>
                <a:cubicBezTo>
                  <a:pt x="6114574" y="313849"/>
                  <a:pt x="6114574" y="310991"/>
                  <a:pt x="6114574" y="307181"/>
                </a:cubicBezTo>
                <a:cubicBezTo>
                  <a:pt x="6113621" y="299561"/>
                  <a:pt x="6113621" y="292894"/>
                  <a:pt x="6112669" y="286226"/>
                </a:cubicBezTo>
                <a:cubicBezTo>
                  <a:pt x="6111717" y="279559"/>
                  <a:pt x="6110764" y="274796"/>
                  <a:pt x="6109812" y="270986"/>
                </a:cubicBezTo>
                <a:cubicBezTo>
                  <a:pt x="6106954" y="262414"/>
                  <a:pt x="6105049" y="258604"/>
                  <a:pt x="6105049" y="258604"/>
                </a:cubicBezTo>
                <a:cubicBezTo>
                  <a:pt x="6105049" y="258604"/>
                  <a:pt x="6105049" y="263366"/>
                  <a:pt x="6106001" y="272891"/>
                </a:cubicBezTo>
                <a:cubicBezTo>
                  <a:pt x="6106001" y="275749"/>
                  <a:pt x="6106001" y="278606"/>
                  <a:pt x="6106001" y="282416"/>
                </a:cubicBezTo>
                <a:cubicBezTo>
                  <a:pt x="6105049" y="279559"/>
                  <a:pt x="6105049" y="276701"/>
                  <a:pt x="6104096" y="273844"/>
                </a:cubicBezTo>
                <a:cubicBezTo>
                  <a:pt x="6103144" y="271939"/>
                  <a:pt x="6103144" y="270034"/>
                  <a:pt x="6102192" y="268129"/>
                </a:cubicBezTo>
                <a:cubicBezTo>
                  <a:pt x="6102192" y="263366"/>
                  <a:pt x="6101239" y="258604"/>
                  <a:pt x="6101239" y="253841"/>
                </a:cubicBezTo>
                <a:cubicBezTo>
                  <a:pt x="6102192" y="251936"/>
                  <a:pt x="6102192" y="249079"/>
                  <a:pt x="6103144" y="247174"/>
                </a:cubicBezTo>
                <a:cubicBezTo>
                  <a:pt x="6105049" y="238601"/>
                  <a:pt x="6106954" y="230981"/>
                  <a:pt x="6107906" y="225266"/>
                </a:cubicBezTo>
                <a:cubicBezTo>
                  <a:pt x="6110764" y="212884"/>
                  <a:pt x="6111717" y="205264"/>
                  <a:pt x="6111717" y="205264"/>
                </a:cubicBezTo>
                <a:cubicBezTo>
                  <a:pt x="6111717" y="205264"/>
                  <a:pt x="6108859" y="211931"/>
                  <a:pt x="6104096" y="223361"/>
                </a:cubicBezTo>
                <a:cubicBezTo>
                  <a:pt x="6103144" y="227171"/>
                  <a:pt x="6101239" y="230981"/>
                  <a:pt x="6099334" y="234791"/>
                </a:cubicBezTo>
                <a:cubicBezTo>
                  <a:pt x="6098381" y="220504"/>
                  <a:pt x="6097429" y="210026"/>
                  <a:pt x="6096476" y="206216"/>
                </a:cubicBezTo>
                <a:cubicBezTo>
                  <a:pt x="6096476" y="204311"/>
                  <a:pt x="6097429" y="201454"/>
                  <a:pt x="6097429" y="199549"/>
                </a:cubicBezTo>
                <a:cubicBezTo>
                  <a:pt x="6099334" y="191929"/>
                  <a:pt x="6100287" y="184309"/>
                  <a:pt x="6101239" y="177641"/>
                </a:cubicBezTo>
                <a:cubicBezTo>
                  <a:pt x="6102192" y="170974"/>
                  <a:pt x="6103144" y="163354"/>
                  <a:pt x="6104096" y="157639"/>
                </a:cubicBezTo>
                <a:cubicBezTo>
                  <a:pt x="6106001" y="145256"/>
                  <a:pt x="6106954" y="133826"/>
                  <a:pt x="6107906" y="124301"/>
                </a:cubicBezTo>
                <a:cubicBezTo>
                  <a:pt x="6109812" y="106204"/>
                  <a:pt x="6110764" y="95726"/>
                  <a:pt x="6110764" y="95726"/>
                </a:cubicBezTo>
                <a:cubicBezTo>
                  <a:pt x="6110764" y="95726"/>
                  <a:pt x="6107906" y="106204"/>
                  <a:pt x="6104096" y="124301"/>
                </a:cubicBezTo>
                <a:cubicBezTo>
                  <a:pt x="6102192" y="132874"/>
                  <a:pt x="6099334" y="144304"/>
                  <a:pt x="6096476" y="156686"/>
                </a:cubicBezTo>
                <a:cubicBezTo>
                  <a:pt x="6095524" y="163354"/>
                  <a:pt x="6093619" y="170021"/>
                  <a:pt x="6091714" y="176689"/>
                </a:cubicBezTo>
                <a:cubicBezTo>
                  <a:pt x="6089809" y="183356"/>
                  <a:pt x="6087904" y="190976"/>
                  <a:pt x="6085999" y="198596"/>
                </a:cubicBezTo>
                <a:cubicBezTo>
                  <a:pt x="6085046" y="203359"/>
                  <a:pt x="6083142" y="209074"/>
                  <a:pt x="6081237" y="214789"/>
                </a:cubicBezTo>
                <a:cubicBezTo>
                  <a:pt x="6077426" y="206216"/>
                  <a:pt x="6074569" y="201454"/>
                  <a:pt x="6074569" y="201454"/>
                </a:cubicBezTo>
                <a:cubicBezTo>
                  <a:pt x="6074569" y="201454"/>
                  <a:pt x="6076474" y="208121"/>
                  <a:pt x="6079331" y="219551"/>
                </a:cubicBezTo>
                <a:cubicBezTo>
                  <a:pt x="6078379" y="222409"/>
                  <a:pt x="6076474" y="225266"/>
                  <a:pt x="6073617" y="230029"/>
                </a:cubicBezTo>
                <a:cubicBezTo>
                  <a:pt x="6072664" y="231934"/>
                  <a:pt x="6071712" y="234791"/>
                  <a:pt x="6069806" y="237649"/>
                </a:cubicBezTo>
                <a:cubicBezTo>
                  <a:pt x="6069806" y="233839"/>
                  <a:pt x="6069806" y="230981"/>
                  <a:pt x="6069806" y="228124"/>
                </a:cubicBezTo>
                <a:cubicBezTo>
                  <a:pt x="6069806" y="213836"/>
                  <a:pt x="6069806" y="205264"/>
                  <a:pt x="6069806" y="205264"/>
                </a:cubicBezTo>
                <a:cubicBezTo>
                  <a:pt x="6069806" y="205264"/>
                  <a:pt x="6067901" y="213836"/>
                  <a:pt x="6065996" y="228124"/>
                </a:cubicBezTo>
                <a:cubicBezTo>
                  <a:pt x="6065044" y="235744"/>
                  <a:pt x="6063139" y="243364"/>
                  <a:pt x="6061234" y="253841"/>
                </a:cubicBezTo>
                <a:cubicBezTo>
                  <a:pt x="6060281" y="256699"/>
                  <a:pt x="6060281" y="259556"/>
                  <a:pt x="6059329" y="263366"/>
                </a:cubicBezTo>
                <a:cubicBezTo>
                  <a:pt x="6058376" y="265271"/>
                  <a:pt x="6058376" y="267176"/>
                  <a:pt x="6057424" y="268129"/>
                </a:cubicBezTo>
                <a:cubicBezTo>
                  <a:pt x="6054567" y="275749"/>
                  <a:pt x="6051709" y="285274"/>
                  <a:pt x="6048851" y="294799"/>
                </a:cubicBezTo>
                <a:cubicBezTo>
                  <a:pt x="6045994" y="304324"/>
                  <a:pt x="6044089" y="313849"/>
                  <a:pt x="6041231" y="324326"/>
                </a:cubicBezTo>
                <a:cubicBezTo>
                  <a:pt x="6041231" y="324326"/>
                  <a:pt x="6041231" y="325279"/>
                  <a:pt x="6041231" y="325279"/>
                </a:cubicBezTo>
                <a:cubicBezTo>
                  <a:pt x="6038374" y="318611"/>
                  <a:pt x="6036469" y="311944"/>
                  <a:pt x="6033612" y="306229"/>
                </a:cubicBezTo>
                <a:cubicBezTo>
                  <a:pt x="6032659" y="303371"/>
                  <a:pt x="6030754" y="299561"/>
                  <a:pt x="6029801" y="296704"/>
                </a:cubicBezTo>
                <a:cubicBezTo>
                  <a:pt x="6029801" y="296704"/>
                  <a:pt x="6029801" y="295751"/>
                  <a:pt x="6029801" y="295751"/>
                </a:cubicBezTo>
                <a:cubicBezTo>
                  <a:pt x="6030754" y="290036"/>
                  <a:pt x="6031706" y="285274"/>
                  <a:pt x="6031706" y="281464"/>
                </a:cubicBezTo>
                <a:cubicBezTo>
                  <a:pt x="6032659" y="272891"/>
                  <a:pt x="6033612" y="269081"/>
                  <a:pt x="6033612" y="269081"/>
                </a:cubicBezTo>
                <a:cubicBezTo>
                  <a:pt x="6033612" y="269081"/>
                  <a:pt x="6031706" y="272891"/>
                  <a:pt x="6027896" y="280511"/>
                </a:cubicBezTo>
                <a:cubicBezTo>
                  <a:pt x="6026944" y="282416"/>
                  <a:pt x="6025992" y="284321"/>
                  <a:pt x="6025039" y="286226"/>
                </a:cubicBezTo>
                <a:cubicBezTo>
                  <a:pt x="6023134" y="281464"/>
                  <a:pt x="6021229" y="276701"/>
                  <a:pt x="6020276" y="272891"/>
                </a:cubicBezTo>
                <a:cubicBezTo>
                  <a:pt x="6013609" y="254794"/>
                  <a:pt x="6008846" y="244316"/>
                  <a:pt x="6008846" y="244316"/>
                </a:cubicBezTo>
                <a:cubicBezTo>
                  <a:pt x="6008846" y="244316"/>
                  <a:pt x="6011704" y="254794"/>
                  <a:pt x="6016467" y="273844"/>
                </a:cubicBezTo>
                <a:cubicBezTo>
                  <a:pt x="6018371" y="279559"/>
                  <a:pt x="6020276" y="286226"/>
                  <a:pt x="6022181" y="293846"/>
                </a:cubicBezTo>
                <a:cubicBezTo>
                  <a:pt x="6021229" y="296704"/>
                  <a:pt x="6020276" y="299561"/>
                  <a:pt x="6019324" y="302419"/>
                </a:cubicBezTo>
                <a:cubicBezTo>
                  <a:pt x="6018371" y="305276"/>
                  <a:pt x="6017419" y="309086"/>
                  <a:pt x="6016467" y="311944"/>
                </a:cubicBezTo>
                <a:cubicBezTo>
                  <a:pt x="6014562" y="318611"/>
                  <a:pt x="6012656" y="326231"/>
                  <a:pt x="6010751" y="333851"/>
                </a:cubicBezTo>
                <a:cubicBezTo>
                  <a:pt x="6010751" y="333851"/>
                  <a:pt x="6010751" y="334804"/>
                  <a:pt x="6010751" y="334804"/>
                </a:cubicBezTo>
                <a:cubicBezTo>
                  <a:pt x="6007894" y="330041"/>
                  <a:pt x="6005989" y="325279"/>
                  <a:pt x="6003131" y="320516"/>
                </a:cubicBezTo>
                <a:cubicBezTo>
                  <a:pt x="6001226" y="316706"/>
                  <a:pt x="5999321" y="312896"/>
                  <a:pt x="5996464" y="308134"/>
                </a:cubicBezTo>
                <a:cubicBezTo>
                  <a:pt x="5997417" y="306229"/>
                  <a:pt x="5998369" y="304324"/>
                  <a:pt x="5999321" y="302419"/>
                </a:cubicBezTo>
                <a:cubicBezTo>
                  <a:pt x="6002179" y="294799"/>
                  <a:pt x="6005037" y="289084"/>
                  <a:pt x="6007894" y="283369"/>
                </a:cubicBezTo>
                <a:cubicBezTo>
                  <a:pt x="6012656" y="272891"/>
                  <a:pt x="6014562" y="267176"/>
                  <a:pt x="6014562" y="267176"/>
                </a:cubicBezTo>
                <a:cubicBezTo>
                  <a:pt x="6014562" y="267176"/>
                  <a:pt x="6010751" y="272891"/>
                  <a:pt x="6004084" y="281464"/>
                </a:cubicBezTo>
                <a:cubicBezTo>
                  <a:pt x="6001226" y="286226"/>
                  <a:pt x="5997417" y="291941"/>
                  <a:pt x="5993606" y="297656"/>
                </a:cubicBezTo>
                <a:cubicBezTo>
                  <a:pt x="5992654" y="289084"/>
                  <a:pt x="5990749" y="281464"/>
                  <a:pt x="5989796" y="273844"/>
                </a:cubicBezTo>
                <a:cubicBezTo>
                  <a:pt x="5990749" y="266224"/>
                  <a:pt x="5990749" y="258604"/>
                  <a:pt x="5991701" y="250984"/>
                </a:cubicBezTo>
                <a:cubicBezTo>
                  <a:pt x="5992654" y="235744"/>
                  <a:pt x="5995512" y="223361"/>
                  <a:pt x="5997417" y="212884"/>
                </a:cubicBezTo>
                <a:cubicBezTo>
                  <a:pt x="6001226" y="191929"/>
                  <a:pt x="6003131" y="179546"/>
                  <a:pt x="6003131" y="179546"/>
                </a:cubicBezTo>
                <a:cubicBezTo>
                  <a:pt x="6003131" y="179546"/>
                  <a:pt x="5999321" y="190976"/>
                  <a:pt x="5993606" y="211931"/>
                </a:cubicBezTo>
                <a:cubicBezTo>
                  <a:pt x="5990749" y="222409"/>
                  <a:pt x="5986939" y="233839"/>
                  <a:pt x="5985034" y="248126"/>
                </a:cubicBezTo>
                <a:cubicBezTo>
                  <a:pt x="5981224" y="233839"/>
                  <a:pt x="5978367" y="219551"/>
                  <a:pt x="5974556" y="206216"/>
                </a:cubicBezTo>
                <a:cubicBezTo>
                  <a:pt x="5974556" y="206216"/>
                  <a:pt x="5974556" y="206216"/>
                  <a:pt x="5974556" y="206216"/>
                </a:cubicBezTo>
                <a:cubicBezTo>
                  <a:pt x="5975509" y="195739"/>
                  <a:pt x="5976462" y="186214"/>
                  <a:pt x="5977414" y="178594"/>
                </a:cubicBezTo>
                <a:cubicBezTo>
                  <a:pt x="5978367" y="163354"/>
                  <a:pt x="5979319" y="153829"/>
                  <a:pt x="5979319" y="153829"/>
                </a:cubicBezTo>
                <a:cubicBezTo>
                  <a:pt x="5979319" y="153829"/>
                  <a:pt x="5977414" y="162401"/>
                  <a:pt x="5973604" y="177641"/>
                </a:cubicBezTo>
                <a:cubicBezTo>
                  <a:pt x="5972651" y="181451"/>
                  <a:pt x="5971699" y="186214"/>
                  <a:pt x="5969794" y="191929"/>
                </a:cubicBezTo>
                <a:cubicBezTo>
                  <a:pt x="5965984" y="180499"/>
                  <a:pt x="5963126" y="170021"/>
                  <a:pt x="5959317" y="160496"/>
                </a:cubicBezTo>
                <a:cubicBezTo>
                  <a:pt x="5954554" y="148114"/>
                  <a:pt x="5950744" y="137636"/>
                  <a:pt x="5946934" y="130016"/>
                </a:cubicBezTo>
                <a:cubicBezTo>
                  <a:pt x="5939314" y="112871"/>
                  <a:pt x="5934551" y="104299"/>
                  <a:pt x="5934551" y="104299"/>
                </a:cubicBezTo>
                <a:cubicBezTo>
                  <a:pt x="5934551" y="104299"/>
                  <a:pt x="5937409" y="113824"/>
                  <a:pt x="5943124" y="131921"/>
                </a:cubicBezTo>
                <a:cubicBezTo>
                  <a:pt x="5945981" y="140494"/>
                  <a:pt x="5948839" y="150971"/>
                  <a:pt x="5951696" y="163354"/>
                </a:cubicBezTo>
                <a:cubicBezTo>
                  <a:pt x="5955506" y="175736"/>
                  <a:pt x="5957412" y="189071"/>
                  <a:pt x="5961221" y="204311"/>
                </a:cubicBezTo>
                <a:cubicBezTo>
                  <a:pt x="5962174" y="208121"/>
                  <a:pt x="5963126" y="212884"/>
                  <a:pt x="5964079" y="216694"/>
                </a:cubicBezTo>
                <a:cubicBezTo>
                  <a:pt x="5964079" y="218599"/>
                  <a:pt x="5963126" y="220504"/>
                  <a:pt x="5962174" y="222409"/>
                </a:cubicBezTo>
                <a:cubicBezTo>
                  <a:pt x="5961221" y="226219"/>
                  <a:pt x="5959317" y="230981"/>
                  <a:pt x="5958364" y="235744"/>
                </a:cubicBezTo>
                <a:cubicBezTo>
                  <a:pt x="5957412" y="234791"/>
                  <a:pt x="5957412" y="233839"/>
                  <a:pt x="5956459" y="232886"/>
                </a:cubicBezTo>
                <a:cubicBezTo>
                  <a:pt x="5956459" y="231934"/>
                  <a:pt x="5956459" y="231934"/>
                  <a:pt x="5956459" y="231934"/>
                </a:cubicBezTo>
                <a:cubicBezTo>
                  <a:pt x="5956459" y="231934"/>
                  <a:pt x="5956459" y="231934"/>
                  <a:pt x="5956459" y="232886"/>
                </a:cubicBezTo>
                <a:cubicBezTo>
                  <a:pt x="5948839" y="219551"/>
                  <a:pt x="5943124" y="208121"/>
                  <a:pt x="5938362" y="199549"/>
                </a:cubicBezTo>
                <a:cubicBezTo>
                  <a:pt x="5931694" y="187166"/>
                  <a:pt x="5927884" y="180499"/>
                  <a:pt x="5927884" y="180499"/>
                </a:cubicBezTo>
                <a:cubicBezTo>
                  <a:pt x="5927884" y="180499"/>
                  <a:pt x="5937409" y="209074"/>
                  <a:pt x="5953601" y="250984"/>
                </a:cubicBezTo>
                <a:cubicBezTo>
                  <a:pt x="5953601" y="252889"/>
                  <a:pt x="5952649" y="253841"/>
                  <a:pt x="5952649" y="255746"/>
                </a:cubicBezTo>
                <a:cubicBezTo>
                  <a:pt x="5949792" y="264319"/>
                  <a:pt x="5947887" y="272891"/>
                  <a:pt x="5945029" y="282416"/>
                </a:cubicBezTo>
                <a:cubicBezTo>
                  <a:pt x="5945029" y="283369"/>
                  <a:pt x="5944076" y="284321"/>
                  <a:pt x="5944076" y="285274"/>
                </a:cubicBezTo>
                <a:cubicBezTo>
                  <a:pt x="5943124" y="280511"/>
                  <a:pt x="5941219" y="275749"/>
                  <a:pt x="5940267" y="271939"/>
                </a:cubicBezTo>
                <a:cubicBezTo>
                  <a:pt x="5936456" y="259556"/>
                  <a:pt x="5932646" y="247174"/>
                  <a:pt x="5928837" y="237649"/>
                </a:cubicBezTo>
                <a:cubicBezTo>
                  <a:pt x="5925979" y="230981"/>
                  <a:pt x="5924074" y="225266"/>
                  <a:pt x="5922169" y="220504"/>
                </a:cubicBezTo>
                <a:cubicBezTo>
                  <a:pt x="5923121" y="217646"/>
                  <a:pt x="5923121" y="216694"/>
                  <a:pt x="5923121" y="216694"/>
                </a:cubicBezTo>
                <a:cubicBezTo>
                  <a:pt x="5923121" y="216694"/>
                  <a:pt x="5922169" y="217646"/>
                  <a:pt x="5921217" y="219551"/>
                </a:cubicBezTo>
                <a:cubicBezTo>
                  <a:pt x="5920264" y="216694"/>
                  <a:pt x="5919312" y="213836"/>
                  <a:pt x="5917406" y="211931"/>
                </a:cubicBezTo>
                <a:cubicBezTo>
                  <a:pt x="5913596" y="204311"/>
                  <a:pt x="5910739" y="198596"/>
                  <a:pt x="5908834" y="194786"/>
                </a:cubicBezTo>
                <a:cubicBezTo>
                  <a:pt x="5908834" y="190976"/>
                  <a:pt x="5907881" y="187166"/>
                  <a:pt x="5907881" y="183356"/>
                </a:cubicBezTo>
                <a:cubicBezTo>
                  <a:pt x="5905976" y="168116"/>
                  <a:pt x="5905024" y="159544"/>
                  <a:pt x="5905024" y="159544"/>
                </a:cubicBezTo>
                <a:cubicBezTo>
                  <a:pt x="5905024" y="159544"/>
                  <a:pt x="5904071" y="168116"/>
                  <a:pt x="5904071" y="184309"/>
                </a:cubicBezTo>
                <a:cubicBezTo>
                  <a:pt x="5904071" y="191929"/>
                  <a:pt x="5903119" y="201454"/>
                  <a:pt x="5903119" y="211931"/>
                </a:cubicBezTo>
                <a:cubicBezTo>
                  <a:pt x="5903119" y="217646"/>
                  <a:pt x="5903119" y="223361"/>
                  <a:pt x="5902167" y="229076"/>
                </a:cubicBezTo>
                <a:cubicBezTo>
                  <a:pt x="5902167" y="234791"/>
                  <a:pt x="5902167" y="241459"/>
                  <a:pt x="5902167" y="248126"/>
                </a:cubicBezTo>
                <a:cubicBezTo>
                  <a:pt x="5902167" y="254794"/>
                  <a:pt x="5902167" y="262414"/>
                  <a:pt x="5903119" y="270034"/>
                </a:cubicBezTo>
                <a:cubicBezTo>
                  <a:pt x="5902167" y="274796"/>
                  <a:pt x="5901214" y="279559"/>
                  <a:pt x="5900262" y="285274"/>
                </a:cubicBezTo>
                <a:cubicBezTo>
                  <a:pt x="5900262" y="284321"/>
                  <a:pt x="5900262" y="283369"/>
                  <a:pt x="5899309" y="282416"/>
                </a:cubicBezTo>
                <a:cubicBezTo>
                  <a:pt x="5897404" y="274796"/>
                  <a:pt x="5896451" y="268129"/>
                  <a:pt x="5895499" y="263366"/>
                </a:cubicBezTo>
                <a:cubicBezTo>
                  <a:pt x="5893594" y="255746"/>
                  <a:pt x="5892642" y="250031"/>
                  <a:pt x="5891689" y="248126"/>
                </a:cubicBezTo>
                <a:cubicBezTo>
                  <a:pt x="5891689" y="246221"/>
                  <a:pt x="5891689" y="245269"/>
                  <a:pt x="5891689" y="245269"/>
                </a:cubicBezTo>
                <a:cubicBezTo>
                  <a:pt x="5891689" y="245269"/>
                  <a:pt x="5891689" y="246221"/>
                  <a:pt x="5890737" y="247174"/>
                </a:cubicBezTo>
                <a:cubicBezTo>
                  <a:pt x="5890737" y="247174"/>
                  <a:pt x="5890737" y="247174"/>
                  <a:pt x="5890737" y="247174"/>
                </a:cubicBezTo>
                <a:cubicBezTo>
                  <a:pt x="5890737" y="247174"/>
                  <a:pt x="5890737" y="247174"/>
                  <a:pt x="5890737" y="248126"/>
                </a:cubicBezTo>
                <a:cubicBezTo>
                  <a:pt x="5889784" y="251936"/>
                  <a:pt x="5885974" y="261461"/>
                  <a:pt x="5881212" y="275749"/>
                </a:cubicBezTo>
                <a:cubicBezTo>
                  <a:pt x="5880259" y="270986"/>
                  <a:pt x="5879306" y="266224"/>
                  <a:pt x="5878354" y="262414"/>
                </a:cubicBezTo>
                <a:cubicBezTo>
                  <a:pt x="5875496" y="248126"/>
                  <a:pt x="5874544" y="240506"/>
                  <a:pt x="5874544" y="240506"/>
                </a:cubicBezTo>
                <a:cubicBezTo>
                  <a:pt x="5874544" y="240506"/>
                  <a:pt x="5874544" y="248126"/>
                  <a:pt x="5874544" y="262414"/>
                </a:cubicBezTo>
                <a:cubicBezTo>
                  <a:pt x="5874544" y="270034"/>
                  <a:pt x="5875496" y="279559"/>
                  <a:pt x="5875496" y="290989"/>
                </a:cubicBezTo>
                <a:cubicBezTo>
                  <a:pt x="5874544" y="293846"/>
                  <a:pt x="5873592" y="295751"/>
                  <a:pt x="5873592" y="298609"/>
                </a:cubicBezTo>
                <a:cubicBezTo>
                  <a:pt x="5872639" y="290036"/>
                  <a:pt x="5872639" y="280511"/>
                  <a:pt x="5870734" y="271939"/>
                </a:cubicBezTo>
                <a:cubicBezTo>
                  <a:pt x="5869781" y="278606"/>
                  <a:pt x="5868829" y="286226"/>
                  <a:pt x="5867876" y="292894"/>
                </a:cubicBezTo>
                <a:cubicBezTo>
                  <a:pt x="5867876" y="285274"/>
                  <a:pt x="5867876" y="276701"/>
                  <a:pt x="5866924" y="269081"/>
                </a:cubicBezTo>
                <a:cubicBezTo>
                  <a:pt x="5866924" y="260509"/>
                  <a:pt x="5865971" y="251936"/>
                  <a:pt x="5865971" y="243364"/>
                </a:cubicBezTo>
                <a:cubicBezTo>
                  <a:pt x="5870734" y="231934"/>
                  <a:pt x="5873592" y="225266"/>
                  <a:pt x="5873592" y="225266"/>
                </a:cubicBezTo>
                <a:cubicBezTo>
                  <a:pt x="5873592" y="225266"/>
                  <a:pt x="5870734" y="230029"/>
                  <a:pt x="5865971" y="237649"/>
                </a:cubicBezTo>
                <a:cubicBezTo>
                  <a:pt x="5865971" y="234791"/>
                  <a:pt x="5865971" y="232886"/>
                  <a:pt x="5865971" y="230029"/>
                </a:cubicBezTo>
                <a:cubicBezTo>
                  <a:pt x="5865971" y="217646"/>
                  <a:pt x="5865019" y="205264"/>
                  <a:pt x="5865019" y="194786"/>
                </a:cubicBezTo>
                <a:cubicBezTo>
                  <a:pt x="5864067" y="172879"/>
                  <a:pt x="5863114" y="154781"/>
                  <a:pt x="5863114" y="141446"/>
                </a:cubicBezTo>
                <a:cubicBezTo>
                  <a:pt x="5862162" y="128111"/>
                  <a:pt x="5862162" y="121444"/>
                  <a:pt x="5862162" y="121444"/>
                </a:cubicBezTo>
                <a:cubicBezTo>
                  <a:pt x="5862162" y="121444"/>
                  <a:pt x="5861209" y="129064"/>
                  <a:pt x="5859304" y="141446"/>
                </a:cubicBezTo>
                <a:cubicBezTo>
                  <a:pt x="5858351" y="147161"/>
                  <a:pt x="5857399" y="153829"/>
                  <a:pt x="5856446" y="161449"/>
                </a:cubicBezTo>
                <a:cubicBezTo>
                  <a:pt x="5855494" y="145256"/>
                  <a:pt x="5854542" y="130969"/>
                  <a:pt x="5853589" y="120491"/>
                </a:cubicBezTo>
                <a:cubicBezTo>
                  <a:pt x="5852637" y="106204"/>
                  <a:pt x="5851684" y="98584"/>
                  <a:pt x="5851684" y="98584"/>
                </a:cubicBezTo>
                <a:cubicBezTo>
                  <a:pt x="5851684" y="98584"/>
                  <a:pt x="5850731" y="106204"/>
                  <a:pt x="5849779" y="120491"/>
                </a:cubicBezTo>
                <a:cubicBezTo>
                  <a:pt x="5848826" y="127159"/>
                  <a:pt x="5848826" y="135731"/>
                  <a:pt x="5847874" y="146209"/>
                </a:cubicBezTo>
                <a:cubicBezTo>
                  <a:pt x="5846921" y="155734"/>
                  <a:pt x="5846921" y="167164"/>
                  <a:pt x="5846921" y="179546"/>
                </a:cubicBezTo>
                <a:cubicBezTo>
                  <a:pt x="5845969" y="203359"/>
                  <a:pt x="5845969" y="231934"/>
                  <a:pt x="5846921" y="262414"/>
                </a:cubicBezTo>
                <a:cubicBezTo>
                  <a:pt x="5846921" y="264319"/>
                  <a:pt x="5846921" y="267176"/>
                  <a:pt x="5846921" y="269081"/>
                </a:cubicBezTo>
                <a:cubicBezTo>
                  <a:pt x="5845969" y="270986"/>
                  <a:pt x="5844064" y="272891"/>
                  <a:pt x="5843112" y="274796"/>
                </a:cubicBezTo>
                <a:cubicBezTo>
                  <a:pt x="5842159" y="270034"/>
                  <a:pt x="5841206" y="265271"/>
                  <a:pt x="5840254" y="261461"/>
                </a:cubicBezTo>
                <a:cubicBezTo>
                  <a:pt x="5840254" y="254794"/>
                  <a:pt x="5840254" y="248126"/>
                  <a:pt x="5841206" y="242411"/>
                </a:cubicBezTo>
                <a:cubicBezTo>
                  <a:pt x="5841206" y="230029"/>
                  <a:pt x="5841206" y="223361"/>
                  <a:pt x="5841206" y="223361"/>
                </a:cubicBezTo>
                <a:cubicBezTo>
                  <a:pt x="5841206" y="223361"/>
                  <a:pt x="5839301" y="230029"/>
                  <a:pt x="5837396" y="242411"/>
                </a:cubicBezTo>
                <a:cubicBezTo>
                  <a:pt x="5837396" y="243364"/>
                  <a:pt x="5837396" y="244316"/>
                  <a:pt x="5836444" y="245269"/>
                </a:cubicBezTo>
                <a:cubicBezTo>
                  <a:pt x="5833587" y="233839"/>
                  <a:pt x="5831681" y="224314"/>
                  <a:pt x="5829776" y="215741"/>
                </a:cubicBezTo>
                <a:cubicBezTo>
                  <a:pt x="5825967" y="198596"/>
                  <a:pt x="5824062" y="189071"/>
                  <a:pt x="5824062" y="189071"/>
                </a:cubicBezTo>
                <a:cubicBezTo>
                  <a:pt x="5824062" y="189071"/>
                  <a:pt x="5825014" y="198596"/>
                  <a:pt x="5825967" y="215741"/>
                </a:cubicBezTo>
                <a:cubicBezTo>
                  <a:pt x="5826919" y="224314"/>
                  <a:pt x="5827871" y="234791"/>
                  <a:pt x="5828824" y="246221"/>
                </a:cubicBezTo>
                <a:cubicBezTo>
                  <a:pt x="5829776" y="252889"/>
                  <a:pt x="5830729" y="260509"/>
                  <a:pt x="5831681" y="268129"/>
                </a:cubicBezTo>
                <a:cubicBezTo>
                  <a:pt x="5830729" y="270034"/>
                  <a:pt x="5828824" y="272891"/>
                  <a:pt x="5826919" y="276701"/>
                </a:cubicBezTo>
                <a:cubicBezTo>
                  <a:pt x="5826919" y="274796"/>
                  <a:pt x="5825967" y="272891"/>
                  <a:pt x="5825967" y="270986"/>
                </a:cubicBezTo>
                <a:cubicBezTo>
                  <a:pt x="5825014" y="263366"/>
                  <a:pt x="5823109" y="255746"/>
                  <a:pt x="5822156" y="250031"/>
                </a:cubicBezTo>
                <a:cubicBezTo>
                  <a:pt x="5820251" y="238601"/>
                  <a:pt x="5818346" y="231934"/>
                  <a:pt x="5818346" y="231934"/>
                </a:cubicBezTo>
                <a:cubicBezTo>
                  <a:pt x="5818346" y="231934"/>
                  <a:pt x="5818346" y="238601"/>
                  <a:pt x="5818346" y="250031"/>
                </a:cubicBezTo>
                <a:cubicBezTo>
                  <a:pt x="5818346" y="255746"/>
                  <a:pt x="5818346" y="262414"/>
                  <a:pt x="5818346" y="270986"/>
                </a:cubicBezTo>
                <a:cubicBezTo>
                  <a:pt x="5816442" y="267176"/>
                  <a:pt x="5814537" y="264319"/>
                  <a:pt x="5812631" y="262414"/>
                </a:cubicBezTo>
                <a:lnTo>
                  <a:pt x="5812631" y="246221"/>
                </a:lnTo>
                <a:lnTo>
                  <a:pt x="5814537" y="220504"/>
                </a:lnTo>
                <a:cubicBezTo>
                  <a:pt x="5815489" y="220504"/>
                  <a:pt x="5815489" y="220504"/>
                  <a:pt x="5816442" y="221456"/>
                </a:cubicBezTo>
                <a:cubicBezTo>
                  <a:pt x="5817394" y="222409"/>
                  <a:pt x="5818346" y="222409"/>
                  <a:pt x="5819299" y="224314"/>
                </a:cubicBezTo>
                <a:cubicBezTo>
                  <a:pt x="5821204" y="226219"/>
                  <a:pt x="5821204" y="229076"/>
                  <a:pt x="5822156" y="231934"/>
                </a:cubicBezTo>
                <a:cubicBezTo>
                  <a:pt x="5822156" y="229076"/>
                  <a:pt x="5822156" y="226219"/>
                  <a:pt x="5821204" y="223361"/>
                </a:cubicBezTo>
                <a:cubicBezTo>
                  <a:pt x="5820251" y="222409"/>
                  <a:pt x="5819299" y="220504"/>
                  <a:pt x="5818346" y="219551"/>
                </a:cubicBezTo>
                <a:cubicBezTo>
                  <a:pt x="5817394" y="218599"/>
                  <a:pt x="5815489" y="217646"/>
                  <a:pt x="5813584" y="217646"/>
                </a:cubicBezTo>
                <a:lnTo>
                  <a:pt x="5811679" y="217646"/>
                </a:lnTo>
                <a:lnTo>
                  <a:pt x="5811679" y="219551"/>
                </a:lnTo>
                <a:cubicBezTo>
                  <a:pt x="5809774" y="228124"/>
                  <a:pt x="5806917" y="237649"/>
                  <a:pt x="5805012" y="246221"/>
                </a:cubicBezTo>
                <a:cubicBezTo>
                  <a:pt x="5804059" y="250031"/>
                  <a:pt x="5804059" y="252889"/>
                  <a:pt x="5803106" y="256699"/>
                </a:cubicBezTo>
                <a:cubicBezTo>
                  <a:pt x="5801201" y="258604"/>
                  <a:pt x="5799296" y="261461"/>
                  <a:pt x="5796439" y="264319"/>
                </a:cubicBezTo>
                <a:cubicBezTo>
                  <a:pt x="5796439" y="259556"/>
                  <a:pt x="5795487" y="256699"/>
                  <a:pt x="5795487" y="253841"/>
                </a:cubicBezTo>
                <a:cubicBezTo>
                  <a:pt x="5794534" y="250031"/>
                  <a:pt x="5794534" y="248126"/>
                  <a:pt x="5794534" y="248126"/>
                </a:cubicBezTo>
                <a:cubicBezTo>
                  <a:pt x="5794534" y="248126"/>
                  <a:pt x="5794534" y="250031"/>
                  <a:pt x="5794534" y="253841"/>
                </a:cubicBezTo>
                <a:cubicBezTo>
                  <a:pt x="5794534" y="257651"/>
                  <a:pt x="5794534" y="262414"/>
                  <a:pt x="5793581" y="268129"/>
                </a:cubicBezTo>
                <a:cubicBezTo>
                  <a:pt x="5792629" y="269081"/>
                  <a:pt x="5792629" y="269081"/>
                  <a:pt x="5791676" y="270034"/>
                </a:cubicBezTo>
                <a:cubicBezTo>
                  <a:pt x="5791676" y="270034"/>
                  <a:pt x="5791676" y="270034"/>
                  <a:pt x="5791676" y="270034"/>
                </a:cubicBezTo>
                <a:lnTo>
                  <a:pt x="5787867" y="239554"/>
                </a:lnTo>
                <a:cubicBezTo>
                  <a:pt x="5791676" y="229076"/>
                  <a:pt x="5793581" y="224314"/>
                  <a:pt x="5793581" y="224314"/>
                </a:cubicBezTo>
                <a:cubicBezTo>
                  <a:pt x="5793581" y="224314"/>
                  <a:pt x="5791676" y="228124"/>
                  <a:pt x="5786914" y="234791"/>
                </a:cubicBezTo>
                <a:lnTo>
                  <a:pt x="5785009" y="205264"/>
                </a:lnTo>
                <a:cubicBezTo>
                  <a:pt x="5788819" y="197644"/>
                  <a:pt x="5791676" y="190024"/>
                  <a:pt x="5795487" y="183356"/>
                </a:cubicBezTo>
                <a:cubicBezTo>
                  <a:pt x="5795487" y="183356"/>
                  <a:pt x="5795487" y="184309"/>
                  <a:pt x="5795487" y="184309"/>
                </a:cubicBezTo>
                <a:cubicBezTo>
                  <a:pt x="5795487" y="184309"/>
                  <a:pt x="5795487" y="183356"/>
                  <a:pt x="5795487" y="183356"/>
                </a:cubicBezTo>
                <a:cubicBezTo>
                  <a:pt x="5796439" y="181451"/>
                  <a:pt x="5797392" y="179546"/>
                  <a:pt x="5797392" y="178594"/>
                </a:cubicBezTo>
                <a:cubicBezTo>
                  <a:pt x="5803106" y="165259"/>
                  <a:pt x="5808821" y="153829"/>
                  <a:pt x="5812631" y="145256"/>
                </a:cubicBezTo>
                <a:cubicBezTo>
                  <a:pt x="5821204" y="126206"/>
                  <a:pt x="5825967" y="115729"/>
                  <a:pt x="5825967" y="115729"/>
                </a:cubicBezTo>
                <a:cubicBezTo>
                  <a:pt x="5825967" y="115729"/>
                  <a:pt x="5820251" y="125254"/>
                  <a:pt x="5809774" y="143351"/>
                </a:cubicBezTo>
                <a:cubicBezTo>
                  <a:pt x="5805012" y="151924"/>
                  <a:pt x="5798344" y="162401"/>
                  <a:pt x="5791676" y="173831"/>
                </a:cubicBezTo>
                <a:cubicBezTo>
                  <a:pt x="5790724" y="172879"/>
                  <a:pt x="5789771" y="171926"/>
                  <a:pt x="5788819" y="170974"/>
                </a:cubicBezTo>
                <a:cubicBezTo>
                  <a:pt x="5786914" y="170021"/>
                  <a:pt x="5785009" y="169069"/>
                  <a:pt x="5783104" y="169069"/>
                </a:cubicBezTo>
                <a:lnTo>
                  <a:pt x="5781199" y="169069"/>
                </a:lnTo>
                <a:lnTo>
                  <a:pt x="5781199" y="170974"/>
                </a:lnTo>
                <a:lnTo>
                  <a:pt x="5777389" y="197644"/>
                </a:lnTo>
                <a:cubicBezTo>
                  <a:pt x="5774531" y="204311"/>
                  <a:pt x="5770721" y="210026"/>
                  <a:pt x="5766912" y="217646"/>
                </a:cubicBezTo>
                <a:cubicBezTo>
                  <a:pt x="5762149" y="226219"/>
                  <a:pt x="5757387" y="234791"/>
                  <a:pt x="5752624" y="244316"/>
                </a:cubicBezTo>
                <a:cubicBezTo>
                  <a:pt x="5752624" y="240506"/>
                  <a:pt x="5751671" y="236696"/>
                  <a:pt x="5751671" y="233839"/>
                </a:cubicBezTo>
                <a:cubicBezTo>
                  <a:pt x="5750719" y="228124"/>
                  <a:pt x="5749767" y="222409"/>
                  <a:pt x="5749767" y="216694"/>
                </a:cubicBezTo>
                <a:cubicBezTo>
                  <a:pt x="5754529" y="199549"/>
                  <a:pt x="5757387" y="190024"/>
                  <a:pt x="5757387" y="190024"/>
                </a:cubicBezTo>
                <a:cubicBezTo>
                  <a:pt x="5757387" y="190024"/>
                  <a:pt x="5754529" y="197644"/>
                  <a:pt x="5749767" y="210979"/>
                </a:cubicBezTo>
                <a:cubicBezTo>
                  <a:pt x="5749767" y="209074"/>
                  <a:pt x="5748814" y="206216"/>
                  <a:pt x="5748814" y="204311"/>
                </a:cubicBezTo>
                <a:cubicBezTo>
                  <a:pt x="5746909" y="188119"/>
                  <a:pt x="5745004" y="178594"/>
                  <a:pt x="5745004" y="178594"/>
                </a:cubicBezTo>
                <a:cubicBezTo>
                  <a:pt x="5745004" y="178594"/>
                  <a:pt x="5745004" y="188119"/>
                  <a:pt x="5745004" y="204311"/>
                </a:cubicBezTo>
                <a:cubicBezTo>
                  <a:pt x="5745004" y="210026"/>
                  <a:pt x="5745004" y="215741"/>
                  <a:pt x="5745004" y="222409"/>
                </a:cubicBezTo>
                <a:cubicBezTo>
                  <a:pt x="5745004" y="223361"/>
                  <a:pt x="5744051" y="224314"/>
                  <a:pt x="5744051" y="225266"/>
                </a:cubicBezTo>
                <a:cubicBezTo>
                  <a:pt x="5740242" y="234791"/>
                  <a:pt x="5736431" y="247174"/>
                  <a:pt x="5731669" y="259556"/>
                </a:cubicBezTo>
                <a:cubicBezTo>
                  <a:pt x="5731669" y="259556"/>
                  <a:pt x="5731669" y="258604"/>
                  <a:pt x="5731669" y="258604"/>
                </a:cubicBezTo>
                <a:cubicBezTo>
                  <a:pt x="5733574" y="245269"/>
                  <a:pt x="5734526" y="238601"/>
                  <a:pt x="5734526" y="238601"/>
                </a:cubicBezTo>
                <a:cubicBezTo>
                  <a:pt x="5734526" y="238601"/>
                  <a:pt x="5732621" y="246221"/>
                  <a:pt x="5727859" y="258604"/>
                </a:cubicBezTo>
                <a:cubicBezTo>
                  <a:pt x="5726906" y="260509"/>
                  <a:pt x="5726906" y="262414"/>
                  <a:pt x="5725954" y="264319"/>
                </a:cubicBezTo>
                <a:cubicBezTo>
                  <a:pt x="5725954" y="264319"/>
                  <a:pt x="5725954" y="263366"/>
                  <a:pt x="5725954" y="263366"/>
                </a:cubicBezTo>
                <a:cubicBezTo>
                  <a:pt x="5725954" y="263366"/>
                  <a:pt x="5725954" y="262414"/>
                  <a:pt x="5725954" y="262414"/>
                </a:cubicBezTo>
                <a:cubicBezTo>
                  <a:pt x="5725954" y="260509"/>
                  <a:pt x="5726906" y="258604"/>
                  <a:pt x="5726906" y="256699"/>
                </a:cubicBezTo>
                <a:cubicBezTo>
                  <a:pt x="5727859" y="251936"/>
                  <a:pt x="5728812" y="247174"/>
                  <a:pt x="5729764" y="242411"/>
                </a:cubicBezTo>
                <a:cubicBezTo>
                  <a:pt x="5730717" y="237649"/>
                  <a:pt x="5731669" y="233839"/>
                  <a:pt x="5732621" y="230029"/>
                </a:cubicBezTo>
                <a:cubicBezTo>
                  <a:pt x="5734526" y="222409"/>
                  <a:pt x="5736431" y="215741"/>
                  <a:pt x="5737384" y="210026"/>
                </a:cubicBezTo>
                <a:cubicBezTo>
                  <a:pt x="5740242" y="198596"/>
                  <a:pt x="5741194" y="191929"/>
                  <a:pt x="5741194" y="191929"/>
                </a:cubicBezTo>
                <a:cubicBezTo>
                  <a:pt x="5741194" y="191929"/>
                  <a:pt x="5740242" y="193834"/>
                  <a:pt x="5739289" y="196691"/>
                </a:cubicBezTo>
                <a:cubicBezTo>
                  <a:pt x="5740242" y="192881"/>
                  <a:pt x="5740242" y="190024"/>
                  <a:pt x="5740242" y="190024"/>
                </a:cubicBezTo>
                <a:cubicBezTo>
                  <a:pt x="5740242" y="190024"/>
                  <a:pt x="5737384" y="197644"/>
                  <a:pt x="5731669" y="211931"/>
                </a:cubicBezTo>
                <a:cubicBezTo>
                  <a:pt x="5730717" y="215741"/>
                  <a:pt x="5728812" y="219551"/>
                  <a:pt x="5726906" y="224314"/>
                </a:cubicBezTo>
                <a:cubicBezTo>
                  <a:pt x="5725954" y="225266"/>
                  <a:pt x="5725954" y="227171"/>
                  <a:pt x="5725001" y="228124"/>
                </a:cubicBezTo>
                <a:cubicBezTo>
                  <a:pt x="5723096" y="231934"/>
                  <a:pt x="5722144" y="235744"/>
                  <a:pt x="5720239" y="240506"/>
                </a:cubicBezTo>
                <a:cubicBezTo>
                  <a:pt x="5719287" y="243364"/>
                  <a:pt x="5718334" y="246221"/>
                  <a:pt x="5717381" y="250031"/>
                </a:cubicBezTo>
                <a:cubicBezTo>
                  <a:pt x="5716429" y="251936"/>
                  <a:pt x="5716429" y="252889"/>
                  <a:pt x="5715476" y="254794"/>
                </a:cubicBezTo>
                <a:cubicBezTo>
                  <a:pt x="5713571" y="260509"/>
                  <a:pt x="5711667" y="266224"/>
                  <a:pt x="5709762" y="272891"/>
                </a:cubicBezTo>
                <a:cubicBezTo>
                  <a:pt x="5707856" y="278606"/>
                  <a:pt x="5705951" y="284321"/>
                  <a:pt x="5704046" y="290989"/>
                </a:cubicBezTo>
                <a:cubicBezTo>
                  <a:pt x="5701189" y="285274"/>
                  <a:pt x="5699284" y="280511"/>
                  <a:pt x="5696426" y="275749"/>
                </a:cubicBezTo>
                <a:cubicBezTo>
                  <a:pt x="5695474" y="271939"/>
                  <a:pt x="5695474" y="269081"/>
                  <a:pt x="5695474" y="269081"/>
                </a:cubicBezTo>
                <a:cubicBezTo>
                  <a:pt x="5695474" y="269081"/>
                  <a:pt x="5695474" y="270034"/>
                  <a:pt x="5695474" y="272891"/>
                </a:cubicBezTo>
                <a:cubicBezTo>
                  <a:pt x="5692617" y="268129"/>
                  <a:pt x="5690712" y="263366"/>
                  <a:pt x="5688806" y="259556"/>
                </a:cubicBezTo>
                <a:cubicBezTo>
                  <a:pt x="5683092" y="249079"/>
                  <a:pt x="5680234" y="243364"/>
                  <a:pt x="5680234" y="243364"/>
                </a:cubicBezTo>
                <a:cubicBezTo>
                  <a:pt x="5680234" y="243364"/>
                  <a:pt x="5682139" y="250031"/>
                  <a:pt x="5684996" y="260509"/>
                </a:cubicBezTo>
                <a:cubicBezTo>
                  <a:pt x="5687854" y="269081"/>
                  <a:pt x="5690712" y="279559"/>
                  <a:pt x="5694521" y="292894"/>
                </a:cubicBezTo>
                <a:cubicBezTo>
                  <a:pt x="5694521" y="297656"/>
                  <a:pt x="5694521" y="302419"/>
                  <a:pt x="5694521" y="309086"/>
                </a:cubicBezTo>
                <a:cubicBezTo>
                  <a:pt x="5694521" y="313849"/>
                  <a:pt x="5694521" y="318611"/>
                  <a:pt x="5694521" y="323374"/>
                </a:cubicBezTo>
                <a:cubicBezTo>
                  <a:pt x="5693569" y="326231"/>
                  <a:pt x="5692617" y="329089"/>
                  <a:pt x="5691664" y="331946"/>
                </a:cubicBezTo>
                <a:cubicBezTo>
                  <a:pt x="5690712" y="330994"/>
                  <a:pt x="5690712" y="330041"/>
                  <a:pt x="5689759" y="329089"/>
                </a:cubicBezTo>
                <a:lnTo>
                  <a:pt x="5689759" y="320516"/>
                </a:lnTo>
                <a:cubicBezTo>
                  <a:pt x="5688806" y="309086"/>
                  <a:pt x="5688806" y="297656"/>
                  <a:pt x="5687854" y="286226"/>
                </a:cubicBezTo>
                <a:cubicBezTo>
                  <a:pt x="5686901" y="297656"/>
                  <a:pt x="5685949" y="308134"/>
                  <a:pt x="5684996" y="319564"/>
                </a:cubicBezTo>
                <a:cubicBezTo>
                  <a:pt x="5684044" y="317659"/>
                  <a:pt x="5683092" y="315754"/>
                  <a:pt x="5681187" y="312896"/>
                </a:cubicBezTo>
                <a:cubicBezTo>
                  <a:pt x="5679281" y="299561"/>
                  <a:pt x="5677376" y="286226"/>
                  <a:pt x="5675471" y="273844"/>
                </a:cubicBezTo>
                <a:cubicBezTo>
                  <a:pt x="5674519" y="267176"/>
                  <a:pt x="5673567" y="260509"/>
                  <a:pt x="5672614" y="253841"/>
                </a:cubicBezTo>
                <a:cubicBezTo>
                  <a:pt x="5671662" y="247174"/>
                  <a:pt x="5671662" y="241459"/>
                  <a:pt x="5670709" y="235744"/>
                </a:cubicBezTo>
                <a:cubicBezTo>
                  <a:pt x="5669756" y="224314"/>
                  <a:pt x="5668804" y="214789"/>
                  <a:pt x="5667851" y="207169"/>
                </a:cubicBezTo>
                <a:cubicBezTo>
                  <a:pt x="5666899" y="198596"/>
                  <a:pt x="5665946" y="192881"/>
                  <a:pt x="5665946" y="188119"/>
                </a:cubicBezTo>
                <a:cubicBezTo>
                  <a:pt x="5666899" y="185261"/>
                  <a:pt x="5666899" y="183356"/>
                  <a:pt x="5666899" y="183356"/>
                </a:cubicBezTo>
                <a:cubicBezTo>
                  <a:pt x="5666899" y="183356"/>
                  <a:pt x="5665946" y="184309"/>
                  <a:pt x="5665946" y="186214"/>
                </a:cubicBezTo>
                <a:cubicBezTo>
                  <a:pt x="5665946" y="183356"/>
                  <a:pt x="5664994" y="181451"/>
                  <a:pt x="5664994" y="181451"/>
                </a:cubicBezTo>
                <a:cubicBezTo>
                  <a:pt x="5664994" y="181451"/>
                  <a:pt x="5664994" y="184309"/>
                  <a:pt x="5664994" y="188119"/>
                </a:cubicBezTo>
                <a:cubicBezTo>
                  <a:pt x="5663089" y="192881"/>
                  <a:pt x="5659279" y="201454"/>
                  <a:pt x="5654517" y="211931"/>
                </a:cubicBezTo>
                <a:cubicBezTo>
                  <a:pt x="5654517" y="210026"/>
                  <a:pt x="5654517" y="207169"/>
                  <a:pt x="5653564" y="205264"/>
                </a:cubicBezTo>
                <a:cubicBezTo>
                  <a:pt x="5652612" y="199549"/>
                  <a:pt x="5652612" y="193834"/>
                  <a:pt x="5652612" y="189071"/>
                </a:cubicBezTo>
                <a:cubicBezTo>
                  <a:pt x="5655469" y="183356"/>
                  <a:pt x="5657374" y="179546"/>
                  <a:pt x="5657374" y="179546"/>
                </a:cubicBezTo>
                <a:cubicBezTo>
                  <a:pt x="5657374" y="179546"/>
                  <a:pt x="5655469" y="182404"/>
                  <a:pt x="5652612" y="187166"/>
                </a:cubicBezTo>
                <a:cubicBezTo>
                  <a:pt x="5652612" y="186214"/>
                  <a:pt x="5652612" y="186214"/>
                  <a:pt x="5652612" y="185261"/>
                </a:cubicBezTo>
                <a:cubicBezTo>
                  <a:pt x="5651659" y="173831"/>
                  <a:pt x="5651659" y="167164"/>
                  <a:pt x="5651659" y="167164"/>
                </a:cubicBezTo>
                <a:cubicBezTo>
                  <a:pt x="5651659" y="167164"/>
                  <a:pt x="5650706" y="171926"/>
                  <a:pt x="5649754" y="179546"/>
                </a:cubicBezTo>
                <a:cubicBezTo>
                  <a:pt x="5649754" y="179546"/>
                  <a:pt x="5649754" y="178594"/>
                  <a:pt x="5649754" y="178594"/>
                </a:cubicBezTo>
                <a:cubicBezTo>
                  <a:pt x="5648801" y="171926"/>
                  <a:pt x="5648801" y="166211"/>
                  <a:pt x="5647849" y="159544"/>
                </a:cubicBezTo>
                <a:cubicBezTo>
                  <a:pt x="5647849" y="153829"/>
                  <a:pt x="5646896" y="148114"/>
                  <a:pt x="5646896" y="142399"/>
                </a:cubicBezTo>
                <a:cubicBezTo>
                  <a:pt x="5645944" y="131921"/>
                  <a:pt x="5644992" y="122396"/>
                  <a:pt x="5645944" y="114776"/>
                </a:cubicBezTo>
                <a:cubicBezTo>
                  <a:pt x="5645944" y="99536"/>
                  <a:pt x="5644992" y="90011"/>
                  <a:pt x="5644992" y="90011"/>
                </a:cubicBezTo>
                <a:cubicBezTo>
                  <a:pt x="5644992" y="90011"/>
                  <a:pt x="5644039" y="98584"/>
                  <a:pt x="5641181" y="113824"/>
                </a:cubicBezTo>
                <a:cubicBezTo>
                  <a:pt x="5640229" y="121444"/>
                  <a:pt x="5639276" y="130969"/>
                  <a:pt x="5639276" y="141446"/>
                </a:cubicBezTo>
                <a:cubicBezTo>
                  <a:pt x="5639276" y="147161"/>
                  <a:pt x="5638324" y="152876"/>
                  <a:pt x="5638324" y="158591"/>
                </a:cubicBezTo>
                <a:cubicBezTo>
                  <a:pt x="5638324" y="164306"/>
                  <a:pt x="5638324" y="170974"/>
                  <a:pt x="5638324" y="177641"/>
                </a:cubicBezTo>
                <a:cubicBezTo>
                  <a:pt x="5638324" y="186214"/>
                  <a:pt x="5638324" y="195739"/>
                  <a:pt x="5639276" y="205264"/>
                </a:cubicBezTo>
                <a:cubicBezTo>
                  <a:pt x="5638324" y="206216"/>
                  <a:pt x="5638324" y="207169"/>
                  <a:pt x="5637371" y="208121"/>
                </a:cubicBezTo>
                <a:cubicBezTo>
                  <a:pt x="5637371" y="208121"/>
                  <a:pt x="5636419" y="209074"/>
                  <a:pt x="5636419" y="209074"/>
                </a:cubicBezTo>
                <a:cubicBezTo>
                  <a:pt x="5636419" y="208121"/>
                  <a:pt x="5636419" y="208121"/>
                  <a:pt x="5636419" y="208121"/>
                </a:cubicBezTo>
                <a:cubicBezTo>
                  <a:pt x="5636419" y="208121"/>
                  <a:pt x="5636419" y="208121"/>
                  <a:pt x="5636419" y="209074"/>
                </a:cubicBezTo>
                <a:cubicBezTo>
                  <a:pt x="5635467" y="210979"/>
                  <a:pt x="5633562" y="212884"/>
                  <a:pt x="5631656" y="215741"/>
                </a:cubicBezTo>
                <a:cubicBezTo>
                  <a:pt x="5628799" y="201454"/>
                  <a:pt x="5626894" y="192881"/>
                  <a:pt x="5626894" y="192881"/>
                </a:cubicBezTo>
                <a:cubicBezTo>
                  <a:pt x="5626894" y="192881"/>
                  <a:pt x="5626894" y="204311"/>
                  <a:pt x="5626894" y="222409"/>
                </a:cubicBezTo>
                <a:cubicBezTo>
                  <a:pt x="5626894" y="222409"/>
                  <a:pt x="5626894" y="222409"/>
                  <a:pt x="5626894" y="223361"/>
                </a:cubicBezTo>
                <a:cubicBezTo>
                  <a:pt x="5624037" y="219551"/>
                  <a:pt x="5621179" y="215741"/>
                  <a:pt x="5618321" y="211931"/>
                </a:cubicBezTo>
                <a:cubicBezTo>
                  <a:pt x="5608796" y="199549"/>
                  <a:pt x="5601176" y="189071"/>
                  <a:pt x="5593556" y="181451"/>
                </a:cubicBezTo>
                <a:cubicBezTo>
                  <a:pt x="5579269" y="165259"/>
                  <a:pt x="5570696" y="155734"/>
                  <a:pt x="5570696" y="155734"/>
                </a:cubicBezTo>
                <a:cubicBezTo>
                  <a:pt x="5570696" y="155734"/>
                  <a:pt x="5577364" y="166211"/>
                  <a:pt x="5590699" y="184309"/>
                </a:cubicBezTo>
                <a:cubicBezTo>
                  <a:pt x="5597367" y="192881"/>
                  <a:pt x="5604034" y="204311"/>
                  <a:pt x="5612606" y="217646"/>
                </a:cubicBezTo>
                <a:cubicBezTo>
                  <a:pt x="5613559" y="219551"/>
                  <a:pt x="5614512" y="221456"/>
                  <a:pt x="5616417" y="223361"/>
                </a:cubicBezTo>
                <a:cubicBezTo>
                  <a:pt x="5617369" y="226219"/>
                  <a:pt x="5618321" y="230029"/>
                  <a:pt x="5620226" y="233839"/>
                </a:cubicBezTo>
                <a:cubicBezTo>
                  <a:pt x="5620226" y="233839"/>
                  <a:pt x="5620226" y="233839"/>
                  <a:pt x="5620226" y="234791"/>
                </a:cubicBezTo>
                <a:cubicBezTo>
                  <a:pt x="5619274" y="236696"/>
                  <a:pt x="5618321" y="238601"/>
                  <a:pt x="5616417" y="241459"/>
                </a:cubicBezTo>
                <a:cubicBezTo>
                  <a:pt x="5616417" y="241459"/>
                  <a:pt x="5616417" y="240506"/>
                  <a:pt x="5616417" y="240506"/>
                </a:cubicBezTo>
                <a:cubicBezTo>
                  <a:pt x="5616417" y="240506"/>
                  <a:pt x="5616417" y="240506"/>
                  <a:pt x="5616417" y="241459"/>
                </a:cubicBezTo>
                <a:cubicBezTo>
                  <a:pt x="5615464" y="242411"/>
                  <a:pt x="5614512" y="244316"/>
                  <a:pt x="5614512" y="245269"/>
                </a:cubicBezTo>
                <a:cubicBezTo>
                  <a:pt x="5608796" y="255746"/>
                  <a:pt x="5602129" y="267176"/>
                  <a:pt x="5594509" y="280511"/>
                </a:cubicBezTo>
                <a:cubicBezTo>
                  <a:pt x="5594509" y="278606"/>
                  <a:pt x="5594509" y="277654"/>
                  <a:pt x="5594509" y="275749"/>
                </a:cubicBezTo>
                <a:cubicBezTo>
                  <a:pt x="5594509" y="272891"/>
                  <a:pt x="5594509" y="270986"/>
                  <a:pt x="5594509" y="268129"/>
                </a:cubicBezTo>
                <a:cubicBezTo>
                  <a:pt x="5595462" y="260509"/>
                  <a:pt x="5596414" y="256699"/>
                  <a:pt x="5596414" y="256699"/>
                </a:cubicBezTo>
                <a:cubicBezTo>
                  <a:pt x="5596414" y="256699"/>
                  <a:pt x="5595462" y="258604"/>
                  <a:pt x="5594509" y="263366"/>
                </a:cubicBezTo>
                <a:cubicBezTo>
                  <a:pt x="5594509" y="263366"/>
                  <a:pt x="5594509" y="262414"/>
                  <a:pt x="5594509" y="262414"/>
                </a:cubicBezTo>
                <a:cubicBezTo>
                  <a:pt x="5593556" y="257651"/>
                  <a:pt x="5593556" y="253841"/>
                  <a:pt x="5592604" y="250031"/>
                </a:cubicBezTo>
                <a:cubicBezTo>
                  <a:pt x="5591651" y="243364"/>
                  <a:pt x="5590699" y="238601"/>
                  <a:pt x="5590699" y="232886"/>
                </a:cubicBezTo>
                <a:cubicBezTo>
                  <a:pt x="5594509" y="223361"/>
                  <a:pt x="5596414" y="217646"/>
                  <a:pt x="5596414" y="217646"/>
                </a:cubicBezTo>
                <a:cubicBezTo>
                  <a:pt x="5596414" y="217646"/>
                  <a:pt x="5593556" y="221456"/>
                  <a:pt x="5589746" y="230029"/>
                </a:cubicBezTo>
                <a:cubicBezTo>
                  <a:pt x="5589746" y="230029"/>
                  <a:pt x="5589746" y="230029"/>
                  <a:pt x="5589746" y="230029"/>
                </a:cubicBezTo>
                <a:cubicBezTo>
                  <a:pt x="5587842" y="218599"/>
                  <a:pt x="5586889" y="211931"/>
                  <a:pt x="5586889" y="211931"/>
                </a:cubicBezTo>
                <a:cubicBezTo>
                  <a:pt x="5586889" y="211931"/>
                  <a:pt x="5585937" y="218599"/>
                  <a:pt x="5585937" y="230029"/>
                </a:cubicBezTo>
                <a:cubicBezTo>
                  <a:pt x="5585937" y="230029"/>
                  <a:pt x="5585937" y="230981"/>
                  <a:pt x="5585937" y="230981"/>
                </a:cubicBezTo>
                <a:cubicBezTo>
                  <a:pt x="5584984" y="225266"/>
                  <a:pt x="5584031" y="219551"/>
                  <a:pt x="5583079" y="213836"/>
                </a:cubicBezTo>
                <a:cubicBezTo>
                  <a:pt x="5583079" y="223361"/>
                  <a:pt x="5583079" y="232886"/>
                  <a:pt x="5583079" y="242411"/>
                </a:cubicBezTo>
                <a:cubicBezTo>
                  <a:pt x="5582126" y="243364"/>
                  <a:pt x="5582126" y="245269"/>
                  <a:pt x="5581174" y="246221"/>
                </a:cubicBezTo>
                <a:cubicBezTo>
                  <a:pt x="5580221" y="247174"/>
                  <a:pt x="5579269" y="249079"/>
                  <a:pt x="5579269" y="250031"/>
                </a:cubicBezTo>
                <a:cubicBezTo>
                  <a:pt x="5576412" y="235744"/>
                  <a:pt x="5574506" y="221456"/>
                  <a:pt x="5571649" y="209074"/>
                </a:cubicBezTo>
                <a:cubicBezTo>
                  <a:pt x="5570696" y="202406"/>
                  <a:pt x="5568792" y="194786"/>
                  <a:pt x="5567839" y="189071"/>
                </a:cubicBezTo>
                <a:cubicBezTo>
                  <a:pt x="5565934" y="182404"/>
                  <a:pt x="5564981" y="176689"/>
                  <a:pt x="5563076" y="170974"/>
                </a:cubicBezTo>
                <a:cubicBezTo>
                  <a:pt x="5560219" y="159544"/>
                  <a:pt x="5557362" y="150019"/>
                  <a:pt x="5555456" y="141446"/>
                </a:cubicBezTo>
                <a:cubicBezTo>
                  <a:pt x="5550694" y="125254"/>
                  <a:pt x="5548789" y="115729"/>
                  <a:pt x="5548789" y="115729"/>
                </a:cubicBezTo>
                <a:cubicBezTo>
                  <a:pt x="5548789" y="115729"/>
                  <a:pt x="5549742" y="125254"/>
                  <a:pt x="5551646" y="142399"/>
                </a:cubicBezTo>
                <a:cubicBezTo>
                  <a:pt x="5552599" y="150971"/>
                  <a:pt x="5554504" y="160496"/>
                  <a:pt x="5555456" y="172879"/>
                </a:cubicBezTo>
                <a:cubicBezTo>
                  <a:pt x="5556409" y="178594"/>
                  <a:pt x="5557362" y="185261"/>
                  <a:pt x="5558314" y="190976"/>
                </a:cubicBezTo>
                <a:cubicBezTo>
                  <a:pt x="5559267" y="197644"/>
                  <a:pt x="5559267" y="204311"/>
                  <a:pt x="5560219" y="211931"/>
                </a:cubicBezTo>
                <a:cubicBezTo>
                  <a:pt x="5561171" y="226219"/>
                  <a:pt x="5563076" y="241459"/>
                  <a:pt x="5564981" y="257651"/>
                </a:cubicBezTo>
                <a:cubicBezTo>
                  <a:pt x="5565934" y="263366"/>
                  <a:pt x="5565934" y="269081"/>
                  <a:pt x="5565934" y="274796"/>
                </a:cubicBezTo>
                <a:cubicBezTo>
                  <a:pt x="5564981" y="275749"/>
                  <a:pt x="5564981" y="277654"/>
                  <a:pt x="5564029" y="278606"/>
                </a:cubicBezTo>
                <a:cubicBezTo>
                  <a:pt x="5563076" y="280511"/>
                  <a:pt x="5562124" y="282416"/>
                  <a:pt x="5561171" y="284321"/>
                </a:cubicBezTo>
                <a:cubicBezTo>
                  <a:pt x="5557362" y="277654"/>
                  <a:pt x="5553551" y="270034"/>
                  <a:pt x="5549742" y="264319"/>
                </a:cubicBezTo>
                <a:cubicBezTo>
                  <a:pt x="5549742" y="263366"/>
                  <a:pt x="5548789" y="262414"/>
                  <a:pt x="5548789" y="261461"/>
                </a:cubicBezTo>
                <a:cubicBezTo>
                  <a:pt x="5546884" y="255746"/>
                  <a:pt x="5545931" y="250984"/>
                  <a:pt x="5544026" y="247174"/>
                </a:cubicBezTo>
                <a:cubicBezTo>
                  <a:pt x="5545931" y="234791"/>
                  <a:pt x="5547837" y="228124"/>
                  <a:pt x="5547837" y="228124"/>
                </a:cubicBezTo>
                <a:cubicBezTo>
                  <a:pt x="5547837" y="228124"/>
                  <a:pt x="5545931" y="232886"/>
                  <a:pt x="5542121" y="241459"/>
                </a:cubicBezTo>
                <a:cubicBezTo>
                  <a:pt x="5542121" y="240506"/>
                  <a:pt x="5541169" y="239554"/>
                  <a:pt x="5541169" y="238601"/>
                </a:cubicBezTo>
                <a:cubicBezTo>
                  <a:pt x="5540217" y="235744"/>
                  <a:pt x="5539264" y="232886"/>
                  <a:pt x="5538312" y="230029"/>
                </a:cubicBezTo>
                <a:cubicBezTo>
                  <a:pt x="5546884" y="192881"/>
                  <a:pt x="5551646" y="167164"/>
                  <a:pt x="5551646" y="167164"/>
                </a:cubicBezTo>
                <a:cubicBezTo>
                  <a:pt x="5551646" y="167164"/>
                  <a:pt x="5542121" y="190024"/>
                  <a:pt x="5528787" y="225266"/>
                </a:cubicBezTo>
                <a:cubicBezTo>
                  <a:pt x="5526881" y="221456"/>
                  <a:pt x="5524976" y="219551"/>
                  <a:pt x="5524976" y="217646"/>
                </a:cubicBezTo>
                <a:cubicBezTo>
                  <a:pt x="5524024" y="213836"/>
                  <a:pt x="5524024" y="210026"/>
                  <a:pt x="5524024" y="207169"/>
                </a:cubicBezTo>
                <a:cubicBezTo>
                  <a:pt x="5522119" y="192881"/>
                  <a:pt x="5521167" y="185261"/>
                  <a:pt x="5521167" y="185261"/>
                </a:cubicBezTo>
                <a:cubicBezTo>
                  <a:pt x="5521167" y="185261"/>
                  <a:pt x="5521167" y="192881"/>
                  <a:pt x="5520214" y="207169"/>
                </a:cubicBezTo>
                <a:cubicBezTo>
                  <a:pt x="5520214" y="213836"/>
                  <a:pt x="5520214" y="222409"/>
                  <a:pt x="5520214" y="232886"/>
                </a:cubicBezTo>
                <a:cubicBezTo>
                  <a:pt x="5520214" y="237649"/>
                  <a:pt x="5520214" y="243364"/>
                  <a:pt x="5520214" y="248126"/>
                </a:cubicBezTo>
                <a:cubicBezTo>
                  <a:pt x="5520214" y="249079"/>
                  <a:pt x="5520214" y="250031"/>
                  <a:pt x="5520214" y="250984"/>
                </a:cubicBezTo>
                <a:cubicBezTo>
                  <a:pt x="5515451" y="264319"/>
                  <a:pt x="5510689" y="277654"/>
                  <a:pt x="5505926" y="291941"/>
                </a:cubicBezTo>
                <a:cubicBezTo>
                  <a:pt x="5504974" y="294799"/>
                  <a:pt x="5504021" y="297656"/>
                  <a:pt x="5503069" y="300514"/>
                </a:cubicBezTo>
                <a:cubicBezTo>
                  <a:pt x="5501164" y="297656"/>
                  <a:pt x="5500212" y="293846"/>
                  <a:pt x="5498306" y="290989"/>
                </a:cubicBezTo>
                <a:cubicBezTo>
                  <a:pt x="5498306" y="289084"/>
                  <a:pt x="5498306" y="287179"/>
                  <a:pt x="5498306" y="285274"/>
                </a:cubicBezTo>
                <a:cubicBezTo>
                  <a:pt x="5499259" y="274796"/>
                  <a:pt x="5499259" y="269081"/>
                  <a:pt x="5499259" y="269081"/>
                </a:cubicBezTo>
                <a:cubicBezTo>
                  <a:pt x="5499259" y="269081"/>
                  <a:pt x="5497354" y="274796"/>
                  <a:pt x="5494496" y="284321"/>
                </a:cubicBezTo>
                <a:cubicBezTo>
                  <a:pt x="5489734" y="273844"/>
                  <a:pt x="5484971" y="265271"/>
                  <a:pt x="5481162" y="257651"/>
                </a:cubicBezTo>
                <a:cubicBezTo>
                  <a:pt x="5482114" y="255746"/>
                  <a:pt x="5482114" y="253841"/>
                  <a:pt x="5483067" y="251936"/>
                </a:cubicBezTo>
                <a:cubicBezTo>
                  <a:pt x="5486876" y="241459"/>
                  <a:pt x="5489734" y="231934"/>
                  <a:pt x="5492592" y="224314"/>
                </a:cubicBezTo>
                <a:cubicBezTo>
                  <a:pt x="5497354" y="209074"/>
                  <a:pt x="5500212" y="200501"/>
                  <a:pt x="5500212" y="200501"/>
                </a:cubicBezTo>
                <a:cubicBezTo>
                  <a:pt x="5500212" y="200501"/>
                  <a:pt x="5498306" y="205264"/>
                  <a:pt x="5493544" y="212884"/>
                </a:cubicBezTo>
                <a:cubicBezTo>
                  <a:pt x="5496401" y="203359"/>
                  <a:pt x="5500212" y="194786"/>
                  <a:pt x="5502117" y="188119"/>
                </a:cubicBezTo>
                <a:cubicBezTo>
                  <a:pt x="5507831" y="170974"/>
                  <a:pt x="5511642" y="160496"/>
                  <a:pt x="5511642" y="160496"/>
                </a:cubicBezTo>
                <a:cubicBezTo>
                  <a:pt x="5511642" y="160496"/>
                  <a:pt x="5506879" y="170021"/>
                  <a:pt x="5498306" y="186214"/>
                </a:cubicBezTo>
                <a:cubicBezTo>
                  <a:pt x="5494496" y="194786"/>
                  <a:pt x="5489734" y="204311"/>
                  <a:pt x="5484019" y="215741"/>
                </a:cubicBezTo>
                <a:cubicBezTo>
                  <a:pt x="5481162" y="221456"/>
                  <a:pt x="5478304" y="227171"/>
                  <a:pt x="5475446" y="233839"/>
                </a:cubicBezTo>
                <a:cubicBezTo>
                  <a:pt x="5474494" y="236696"/>
                  <a:pt x="5473542" y="238601"/>
                  <a:pt x="5472589" y="241459"/>
                </a:cubicBezTo>
                <a:cubicBezTo>
                  <a:pt x="5465921" y="228124"/>
                  <a:pt x="5461159" y="221456"/>
                  <a:pt x="5461159" y="221456"/>
                </a:cubicBezTo>
                <a:cubicBezTo>
                  <a:pt x="5461159" y="221456"/>
                  <a:pt x="5464017" y="231934"/>
                  <a:pt x="5469731" y="248126"/>
                </a:cubicBezTo>
                <a:cubicBezTo>
                  <a:pt x="5468779" y="250031"/>
                  <a:pt x="5467826" y="252889"/>
                  <a:pt x="5466874" y="254794"/>
                </a:cubicBezTo>
                <a:cubicBezTo>
                  <a:pt x="5466874" y="255746"/>
                  <a:pt x="5465921" y="256699"/>
                  <a:pt x="5465921" y="257651"/>
                </a:cubicBezTo>
                <a:cubicBezTo>
                  <a:pt x="5465921" y="257651"/>
                  <a:pt x="5464969" y="256699"/>
                  <a:pt x="5464969" y="256699"/>
                </a:cubicBezTo>
                <a:cubicBezTo>
                  <a:pt x="5461159" y="252889"/>
                  <a:pt x="5458301" y="249079"/>
                  <a:pt x="5455444" y="246221"/>
                </a:cubicBezTo>
                <a:cubicBezTo>
                  <a:pt x="5454492" y="240506"/>
                  <a:pt x="5453539" y="234791"/>
                  <a:pt x="5452587" y="230029"/>
                </a:cubicBezTo>
                <a:cubicBezTo>
                  <a:pt x="5451634" y="224314"/>
                  <a:pt x="5449729" y="219551"/>
                  <a:pt x="5448776" y="214789"/>
                </a:cubicBezTo>
                <a:cubicBezTo>
                  <a:pt x="5445919" y="205264"/>
                  <a:pt x="5444014" y="196691"/>
                  <a:pt x="5442109" y="190024"/>
                </a:cubicBezTo>
                <a:cubicBezTo>
                  <a:pt x="5442109" y="190024"/>
                  <a:pt x="5442109" y="190024"/>
                  <a:pt x="5442109" y="190024"/>
                </a:cubicBezTo>
                <a:cubicBezTo>
                  <a:pt x="5442109" y="184309"/>
                  <a:pt x="5442109" y="180499"/>
                  <a:pt x="5442109" y="180499"/>
                </a:cubicBezTo>
                <a:cubicBezTo>
                  <a:pt x="5442109" y="180499"/>
                  <a:pt x="5442109" y="182404"/>
                  <a:pt x="5441156" y="186214"/>
                </a:cubicBezTo>
                <a:cubicBezTo>
                  <a:pt x="5438299" y="174784"/>
                  <a:pt x="5436394" y="169069"/>
                  <a:pt x="5436394" y="169069"/>
                </a:cubicBezTo>
                <a:cubicBezTo>
                  <a:pt x="5436394" y="169069"/>
                  <a:pt x="5437346" y="176689"/>
                  <a:pt x="5438299" y="190976"/>
                </a:cubicBezTo>
                <a:cubicBezTo>
                  <a:pt x="5438299" y="192881"/>
                  <a:pt x="5438299" y="193834"/>
                  <a:pt x="5439251" y="195739"/>
                </a:cubicBezTo>
                <a:cubicBezTo>
                  <a:pt x="5437346" y="203359"/>
                  <a:pt x="5435442" y="212884"/>
                  <a:pt x="5433537" y="225266"/>
                </a:cubicBezTo>
                <a:cubicBezTo>
                  <a:pt x="5430679" y="223361"/>
                  <a:pt x="5429726" y="221456"/>
                  <a:pt x="5429726" y="221456"/>
                </a:cubicBezTo>
                <a:cubicBezTo>
                  <a:pt x="5429726" y="221456"/>
                  <a:pt x="5430679" y="223361"/>
                  <a:pt x="5433537" y="225266"/>
                </a:cubicBezTo>
                <a:cubicBezTo>
                  <a:pt x="5432584" y="230029"/>
                  <a:pt x="5431631" y="235744"/>
                  <a:pt x="5430679" y="240506"/>
                </a:cubicBezTo>
                <a:cubicBezTo>
                  <a:pt x="5429726" y="232886"/>
                  <a:pt x="5428774" y="228124"/>
                  <a:pt x="5428774" y="228124"/>
                </a:cubicBezTo>
                <a:cubicBezTo>
                  <a:pt x="5428774" y="228124"/>
                  <a:pt x="5428774" y="232886"/>
                  <a:pt x="5428774" y="242411"/>
                </a:cubicBezTo>
                <a:cubicBezTo>
                  <a:pt x="5426869" y="234791"/>
                  <a:pt x="5425917" y="228124"/>
                  <a:pt x="5424012" y="222409"/>
                </a:cubicBezTo>
                <a:cubicBezTo>
                  <a:pt x="5421154" y="208121"/>
                  <a:pt x="5419249" y="200501"/>
                  <a:pt x="5419249" y="200501"/>
                </a:cubicBezTo>
                <a:cubicBezTo>
                  <a:pt x="5419249" y="200501"/>
                  <a:pt x="5419249" y="209074"/>
                  <a:pt x="5420201" y="223361"/>
                </a:cubicBezTo>
                <a:cubicBezTo>
                  <a:pt x="5421154" y="235744"/>
                  <a:pt x="5422106" y="253841"/>
                  <a:pt x="5424964" y="274796"/>
                </a:cubicBezTo>
                <a:cubicBezTo>
                  <a:pt x="5424012" y="282416"/>
                  <a:pt x="5422106" y="290989"/>
                  <a:pt x="5420201" y="299561"/>
                </a:cubicBezTo>
                <a:cubicBezTo>
                  <a:pt x="5419249" y="301466"/>
                  <a:pt x="5419249" y="303371"/>
                  <a:pt x="5418296" y="305276"/>
                </a:cubicBezTo>
                <a:cubicBezTo>
                  <a:pt x="5417344" y="302419"/>
                  <a:pt x="5416392" y="300514"/>
                  <a:pt x="5415439" y="298609"/>
                </a:cubicBezTo>
                <a:cubicBezTo>
                  <a:pt x="5416392" y="294799"/>
                  <a:pt x="5417344" y="291941"/>
                  <a:pt x="5417344" y="291941"/>
                </a:cubicBezTo>
                <a:cubicBezTo>
                  <a:pt x="5417344" y="291941"/>
                  <a:pt x="5416392" y="293846"/>
                  <a:pt x="5414487" y="296704"/>
                </a:cubicBezTo>
                <a:cubicBezTo>
                  <a:pt x="5414487" y="296704"/>
                  <a:pt x="5414487" y="295751"/>
                  <a:pt x="5414487" y="295751"/>
                </a:cubicBezTo>
                <a:cubicBezTo>
                  <a:pt x="5413534" y="292894"/>
                  <a:pt x="5412581" y="290036"/>
                  <a:pt x="5411629" y="287179"/>
                </a:cubicBezTo>
                <a:cubicBezTo>
                  <a:pt x="5413534" y="274796"/>
                  <a:pt x="5414487" y="268129"/>
                  <a:pt x="5414487" y="268129"/>
                </a:cubicBezTo>
                <a:cubicBezTo>
                  <a:pt x="5414487" y="268129"/>
                  <a:pt x="5412581" y="272891"/>
                  <a:pt x="5409724" y="282416"/>
                </a:cubicBezTo>
                <a:cubicBezTo>
                  <a:pt x="5407819" y="276701"/>
                  <a:pt x="5405914" y="271939"/>
                  <a:pt x="5404009" y="267176"/>
                </a:cubicBezTo>
                <a:cubicBezTo>
                  <a:pt x="5402104" y="262414"/>
                  <a:pt x="5401151" y="258604"/>
                  <a:pt x="5399246" y="253841"/>
                </a:cubicBezTo>
                <a:cubicBezTo>
                  <a:pt x="5400199" y="240506"/>
                  <a:pt x="5400199" y="232886"/>
                  <a:pt x="5400199" y="232886"/>
                </a:cubicBezTo>
                <a:cubicBezTo>
                  <a:pt x="5400199" y="232886"/>
                  <a:pt x="5399246" y="237649"/>
                  <a:pt x="5396389" y="247174"/>
                </a:cubicBezTo>
                <a:cubicBezTo>
                  <a:pt x="5396389" y="246221"/>
                  <a:pt x="5395437" y="245269"/>
                  <a:pt x="5395437" y="244316"/>
                </a:cubicBezTo>
                <a:cubicBezTo>
                  <a:pt x="5390674" y="231934"/>
                  <a:pt x="5387817" y="224314"/>
                  <a:pt x="5387817" y="224314"/>
                </a:cubicBezTo>
                <a:cubicBezTo>
                  <a:pt x="5387817" y="224314"/>
                  <a:pt x="5388769" y="231934"/>
                  <a:pt x="5391626" y="245269"/>
                </a:cubicBezTo>
                <a:cubicBezTo>
                  <a:pt x="5392579" y="249079"/>
                  <a:pt x="5393531" y="252889"/>
                  <a:pt x="5394484" y="257651"/>
                </a:cubicBezTo>
                <a:cubicBezTo>
                  <a:pt x="5391626" y="269081"/>
                  <a:pt x="5388769" y="283369"/>
                  <a:pt x="5384959" y="300514"/>
                </a:cubicBezTo>
                <a:cubicBezTo>
                  <a:pt x="5384959" y="299561"/>
                  <a:pt x="5384959" y="298609"/>
                  <a:pt x="5384006" y="297656"/>
                </a:cubicBezTo>
                <a:cubicBezTo>
                  <a:pt x="5383054" y="288131"/>
                  <a:pt x="5382101" y="283369"/>
                  <a:pt x="5382101" y="283369"/>
                </a:cubicBezTo>
                <a:cubicBezTo>
                  <a:pt x="5382101" y="283369"/>
                  <a:pt x="5382101" y="284321"/>
                  <a:pt x="5382101" y="287179"/>
                </a:cubicBezTo>
                <a:cubicBezTo>
                  <a:pt x="5381149" y="283369"/>
                  <a:pt x="5380196" y="280511"/>
                  <a:pt x="5380196" y="276701"/>
                </a:cubicBezTo>
                <a:cubicBezTo>
                  <a:pt x="5380196" y="275749"/>
                  <a:pt x="5379244" y="273844"/>
                  <a:pt x="5379244" y="272891"/>
                </a:cubicBezTo>
                <a:cubicBezTo>
                  <a:pt x="5380196" y="270986"/>
                  <a:pt x="5380196" y="269081"/>
                  <a:pt x="5380196" y="269081"/>
                </a:cubicBezTo>
                <a:cubicBezTo>
                  <a:pt x="5380196" y="269081"/>
                  <a:pt x="5380196" y="270034"/>
                  <a:pt x="5379244" y="271939"/>
                </a:cubicBezTo>
                <a:cubicBezTo>
                  <a:pt x="5376387" y="260509"/>
                  <a:pt x="5374481" y="250984"/>
                  <a:pt x="5372576" y="241459"/>
                </a:cubicBezTo>
                <a:cubicBezTo>
                  <a:pt x="5372576" y="238601"/>
                  <a:pt x="5372576" y="235744"/>
                  <a:pt x="5373529" y="232886"/>
                </a:cubicBezTo>
                <a:cubicBezTo>
                  <a:pt x="5374481" y="217646"/>
                  <a:pt x="5376387" y="203359"/>
                  <a:pt x="5378292" y="190024"/>
                </a:cubicBezTo>
                <a:cubicBezTo>
                  <a:pt x="5379244" y="176689"/>
                  <a:pt x="5382101" y="165259"/>
                  <a:pt x="5384006" y="153829"/>
                </a:cubicBezTo>
                <a:cubicBezTo>
                  <a:pt x="5384959" y="148114"/>
                  <a:pt x="5385912" y="143351"/>
                  <a:pt x="5386864" y="138589"/>
                </a:cubicBezTo>
                <a:cubicBezTo>
                  <a:pt x="5387817" y="133826"/>
                  <a:pt x="5388769" y="130016"/>
                  <a:pt x="5389721" y="126206"/>
                </a:cubicBezTo>
                <a:cubicBezTo>
                  <a:pt x="5392579" y="110966"/>
                  <a:pt x="5394484" y="102394"/>
                  <a:pt x="5394484" y="102394"/>
                </a:cubicBezTo>
                <a:cubicBezTo>
                  <a:pt x="5394484" y="102394"/>
                  <a:pt x="5391626" y="110966"/>
                  <a:pt x="5385912" y="125254"/>
                </a:cubicBezTo>
                <a:cubicBezTo>
                  <a:pt x="5384959" y="129064"/>
                  <a:pt x="5383054" y="132874"/>
                  <a:pt x="5381149" y="137636"/>
                </a:cubicBezTo>
                <a:cubicBezTo>
                  <a:pt x="5379244" y="142399"/>
                  <a:pt x="5378292" y="147161"/>
                  <a:pt x="5376387" y="151924"/>
                </a:cubicBezTo>
                <a:cubicBezTo>
                  <a:pt x="5373529" y="162401"/>
                  <a:pt x="5369719" y="174784"/>
                  <a:pt x="5366862" y="188119"/>
                </a:cubicBezTo>
                <a:cubicBezTo>
                  <a:pt x="5365909" y="193834"/>
                  <a:pt x="5364004" y="199549"/>
                  <a:pt x="5363051" y="205264"/>
                </a:cubicBezTo>
                <a:cubicBezTo>
                  <a:pt x="5361146" y="199549"/>
                  <a:pt x="5360194" y="196691"/>
                  <a:pt x="5360194" y="196691"/>
                </a:cubicBezTo>
                <a:cubicBezTo>
                  <a:pt x="5360194" y="196691"/>
                  <a:pt x="5361146" y="201454"/>
                  <a:pt x="5361146" y="210979"/>
                </a:cubicBezTo>
                <a:cubicBezTo>
                  <a:pt x="5360194" y="217646"/>
                  <a:pt x="5358289" y="224314"/>
                  <a:pt x="5357337" y="230981"/>
                </a:cubicBezTo>
                <a:cubicBezTo>
                  <a:pt x="5356384" y="235744"/>
                  <a:pt x="5355431" y="240506"/>
                  <a:pt x="5355431" y="245269"/>
                </a:cubicBezTo>
                <a:cubicBezTo>
                  <a:pt x="5355431" y="241459"/>
                  <a:pt x="5354479" y="238601"/>
                  <a:pt x="5354479" y="235744"/>
                </a:cubicBezTo>
                <a:cubicBezTo>
                  <a:pt x="5354479" y="233839"/>
                  <a:pt x="5354479" y="231934"/>
                  <a:pt x="5354479" y="230029"/>
                </a:cubicBezTo>
                <a:cubicBezTo>
                  <a:pt x="5355431" y="217646"/>
                  <a:pt x="5355431" y="210979"/>
                  <a:pt x="5355431" y="210979"/>
                </a:cubicBezTo>
                <a:cubicBezTo>
                  <a:pt x="5355431" y="210979"/>
                  <a:pt x="5354479" y="214789"/>
                  <a:pt x="5352574" y="222409"/>
                </a:cubicBezTo>
                <a:cubicBezTo>
                  <a:pt x="5350669" y="210026"/>
                  <a:pt x="5348764" y="199549"/>
                  <a:pt x="5347812" y="190024"/>
                </a:cubicBezTo>
                <a:cubicBezTo>
                  <a:pt x="5347812" y="186214"/>
                  <a:pt x="5347812" y="182404"/>
                  <a:pt x="5347812" y="179546"/>
                </a:cubicBezTo>
                <a:cubicBezTo>
                  <a:pt x="5347812" y="167164"/>
                  <a:pt x="5347812" y="160496"/>
                  <a:pt x="5347812" y="160496"/>
                </a:cubicBezTo>
                <a:cubicBezTo>
                  <a:pt x="5347812" y="160496"/>
                  <a:pt x="5346859" y="165259"/>
                  <a:pt x="5344954" y="173831"/>
                </a:cubicBezTo>
                <a:cubicBezTo>
                  <a:pt x="5342096" y="158591"/>
                  <a:pt x="5341144" y="150019"/>
                  <a:pt x="5341144" y="150019"/>
                </a:cubicBezTo>
                <a:cubicBezTo>
                  <a:pt x="5341144" y="150019"/>
                  <a:pt x="5341144" y="160496"/>
                  <a:pt x="5342096" y="177641"/>
                </a:cubicBezTo>
                <a:cubicBezTo>
                  <a:pt x="5342096" y="180499"/>
                  <a:pt x="5342096" y="184309"/>
                  <a:pt x="5342096" y="187166"/>
                </a:cubicBezTo>
                <a:cubicBezTo>
                  <a:pt x="5341144" y="190976"/>
                  <a:pt x="5341144" y="195739"/>
                  <a:pt x="5340192" y="200501"/>
                </a:cubicBezTo>
                <a:cubicBezTo>
                  <a:pt x="5339239" y="209074"/>
                  <a:pt x="5337334" y="218599"/>
                  <a:pt x="5337334" y="229076"/>
                </a:cubicBezTo>
                <a:cubicBezTo>
                  <a:pt x="5337334" y="239554"/>
                  <a:pt x="5336381" y="250984"/>
                  <a:pt x="5336381" y="263366"/>
                </a:cubicBezTo>
                <a:cubicBezTo>
                  <a:pt x="5336381" y="269081"/>
                  <a:pt x="5336381" y="275749"/>
                  <a:pt x="5336381" y="282416"/>
                </a:cubicBezTo>
                <a:cubicBezTo>
                  <a:pt x="5336381" y="282416"/>
                  <a:pt x="5336381" y="282416"/>
                  <a:pt x="5336381" y="282416"/>
                </a:cubicBezTo>
                <a:cubicBezTo>
                  <a:pt x="5335429" y="286226"/>
                  <a:pt x="5334476" y="290036"/>
                  <a:pt x="5333524" y="293846"/>
                </a:cubicBezTo>
                <a:cubicBezTo>
                  <a:pt x="5333524" y="292894"/>
                  <a:pt x="5332571" y="291941"/>
                  <a:pt x="5332571" y="291941"/>
                </a:cubicBezTo>
                <a:cubicBezTo>
                  <a:pt x="5330667" y="287179"/>
                  <a:pt x="5329714" y="282416"/>
                  <a:pt x="5327809" y="278606"/>
                </a:cubicBezTo>
                <a:cubicBezTo>
                  <a:pt x="5323999" y="269081"/>
                  <a:pt x="5321142" y="259556"/>
                  <a:pt x="5319237" y="252889"/>
                </a:cubicBezTo>
                <a:cubicBezTo>
                  <a:pt x="5313521" y="238601"/>
                  <a:pt x="5310664" y="230029"/>
                  <a:pt x="5310664" y="230029"/>
                </a:cubicBezTo>
                <a:cubicBezTo>
                  <a:pt x="5310664" y="230029"/>
                  <a:pt x="5312569" y="238601"/>
                  <a:pt x="5315426" y="253841"/>
                </a:cubicBezTo>
                <a:cubicBezTo>
                  <a:pt x="5316379" y="257651"/>
                  <a:pt x="5317331" y="262414"/>
                  <a:pt x="5318284" y="267176"/>
                </a:cubicBezTo>
                <a:cubicBezTo>
                  <a:pt x="5316379" y="264319"/>
                  <a:pt x="5315426" y="263366"/>
                  <a:pt x="5315426" y="263366"/>
                </a:cubicBezTo>
                <a:cubicBezTo>
                  <a:pt x="5315426" y="263366"/>
                  <a:pt x="5317331" y="268129"/>
                  <a:pt x="5320189" y="276701"/>
                </a:cubicBezTo>
                <a:cubicBezTo>
                  <a:pt x="5320189" y="278606"/>
                  <a:pt x="5321142" y="279559"/>
                  <a:pt x="5321142" y="281464"/>
                </a:cubicBezTo>
                <a:cubicBezTo>
                  <a:pt x="5322094" y="286226"/>
                  <a:pt x="5323046" y="291941"/>
                  <a:pt x="5324951" y="297656"/>
                </a:cubicBezTo>
                <a:cubicBezTo>
                  <a:pt x="5325904" y="300514"/>
                  <a:pt x="5326856" y="303371"/>
                  <a:pt x="5326856" y="306229"/>
                </a:cubicBezTo>
                <a:cubicBezTo>
                  <a:pt x="5323999" y="310991"/>
                  <a:pt x="5320189" y="316706"/>
                  <a:pt x="5316379" y="322421"/>
                </a:cubicBezTo>
                <a:cubicBezTo>
                  <a:pt x="5313521" y="327184"/>
                  <a:pt x="5309712" y="332899"/>
                  <a:pt x="5306854" y="338614"/>
                </a:cubicBezTo>
                <a:cubicBezTo>
                  <a:pt x="5303996" y="343376"/>
                  <a:pt x="5301139" y="349091"/>
                  <a:pt x="5298281" y="354806"/>
                </a:cubicBezTo>
                <a:cubicBezTo>
                  <a:pt x="5298281" y="350996"/>
                  <a:pt x="5298281" y="347186"/>
                  <a:pt x="5298281" y="344329"/>
                </a:cubicBezTo>
                <a:cubicBezTo>
                  <a:pt x="5299234" y="334804"/>
                  <a:pt x="5300187" y="326231"/>
                  <a:pt x="5301139" y="318611"/>
                </a:cubicBezTo>
                <a:cubicBezTo>
                  <a:pt x="5303044" y="308134"/>
                  <a:pt x="5303996" y="299561"/>
                  <a:pt x="5305901" y="291941"/>
                </a:cubicBezTo>
                <a:cubicBezTo>
                  <a:pt x="5309712" y="276701"/>
                  <a:pt x="5311617" y="269081"/>
                  <a:pt x="5311617" y="269081"/>
                </a:cubicBezTo>
                <a:cubicBezTo>
                  <a:pt x="5311617" y="269081"/>
                  <a:pt x="5307806" y="276701"/>
                  <a:pt x="5302092" y="290989"/>
                </a:cubicBezTo>
                <a:cubicBezTo>
                  <a:pt x="5301139" y="293846"/>
                  <a:pt x="5300187" y="295751"/>
                  <a:pt x="5299234" y="298609"/>
                </a:cubicBezTo>
                <a:cubicBezTo>
                  <a:pt x="5299234" y="276701"/>
                  <a:pt x="5299234" y="263366"/>
                  <a:pt x="5299234" y="263366"/>
                </a:cubicBezTo>
                <a:cubicBezTo>
                  <a:pt x="5299234" y="263366"/>
                  <a:pt x="5295424" y="284321"/>
                  <a:pt x="5290662" y="317659"/>
                </a:cubicBezTo>
                <a:cubicBezTo>
                  <a:pt x="5290662" y="315754"/>
                  <a:pt x="5289709" y="314801"/>
                  <a:pt x="5289709" y="312896"/>
                </a:cubicBezTo>
                <a:cubicBezTo>
                  <a:pt x="5287804" y="306229"/>
                  <a:pt x="5286851" y="300514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4946" y="295751"/>
                  <a:pt x="5284946" y="295751"/>
                  <a:pt x="5284946" y="295751"/>
                </a:cubicBezTo>
                <a:cubicBezTo>
                  <a:pt x="5283994" y="291941"/>
                  <a:pt x="5283042" y="288131"/>
                  <a:pt x="5282089" y="284321"/>
                </a:cubicBezTo>
                <a:cubicBezTo>
                  <a:pt x="5282089" y="283369"/>
                  <a:pt x="5282089" y="283369"/>
                  <a:pt x="5281137" y="282416"/>
                </a:cubicBezTo>
                <a:cubicBezTo>
                  <a:pt x="5285899" y="264319"/>
                  <a:pt x="5288756" y="252889"/>
                  <a:pt x="5288756" y="252889"/>
                </a:cubicBezTo>
                <a:cubicBezTo>
                  <a:pt x="5288756" y="252889"/>
                  <a:pt x="5284946" y="260509"/>
                  <a:pt x="5279231" y="273844"/>
                </a:cubicBezTo>
                <a:cubicBezTo>
                  <a:pt x="5278279" y="269081"/>
                  <a:pt x="5276374" y="265271"/>
                  <a:pt x="5275421" y="262414"/>
                </a:cubicBezTo>
                <a:cubicBezTo>
                  <a:pt x="5270659" y="250031"/>
                  <a:pt x="5268754" y="243364"/>
                  <a:pt x="5268754" y="243364"/>
                </a:cubicBezTo>
                <a:cubicBezTo>
                  <a:pt x="5268754" y="243364"/>
                  <a:pt x="5269706" y="250031"/>
                  <a:pt x="5271612" y="262414"/>
                </a:cubicBezTo>
                <a:cubicBezTo>
                  <a:pt x="5272564" y="268129"/>
                  <a:pt x="5273517" y="275749"/>
                  <a:pt x="5274469" y="283369"/>
                </a:cubicBezTo>
                <a:cubicBezTo>
                  <a:pt x="5270659" y="290989"/>
                  <a:pt x="5266849" y="300514"/>
                  <a:pt x="5263039" y="310039"/>
                </a:cubicBezTo>
                <a:cubicBezTo>
                  <a:pt x="5263039" y="305276"/>
                  <a:pt x="5263039" y="302419"/>
                  <a:pt x="5263039" y="302419"/>
                </a:cubicBezTo>
                <a:cubicBezTo>
                  <a:pt x="5263039" y="302419"/>
                  <a:pt x="5262087" y="305276"/>
                  <a:pt x="5260181" y="310039"/>
                </a:cubicBezTo>
                <a:cubicBezTo>
                  <a:pt x="5260181" y="310039"/>
                  <a:pt x="5260181" y="309086"/>
                  <a:pt x="5260181" y="309086"/>
                </a:cubicBezTo>
                <a:cubicBezTo>
                  <a:pt x="5260181" y="306229"/>
                  <a:pt x="5260181" y="303371"/>
                  <a:pt x="5261134" y="301466"/>
                </a:cubicBezTo>
                <a:cubicBezTo>
                  <a:pt x="5261134" y="294799"/>
                  <a:pt x="5262087" y="289084"/>
                  <a:pt x="5262087" y="284321"/>
                </a:cubicBezTo>
                <a:cubicBezTo>
                  <a:pt x="5263039" y="274796"/>
                  <a:pt x="5263039" y="269081"/>
                  <a:pt x="5263039" y="269081"/>
                </a:cubicBezTo>
                <a:cubicBezTo>
                  <a:pt x="5263039" y="269081"/>
                  <a:pt x="5261134" y="273844"/>
                  <a:pt x="5258276" y="283369"/>
                </a:cubicBezTo>
                <a:cubicBezTo>
                  <a:pt x="5258276" y="284321"/>
                  <a:pt x="5257324" y="286226"/>
                  <a:pt x="5257324" y="287179"/>
                </a:cubicBezTo>
                <a:cubicBezTo>
                  <a:pt x="5256371" y="282416"/>
                  <a:pt x="5256371" y="277654"/>
                  <a:pt x="5255419" y="273844"/>
                </a:cubicBezTo>
                <a:cubicBezTo>
                  <a:pt x="5255419" y="272891"/>
                  <a:pt x="5255419" y="271939"/>
                  <a:pt x="5255419" y="271939"/>
                </a:cubicBezTo>
                <a:cubicBezTo>
                  <a:pt x="5255419" y="271939"/>
                  <a:pt x="5255419" y="271939"/>
                  <a:pt x="5255419" y="270986"/>
                </a:cubicBezTo>
                <a:cubicBezTo>
                  <a:pt x="5256371" y="268129"/>
                  <a:pt x="5256371" y="266224"/>
                  <a:pt x="5256371" y="266224"/>
                </a:cubicBezTo>
                <a:cubicBezTo>
                  <a:pt x="5256371" y="266224"/>
                  <a:pt x="5256371" y="267176"/>
                  <a:pt x="5255419" y="268129"/>
                </a:cubicBezTo>
                <a:cubicBezTo>
                  <a:pt x="5256371" y="255746"/>
                  <a:pt x="5257324" y="244316"/>
                  <a:pt x="5258276" y="232886"/>
                </a:cubicBezTo>
                <a:cubicBezTo>
                  <a:pt x="5262087" y="188119"/>
                  <a:pt x="5263039" y="158591"/>
                  <a:pt x="5263039" y="158591"/>
                </a:cubicBezTo>
                <a:cubicBezTo>
                  <a:pt x="5263039" y="158591"/>
                  <a:pt x="5258276" y="175736"/>
                  <a:pt x="5252562" y="204311"/>
                </a:cubicBezTo>
                <a:cubicBezTo>
                  <a:pt x="5253514" y="193834"/>
                  <a:pt x="5254467" y="183356"/>
                  <a:pt x="5255419" y="173831"/>
                </a:cubicBezTo>
                <a:cubicBezTo>
                  <a:pt x="5256371" y="160496"/>
                  <a:pt x="5257324" y="150019"/>
                  <a:pt x="5258276" y="140494"/>
                </a:cubicBezTo>
                <a:cubicBezTo>
                  <a:pt x="5260181" y="121444"/>
                  <a:pt x="5260181" y="110966"/>
                  <a:pt x="5260181" y="110966"/>
                </a:cubicBezTo>
                <a:cubicBezTo>
                  <a:pt x="5260181" y="110966"/>
                  <a:pt x="5257324" y="121444"/>
                  <a:pt x="5254467" y="139541"/>
                </a:cubicBezTo>
                <a:cubicBezTo>
                  <a:pt x="5252562" y="149066"/>
                  <a:pt x="5250656" y="159544"/>
                  <a:pt x="5247799" y="172879"/>
                </a:cubicBezTo>
                <a:cubicBezTo>
                  <a:pt x="5246846" y="179546"/>
                  <a:pt x="5244942" y="186214"/>
                  <a:pt x="5243989" y="192881"/>
                </a:cubicBezTo>
                <a:cubicBezTo>
                  <a:pt x="5243989" y="195739"/>
                  <a:pt x="5243037" y="198596"/>
                  <a:pt x="5243037" y="201454"/>
                </a:cubicBezTo>
                <a:cubicBezTo>
                  <a:pt x="5242084" y="197644"/>
                  <a:pt x="5241131" y="194786"/>
                  <a:pt x="5241131" y="194786"/>
                </a:cubicBezTo>
                <a:cubicBezTo>
                  <a:pt x="5241131" y="194786"/>
                  <a:pt x="5241131" y="199549"/>
                  <a:pt x="5241131" y="209074"/>
                </a:cubicBezTo>
                <a:cubicBezTo>
                  <a:pt x="5241131" y="210979"/>
                  <a:pt x="5240179" y="213836"/>
                  <a:pt x="5240179" y="215741"/>
                </a:cubicBezTo>
                <a:cubicBezTo>
                  <a:pt x="5239226" y="225266"/>
                  <a:pt x="5237321" y="235744"/>
                  <a:pt x="5235417" y="246221"/>
                </a:cubicBezTo>
                <a:cubicBezTo>
                  <a:pt x="5234464" y="248126"/>
                  <a:pt x="5232559" y="250984"/>
                  <a:pt x="5230654" y="252889"/>
                </a:cubicBezTo>
                <a:cubicBezTo>
                  <a:pt x="5227796" y="256699"/>
                  <a:pt x="5225892" y="261461"/>
                  <a:pt x="5222081" y="266224"/>
                </a:cubicBezTo>
                <a:cubicBezTo>
                  <a:pt x="5220176" y="270034"/>
                  <a:pt x="5217319" y="274796"/>
                  <a:pt x="5215414" y="279559"/>
                </a:cubicBezTo>
                <a:cubicBezTo>
                  <a:pt x="5215414" y="279559"/>
                  <a:pt x="5215414" y="279559"/>
                  <a:pt x="5215414" y="278606"/>
                </a:cubicBezTo>
                <a:cubicBezTo>
                  <a:pt x="5216367" y="276701"/>
                  <a:pt x="5216367" y="275749"/>
                  <a:pt x="5216367" y="275749"/>
                </a:cubicBezTo>
                <a:cubicBezTo>
                  <a:pt x="5216367" y="275749"/>
                  <a:pt x="5216367" y="276701"/>
                  <a:pt x="5215414" y="277654"/>
                </a:cubicBezTo>
                <a:cubicBezTo>
                  <a:pt x="5213509" y="267176"/>
                  <a:pt x="5212556" y="257651"/>
                  <a:pt x="5211604" y="249079"/>
                </a:cubicBezTo>
                <a:cubicBezTo>
                  <a:pt x="5210651" y="239554"/>
                  <a:pt x="5209699" y="230981"/>
                  <a:pt x="5208746" y="224314"/>
                </a:cubicBezTo>
                <a:cubicBezTo>
                  <a:pt x="5206842" y="210979"/>
                  <a:pt x="5205889" y="202406"/>
                  <a:pt x="5205889" y="202406"/>
                </a:cubicBezTo>
                <a:cubicBezTo>
                  <a:pt x="5205889" y="202406"/>
                  <a:pt x="5205889" y="210026"/>
                  <a:pt x="5204937" y="224314"/>
                </a:cubicBezTo>
                <a:cubicBezTo>
                  <a:pt x="5204937" y="230981"/>
                  <a:pt x="5204937" y="239554"/>
                  <a:pt x="5204937" y="249079"/>
                </a:cubicBezTo>
                <a:cubicBezTo>
                  <a:pt x="5204937" y="253841"/>
                  <a:pt x="5204937" y="258604"/>
                  <a:pt x="5204937" y="264319"/>
                </a:cubicBezTo>
                <a:cubicBezTo>
                  <a:pt x="5204937" y="270034"/>
                  <a:pt x="5204937" y="275749"/>
                  <a:pt x="5205889" y="281464"/>
                </a:cubicBezTo>
                <a:cubicBezTo>
                  <a:pt x="5205889" y="284321"/>
                  <a:pt x="5205889" y="286226"/>
                  <a:pt x="5205889" y="289084"/>
                </a:cubicBezTo>
                <a:cubicBezTo>
                  <a:pt x="5204937" y="287179"/>
                  <a:pt x="5203984" y="286226"/>
                  <a:pt x="5203984" y="286226"/>
                </a:cubicBezTo>
                <a:cubicBezTo>
                  <a:pt x="5203984" y="286226"/>
                  <a:pt x="5204937" y="288131"/>
                  <a:pt x="5205889" y="290989"/>
                </a:cubicBezTo>
                <a:cubicBezTo>
                  <a:pt x="5205889" y="290989"/>
                  <a:pt x="5205889" y="290989"/>
                  <a:pt x="5205889" y="291941"/>
                </a:cubicBezTo>
                <a:cubicBezTo>
                  <a:pt x="5204937" y="290036"/>
                  <a:pt x="5203984" y="289084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3984" y="287179"/>
                  <a:pt x="5203984" y="287179"/>
                  <a:pt x="5203984" y="287179"/>
                </a:cubicBezTo>
                <a:cubicBezTo>
                  <a:pt x="5201126" y="281464"/>
                  <a:pt x="5199221" y="278606"/>
                  <a:pt x="5199221" y="278606"/>
                </a:cubicBezTo>
                <a:cubicBezTo>
                  <a:pt x="5199221" y="278606"/>
                  <a:pt x="5200174" y="283369"/>
                  <a:pt x="5202079" y="290989"/>
                </a:cubicBezTo>
                <a:cubicBezTo>
                  <a:pt x="5201126" y="292894"/>
                  <a:pt x="5200174" y="295751"/>
                  <a:pt x="5198269" y="300514"/>
                </a:cubicBezTo>
                <a:cubicBezTo>
                  <a:pt x="5197317" y="298609"/>
                  <a:pt x="5196364" y="297656"/>
                  <a:pt x="5195412" y="295751"/>
                </a:cubicBezTo>
                <a:cubicBezTo>
                  <a:pt x="5193506" y="284321"/>
                  <a:pt x="5192554" y="273844"/>
                  <a:pt x="5191601" y="263366"/>
                </a:cubicBezTo>
                <a:cubicBezTo>
                  <a:pt x="5187792" y="232886"/>
                  <a:pt x="5185887" y="208121"/>
                  <a:pt x="5184934" y="190024"/>
                </a:cubicBezTo>
                <a:cubicBezTo>
                  <a:pt x="5183981" y="181451"/>
                  <a:pt x="5183981" y="173831"/>
                  <a:pt x="5183981" y="169069"/>
                </a:cubicBezTo>
                <a:cubicBezTo>
                  <a:pt x="5183981" y="164306"/>
                  <a:pt x="5183981" y="161449"/>
                  <a:pt x="5183981" y="161449"/>
                </a:cubicBezTo>
                <a:cubicBezTo>
                  <a:pt x="5183981" y="161449"/>
                  <a:pt x="5183981" y="164306"/>
                  <a:pt x="5183029" y="169069"/>
                </a:cubicBezTo>
                <a:cubicBezTo>
                  <a:pt x="5182076" y="173831"/>
                  <a:pt x="5182076" y="180499"/>
                  <a:pt x="5181124" y="190024"/>
                </a:cubicBezTo>
                <a:cubicBezTo>
                  <a:pt x="5181124" y="196691"/>
                  <a:pt x="5180171" y="204311"/>
                  <a:pt x="5180171" y="211931"/>
                </a:cubicBezTo>
                <a:cubicBezTo>
                  <a:pt x="5179219" y="212884"/>
                  <a:pt x="5178267" y="213836"/>
                  <a:pt x="5177314" y="215741"/>
                </a:cubicBezTo>
                <a:cubicBezTo>
                  <a:pt x="5174456" y="219551"/>
                  <a:pt x="5170646" y="224314"/>
                  <a:pt x="5165884" y="231934"/>
                </a:cubicBezTo>
                <a:cubicBezTo>
                  <a:pt x="5164931" y="232886"/>
                  <a:pt x="5163979" y="234791"/>
                  <a:pt x="5163979" y="235744"/>
                </a:cubicBezTo>
                <a:cubicBezTo>
                  <a:pt x="5163026" y="233839"/>
                  <a:pt x="5162074" y="231934"/>
                  <a:pt x="5161121" y="230029"/>
                </a:cubicBezTo>
                <a:cubicBezTo>
                  <a:pt x="5161121" y="230029"/>
                  <a:pt x="5161121" y="229076"/>
                  <a:pt x="5161121" y="229076"/>
                </a:cubicBezTo>
                <a:cubicBezTo>
                  <a:pt x="5162074" y="222409"/>
                  <a:pt x="5162074" y="217646"/>
                  <a:pt x="5163026" y="213836"/>
                </a:cubicBezTo>
                <a:cubicBezTo>
                  <a:pt x="5163979" y="210026"/>
                  <a:pt x="5163979" y="208121"/>
                  <a:pt x="5163979" y="208121"/>
                </a:cubicBezTo>
                <a:cubicBezTo>
                  <a:pt x="5163979" y="208121"/>
                  <a:pt x="5161121" y="213836"/>
                  <a:pt x="5158264" y="224314"/>
                </a:cubicBezTo>
                <a:cubicBezTo>
                  <a:pt x="5157312" y="222409"/>
                  <a:pt x="5156359" y="221456"/>
                  <a:pt x="5156359" y="220504"/>
                </a:cubicBezTo>
                <a:cubicBezTo>
                  <a:pt x="5152549" y="213836"/>
                  <a:pt x="5149692" y="208121"/>
                  <a:pt x="5147787" y="205264"/>
                </a:cubicBezTo>
                <a:cubicBezTo>
                  <a:pt x="5146834" y="195739"/>
                  <a:pt x="5145881" y="186214"/>
                  <a:pt x="5144929" y="178594"/>
                </a:cubicBezTo>
                <a:cubicBezTo>
                  <a:pt x="5143024" y="159544"/>
                  <a:pt x="5141119" y="149066"/>
                  <a:pt x="5141119" y="149066"/>
                </a:cubicBezTo>
                <a:cubicBezTo>
                  <a:pt x="5141119" y="149066"/>
                  <a:pt x="5141119" y="159544"/>
                  <a:pt x="5141119" y="178594"/>
                </a:cubicBezTo>
                <a:cubicBezTo>
                  <a:pt x="5141119" y="197644"/>
                  <a:pt x="5141119" y="224314"/>
                  <a:pt x="5141119" y="255746"/>
                </a:cubicBezTo>
                <a:cubicBezTo>
                  <a:pt x="5141119" y="256699"/>
                  <a:pt x="5141119" y="257651"/>
                  <a:pt x="5141119" y="258604"/>
                </a:cubicBezTo>
                <a:cubicBezTo>
                  <a:pt x="5140167" y="259556"/>
                  <a:pt x="5140167" y="259556"/>
                  <a:pt x="5139214" y="260509"/>
                </a:cubicBezTo>
                <a:cubicBezTo>
                  <a:pt x="5138262" y="261461"/>
                  <a:pt x="5136356" y="263366"/>
                  <a:pt x="5134451" y="265271"/>
                </a:cubicBezTo>
                <a:cubicBezTo>
                  <a:pt x="5131594" y="216694"/>
                  <a:pt x="5128737" y="184309"/>
                  <a:pt x="5128737" y="184309"/>
                </a:cubicBezTo>
                <a:cubicBezTo>
                  <a:pt x="5128737" y="184309"/>
                  <a:pt x="5126831" y="204311"/>
                  <a:pt x="5124926" y="236696"/>
                </a:cubicBezTo>
                <a:cubicBezTo>
                  <a:pt x="5121117" y="225266"/>
                  <a:pt x="5119212" y="219551"/>
                  <a:pt x="5119212" y="219551"/>
                </a:cubicBezTo>
                <a:cubicBezTo>
                  <a:pt x="5119212" y="219551"/>
                  <a:pt x="5121117" y="230029"/>
                  <a:pt x="5123974" y="249079"/>
                </a:cubicBezTo>
                <a:cubicBezTo>
                  <a:pt x="5123974" y="251936"/>
                  <a:pt x="5123974" y="255746"/>
                  <a:pt x="5123021" y="258604"/>
                </a:cubicBezTo>
                <a:cubicBezTo>
                  <a:pt x="5122069" y="263366"/>
                  <a:pt x="5121117" y="270034"/>
                  <a:pt x="5120164" y="279559"/>
                </a:cubicBezTo>
                <a:cubicBezTo>
                  <a:pt x="5119212" y="281464"/>
                  <a:pt x="5117306" y="283369"/>
                  <a:pt x="5116354" y="285274"/>
                </a:cubicBezTo>
                <a:cubicBezTo>
                  <a:pt x="5113496" y="289084"/>
                  <a:pt x="5109687" y="293846"/>
                  <a:pt x="5106829" y="298609"/>
                </a:cubicBezTo>
                <a:cubicBezTo>
                  <a:pt x="5105876" y="299561"/>
                  <a:pt x="5104924" y="301466"/>
                  <a:pt x="5103971" y="303371"/>
                </a:cubicBezTo>
                <a:cubicBezTo>
                  <a:pt x="5097304" y="287179"/>
                  <a:pt x="5090637" y="272891"/>
                  <a:pt x="5085874" y="261461"/>
                </a:cubicBezTo>
                <a:cubicBezTo>
                  <a:pt x="5085874" y="261461"/>
                  <a:pt x="5085874" y="261461"/>
                  <a:pt x="5086826" y="261461"/>
                </a:cubicBezTo>
                <a:cubicBezTo>
                  <a:pt x="5089684" y="260509"/>
                  <a:pt x="5091589" y="260509"/>
                  <a:pt x="5091589" y="260509"/>
                </a:cubicBezTo>
                <a:cubicBezTo>
                  <a:pt x="5091589" y="260509"/>
                  <a:pt x="5089684" y="260509"/>
                  <a:pt x="5086826" y="260509"/>
                </a:cubicBezTo>
                <a:cubicBezTo>
                  <a:pt x="5086826" y="260509"/>
                  <a:pt x="5085874" y="260509"/>
                  <a:pt x="5085874" y="260509"/>
                </a:cubicBezTo>
                <a:cubicBezTo>
                  <a:pt x="5078254" y="243364"/>
                  <a:pt x="5073492" y="232886"/>
                  <a:pt x="5071587" y="230029"/>
                </a:cubicBezTo>
                <a:cubicBezTo>
                  <a:pt x="5071587" y="225266"/>
                  <a:pt x="5071587" y="222409"/>
                  <a:pt x="5071587" y="222409"/>
                </a:cubicBezTo>
                <a:cubicBezTo>
                  <a:pt x="5071587" y="222409"/>
                  <a:pt x="5070634" y="224314"/>
                  <a:pt x="5069681" y="227171"/>
                </a:cubicBezTo>
                <a:cubicBezTo>
                  <a:pt x="5066824" y="214789"/>
                  <a:pt x="5063967" y="203359"/>
                  <a:pt x="5062062" y="192881"/>
                </a:cubicBezTo>
                <a:cubicBezTo>
                  <a:pt x="5061109" y="186214"/>
                  <a:pt x="5059204" y="180499"/>
                  <a:pt x="5058251" y="174784"/>
                </a:cubicBezTo>
                <a:cubicBezTo>
                  <a:pt x="5057299" y="169069"/>
                  <a:pt x="5056346" y="164306"/>
                  <a:pt x="5055394" y="159544"/>
                </a:cubicBezTo>
                <a:cubicBezTo>
                  <a:pt x="5051584" y="140494"/>
                  <a:pt x="5049679" y="130016"/>
                  <a:pt x="5049679" y="130016"/>
                </a:cubicBezTo>
                <a:cubicBezTo>
                  <a:pt x="5049679" y="130016"/>
                  <a:pt x="5050631" y="140494"/>
                  <a:pt x="5050631" y="159544"/>
                </a:cubicBezTo>
                <a:cubicBezTo>
                  <a:pt x="5050631" y="164306"/>
                  <a:pt x="5051584" y="169069"/>
                  <a:pt x="5051584" y="174784"/>
                </a:cubicBezTo>
                <a:cubicBezTo>
                  <a:pt x="5052537" y="180499"/>
                  <a:pt x="5052537" y="186214"/>
                  <a:pt x="5053489" y="192881"/>
                </a:cubicBezTo>
                <a:cubicBezTo>
                  <a:pt x="5055394" y="206216"/>
                  <a:pt x="5056346" y="220504"/>
                  <a:pt x="5059204" y="236696"/>
                </a:cubicBezTo>
                <a:cubicBezTo>
                  <a:pt x="5060156" y="240506"/>
                  <a:pt x="5061109" y="245269"/>
                  <a:pt x="5061109" y="249079"/>
                </a:cubicBezTo>
                <a:cubicBezTo>
                  <a:pt x="5059204" y="254794"/>
                  <a:pt x="5057299" y="262414"/>
                  <a:pt x="5055394" y="270034"/>
                </a:cubicBezTo>
                <a:cubicBezTo>
                  <a:pt x="5054442" y="270986"/>
                  <a:pt x="5053489" y="270986"/>
                  <a:pt x="5052537" y="271939"/>
                </a:cubicBezTo>
                <a:cubicBezTo>
                  <a:pt x="5052537" y="271939"/>
                  <a:pt x="5052537" y="271939"/>
                  <a:pt x="5052537" y="271939"/>
                </a:cubicBezTo>
                <a:cubicBezTo>
                  <a:pt x="5051584" y="269081"/>
                  <a:pt x="5051584" y="267176"/>
                  <a:pt x="5051584" y="267176"/>
                </a:cubicBezTo>
                <a:cubicBezTo>
                  <a:pt x="5051584" y="267176"/>
                  <a:pt x="5051584" y="268129"/>
                  <a:pt x="5051584" y="269081"/>
                </a:cubicBezTo>
                <a:cubicBezTo>
                  <a:pt x="5050631" y="266224"/>
                  <a:pt x="5049679" y="264319"/>
                  <a:pt x="5048726" y="261461"/>
                </a:cubicBezTo>
                <a:cubicBezTo>
                  <a:pt x="5048726" y="261461"/>
                  <a:pt x="5048726" y="261461"/>
                  <a:pt x="5048726" y="261461"/>
                </a:cubicBezTo>
                <a:cubicBezTo>
                  <a:pt x="5049679" y="255746"/>
                  <a:pt x="5050631" y="252889"/>
                  <a:pt x="5050631" y="252889"/>
                </a:cubicBezTo>
                <a:cubicBezTo>
                  <a:pt x="5050631" y="252889"/>
                  <a:pt x="5049679" y="254794"/>
                  <a:pt x="5047774" y="259556"/>
                </a:cubicBezTo>
                <a:cubicBezTo>
                  <a:pt x="5043964" y="250984"/>
                  <a:pt x="5041106" y="243364"/>
                  <a:pt x="5039201" y="236696"/>
                </a:cubicBezTo>
                <a:cubicBezTo>
                  <a:pt x="5034439" y="222409"/>
                  <a:pt x="5031581" y="214789"/>
                  <a:pt x="5031581" y="214789"/>
                </a:cubicBezTo>
                <a:cubicBezTo>
                  <a:pt x="5031581" y="214789"/>
                  <a:pt x="5033487" y="223361"/>
                  <a:pt x="5035392" y="237649"/>
                </a:cubicBezTo>
                <a:cubicBezTo>
                  <a:pt x="5036344" y="243364"/>
                  <a:pt x="5037296" y="249079"/>
                  <a:pt x="5039201" y="256699"/>
                </a:cubicBezTo>
                <a:cubicBezTo>
                  <a:pt x="5038249" y="258604"/>
                  <a:pt x="5036344" y="261461"/>
                  <a:pt x="5034439" y="265271"/>
                </a:cubicBezTo>
                <a:cubicBezTo>
                  <a:pt x="5034439" y="264319"/>
                  <a:pt x="5034439" y="263366"/>
                  <a:pt x="5034439" y="262414"/>
                </a:cubicBezTo>
                <a:cubicBezTo>
                  <a:pt x="5033487" y="253841"/>
                  <a:pt x="5031581" y="247174"/>
                  <a:pt x="5030629" y="241459"/>
                </a:cubicBezTo>
                <a:cubicBezTo>
                  <a:pt x="5028724" y="230029"/>
                  <a:pt x="5026819" y="223361"/>
                  <a:pt x="5026819" y="223361"/>
                </a:cubicBezTo>
                <a:cubicBezTo>
                  <a:pt x="5026819" y="223361"/>
                  <a:pt x="5026819" y="230029"/>
                  <a:pt x="5025867" y="242411"/>
                </a:cubicBezTo>
                <a:cubicBezTo>
                  <a:pt x="5025867" y="248126"/>
                  <a:pt x="5025867" y="255746"/>
                  <a:pt x="5025867" y="263366"/>
                </a:cubicBezTo>
                <a:cubicBezTo>
                  <a:pt x="5025867" y="267176"/>
                  <a:pt x="5025867" y="271939"/>
                  <a:pt x="5025867" y="276701"/>
                </a:cubicBezTo>
                <a:cubicBezTo>
                  <a:pt x="5025867" y="277654"/>
                  <a:pt x="5025867" y="279559"/>
                  <a:pt x="5025867" y="281464"/>
                </a:cubicBezTo>
                <a:cubicBezTo>
                  <a:pt x="5020151" y="274796"/>
                  <a:pt x="5015389" y="268129"/>
                  <a:pt x="5010626" y="263366"/>
                </a:cubicBezTo>
                <a:cubicBezTo>
                  <a:pt x="5003006" y="255746"/>
                  <a:pt x="4998244" y="250984"/>
                  <a:pt x="4995387" y="248126"/>
                </a:cubicBezTo>
                <a:cubicBezTo>
                  <a:pt x="4996339" y="245269"/>
                  <a:pt x="4997292" y="243364"/>
                  <a:pt x="4997292" y="243364"/>
                </a:cubicBezTo>
                <a:cubicBezTo>
                  <a:pt x="4997292" y="243364"/>
                  <a:pt x="4996339" y="245269"/>
                  <a:pt x="4994434" y="248126"/>
                </a:cubicBezTo>
                <a:cubicBezTo>
                  <a:pt x="4993481" y="247174"/>
                  <a:pt x="4992529" y="246221"/>
                  <a:pt x="4992529" y="246221"/>
                </a:cubicBezTo>
                <a:cubicBezTo>
                  <a:pt x="4994434" y="211931"/>
                  <a:pt x="4994434" y="190024"/>
                  <a:pt x="4994434" y="190024"/>
                </a:cubicBezTo>
                <a:cubicBezTo>
                  <a:pt x="4994434" y="190024"/>
                  <a:pt x="4988719" y="210026"/>
                  <a:pt x="4983004" y="240506"/>
                </a:cubicBezTo>
                <a:cubicBezTo>
                  <a:pt x="4982051" y="239554"/>
                  <a:pt x="4981099" y="238601"/>
                  <a:pt x="4981099" y="238601"/>
                </a:cubicBezTo>
                <a:cubicBezTo>
                  <a:pt x="4967764" y="226219"/>
                  <a:pt x="4959192" y="219551"/>
                  <a:pt x="4959192" y="219551"/>
                </a:cubicBezTo>
                <a:cubicBezTo>
                  <a:pt x="4959192" y="219551"/>
                  <a:pt x="4965859" y="227171"/>
                  <a:pt x="4978242" y="241459"/>
                </a:cubicBezTo>
                <a:cubicBezTo>
                  <a:pt x="4979194" y="243364"/>
                  <a:pt x="4981099" y="244316"/>
                  <a:pt x="4982051" y="246221"/>
                </a:cubicBezTo>
                <a:cubicBezTo>
                  <a:pt x="4982051" y="247174"/>
                  <a:pt x="4982051" y="248126"/>
                  <a:pt x="4982051" y="248126"/>
                </a:cubicBezTo>
                <a:cubicBezTo>
                  <a:pt x="4980146" y="257651"/>
                  <a:pt x="4978242" y="268129"/>
                  <a:pt x="4976337" y="279559"/>
                </a:cubicBezTo>
                <a:cubicBezTo>
                  <a:pt x="4974431" y="283369"/>
                  <a:pt x="4971574" y="287179"/>
                  <a:pt x="4969669" y="290989"/>
                </a:cubicBezTo>
                <a:cubicBezTo>
                  <a:pt x="4965859" y="281464"/>
                  <a:pt x="4963001" y="272891"/>
                  <a:pt x="4960144" y="265271"/>
                </a:cubicBezTo>
                <a:cubicBezTo>
                  <a:pt x="4960144" y="265271"/>
                  <a:pt x="4960144" y="264319"/>
                  <a:pt x="4960144" y="264319"/>
                </a:cubicBezTo>
                <a:cubicBezTo>
                  <a:pt x="4960144" y="253841"/>
                  <a:pt x="4960144" y="245269"/>
                  <a:pt x="4959192" y="237649"/>
                </a:cubicBezTo>
                <a:cubicBezTo>
                  <a:pt x="4958239" y="223361"/>
                  <a:pt x="4958239" y="215741"/>
                  <a:pt x="4958239" y="214789"/>
                </a:cubicBezTo>
                <a:cubicBezTo>
                  <a:pt x="4963001" y="194786"/>
                  <a:pt x="4965859" y="177641"/>
                  <a:pt x="4968717" y="164306"/>
                </a:cubicBezTo>
                <a:cubicBezTo>
                  <a:pt x="4972526" y="145256"/>
                  <a:pt x="4974431" y="134779"/>
                  <a:pt x="4974431" y="134779"/>
                </a:cubicBezTo>
                <a:cubicBezTo>
                  <a:pt x="4974431" y="134779"/>
                  <a:pt x="4970621" y="145256"/>
                  <a:pt x="4964906" y="163354"/>
                </a:cubicBezTo>
                <a:cubicBezTo>
                  <a:pt x="4962049" y="171926"/>
                  <a:pt x="4959192" y="181451"/>
                  <a:pt x="4955381" y="191929"/>
                </a:cubicBezTo>
                <a:cubicBezTo>
                  <a:pt x="4955381" y="182404"/>
                  <a:pt x="4955381" y="176689"/>
                  <a:pt x="4955381" y="176689"/>
                </a:cubicBezTo>
                <a:cubicBezTo>
                  <a:pt x="4955381" y="176689"/>
                  <a:pt x="4954429" y="186214"/>
                  <a:pt x="4952524" y="202406"/>
                </a:cubicBezTo>
                <a:cubicBezTo>
                  <a:pt x="4952524" y="202406"/>
                  <a:pt x="4952524" y="203359"/>
                  <a:pt x="4952524" y="203359"/>
                </a:cubicBezTo>
                <a:cubicBezTo>
                  <a:pt x="4949667" y="210979"/>
                  <a:pt x="4947762" y="218599"/>
                  <a:pt x="4944904" y="227171"/>
                </a:cubicBezTo>
                <a:cubicBezTo>
                  <a:pt x="4944904" y="227171"/>
                  <a:pt x="4944904" y="226219"/>
                  <a:pt x="4944904" y="226219"/>
                </a:cubicBezTo>
                <a:cubicBezTo>
                  <a:pt x="4939189" y="209074"/>
                  <a:pt x="4936331" y="199549"/>
                  <a:pt x="4936331" y="199549"/>
                </a:cubicBezTo>
                <a:cubicBezTo>
                  <a:pt x="4936331" y="199549"/>
                  <a:pt x="4938237" y="213836"/>
                  <a:pt x="4942046" y="236696"/>
                </a:cubicBezTo>
                <a:cubicBezTo>
                  <a:pt x="4942046" y="237649"/>
                  <a:pt x="4941094" y="238601"/>
                  <a:pt x="4941094" y="239554"/>
                </a:cubicBezTo>
                <a:cubicBezTo>
                  <a:pt x="4935379" y="255746"/>
                  <a:pt x="4929664" y="273844"/>
                  <a:pt x="4922996" y="292894"/>
                </a:cubicBezTo>
                <a:cubicBezTo>
                  <a:pt x="4922996" y="291941"/>
                  <a:pt x="4922996" y="290036"/>
                  <a:pt x="4922996" y="289084"/>
                </a:cubicBezTo>
                <a:cubicBezTo>
                  <a:pt x="4921092" y="275749"/>
                  <a:pt x="4920139" y="269081"/>
                  <a:pt x="4920139" y="269081"/>
                </a:cubicBezTo>
                <a:cubicBezTo>
                  <a:pt x="4920139" y="269081"/>
                  <a:pt x="4919187" y="276701"/>
                  <a:pt x="4919187" y="290036"/>
                </a:cubicBezTo>
                <a:cubicBezTo>
                  <a:pt x="4919187" y="291941"/>
                  <a:pt x="4919187" y="293846"/>
                  <a:pt x="4919187" y="296704"/>
                </a:cubicBezTo>
                <a:cubicBezTo>
                  <a:pt x="4918234" y="293846"/>
                  <a:pt x="4918234" y="290989"/>
                  <a:pt x="4917281" y="289084"/>
                </a:cubicBezTo>
                <a:cubicBezTo>
                  <a:pt x="4915376" y="279559"/>
                  <a:pt x="4913471" y="271939"/>
                  <a:pt x="4911567" y="266224"/>
                </a:cubicBezTo>
                <a:cubicBezTo>
                  <a:pt x="4907756" y="253841"/>
                  <a:pt x="4904899" y="246221"/>
                  <a:pt x="4904899" y="246221"/>
                </a:cubicBezTo>
                <a:cubicBezTo>
                  <a:pt x="4904899" y="246221"/>
                  <a:pt x="4905851" y="253841"/>
                  <a:pt x="4907756" y="267176"/>
                </a:cubicBezTo>
                <a:cubicBezTo>
                  <a:pt x="4908709" y="273844"/>
                  <a:pt x="4908709" y="281464"/>
                  <a:pt x="4909662" y="290989"/>
                </a:cubicBezTo>
                <a:cubicBezTo>
                  <a:pt x="4910614" y="299561"/>
                  <a:pt x="4910614" y="310039"/>
                  <a:pt x="4911567" y="321469"/>
                </a:cubicBezTo>
                <a:cubicBezTo>
                  <a:pt x="4910614" y="323374"/>
                  <a:pt x="4909662" y="325279"/>
                  <a:pt x="4908709" y="327184"/>
                </a:cubicBezTo>
                <a:cubicBezTo>
                  <a:pt x="4906804" y="322421"/>
                  <a:pt x="4903946" y="317659"/>
                  <a:pt x="4902042" y="313849"/>
                </a:cubicBezTo>
                <a:cubicBezTo>
                  <a:pt x="4899184" y="308134"/>
                  <a:pt x="4896326" y="302419"/>
                  <a:pt x="4894421" y="298609"/>
                </a:cubicBezTo>
                <a:cubicBezTo>
                  <a:pt x="4893469" y="290036"/>
                  <a:pt x="4892517" y="285274"/>
                  <a:pt x="4892517" y="285274"/>
                </a:cubicBezTo>
                <a:cubicBezTo>
                  <a:pt x="4892517" y="285274"/>
                  <a:pt x="4892517" y="288131"/>
                  <a:pt x="4891564" y="293846"/>
                </a:cubicBezTo>
                <a:cubicBezTo>
                  <a:pt x="4889659" y="290989"/>
                  <a:pt x="4888706" y="289084"/>
                  <a:pt x="4888706" y="289084"/>
                </a:cubicBezTo>
                <a:cubicBezTo>
                  <a:pt x="4888706" y="289084"/>
                  <a:pt x="4889659" y="291941"/>
                  <a:pt x="4891564" y="295751"/>
                </a:cubicBezTo>
                <a:cubicBezTo>
                  <a:pt x="4890612" y="306229"/>
                  <a:pt x="4888706" y="324326"/>
                  <a:pt x="4887754" y="348139"/>
                </a:cubicBezTo>
                <a:cubicBezTo>
                  <a:pt x="4887754" y="350996"/>
                  <a:pt x="4887754" y="354806"/>
                  <a:pt x="4887754" y="357664"/>
                </a:cubicBezTo>
                <a:cubicBezTo>
                  <a:pt x="4885849" y="354806"/>
                  <a:pt x="4883944" y="352901"/>
                  <a:pt x="4882991" y="350996"/>
                </a:cubicBezTo>
                <a:cubicBezTo>
                  <a:pt x="4882991" y="347186"/>
                  <a:pt x="4882039" y="343376"/>
                  <a:pt x="4882039" y="338614"/>
                </a:cubicBezTo>
                <a:cubicBezTo>
                  <a:pt x="4882039" y="338614"/>
                  <a:pt x="4882039" y="337661"/>
                  <a:pt x="4882039" y="337661"/>
                </a:cubicBezTo>
                <a:cubicBezTo>
                  <a:pt x="4882991" y="333851"/>
                  <a:pt x="4882991" y="330041"/>
                  <a:pt x="4883944" y="327184"/>
                </a:cubicBezTo>
                <a:cubicBezTo>
                  <a:pt x="4884896" y="324326"/>
                  <a:pt x="4884896" y="321469"/>
                  <a:pt x="4885849" y="319564"/>
                </a:cubicBezTo>
                <a:cubicBezTo>
                  <a:pt x="4886801" y="315754"/>
                  <a:pt x="4887754" y="312896"/>
                  <a:pt x="4887754" y="312896"/>
                </a:cubicBezTo>
                <a:cubicBezTo>
                  <a:pt x="4887754" y="312896"/>
                  <a:pt x="4886801" y="314801"/>
                  <a:pt x="4884896" y="318611"/>
                </a:cubicBezTo>
                <a:cubicBezTo>
                  <a:pt x="4883944" y="320516"/>
                  <a:pt x="4882991" y="323374"/>
                  <a:pt x="4882039" y="326231"/>
                </a:cubicBezTo>
                <a:cubicBezTo>
                  <a:pt x="4882039" y="327184"/>
                  <a:pt x="4882039" y="327184"/>
                  <a:pt x="4882039" y="328136"/>
                </a:cubicBezTo>
                <a:cubicBezTo>
                  <a:pt x="4882039" y="327184"/>
                  <a:pt x="4882039" y="326231"/>
                  <a:pt x="4882039" y="326231"/>
                </a:cubicBezTo>
                <a:cubicBezTo>
                  <a:pt x="4880134" y="312896"/>
                  <a:pt x="4878229" y="300514"/>
                  <a:pt x="4877276" y="288131"/>
                </a:cubicBezTo>
                <a:cubicBezTo>
                  <a:pt x="4876324" y="279559"/>
                  <a:pt x="4874419" y="270986"/>
                  <a:pt x="4873466" y="263366"/>
                </a:cubicBezTo>
                <a:cubicBezTo>
                  <a:pt x="4875372" y="253841"/>
                  <a:pt x="4876324" y="245269"/>
                  <a:pt x="4878229" y="238601"/>
                </a:cubicBezTo>
                <a:cubicBezTo>
                  <a:pt x="4881087" y="221456"/>
                  <a:pt x="4882039" y="211931"/>
                  <a:pt x="4882039" y="211931"/>
                </a:cubicBezTo>
                <a:cubicBezTo>
                  <a:pt x="4882039" y="211931"/>
                  <a:pt x="4879181" y="221456"/>
                  <a:pt x="4874419" y="237649"/>
                </a:cubicBezTo>
                <a:cubicBezTo>
                  <a:pt x="4873466" y="241459"/>
                  <a:pt x="4872514" y="245269"/>
                  <a:pt x="4870609" y="249079"/>
                </a:cubicBezTo>
                <a:cubicBezTo>
                  <a:pt x="4869656" y="242411"/>
                  <a:pt x="4867751" y="236696"/>
                  <a:pt x="4866799" y="231934"/>
                </a:cubicBezTo>
                <a:cubicBezTo>
                  <a:pt x="4863941" y="218599"/>
                  <a:pt x="4862037" y="210979"/>
                  <a:pt x="4862037" y="210979"/>
                </a:cubicBezTo>
                <a:cubicBezTo>
                  <a:pt x="4862037" y="210979"/>
                  <a:pt x="4862037" y="218599"/>
                  <a:pt x="4862989" y="232886"/>
                </a:cubicBezTo>
                <a:cubicBezTo>
                  <a:pt x="4862989" y="237649"/>
                  <a:pt x="4863941" y="242411"/>
                  <a:pt x="4863941" y="248126"/>
                </a:cubicBezTo>
                <a:cubicBezTo>
                  <a:pt x="4863941" y="250984"/>
                  <a:pt x="4863941" y="255746"/>
                  <a:pt x="4863941" y="261461"/>
                </a:cubicBezTo>
                <a:cubicBezTo>
                  <a:pt x="4862989" y="262414"/>
                  <a:pt x="4862037" y="263366"/>
                  <a:pt x="4860131" y="264319"/>
                </a:cubicBezTo>
                <a:cubicBezTo>
                  <a:pt x="4856322" y="268129"/>
                  <a:pt x="4850606" y="272891"/>
                  <a:pt x="4843939" y="281464"/>
                </a:cubicBezTo>
                <a:cubicBezTo>
                  <a:pt x="4842987" y="277654"/>
                  <a:pt x="4842034" y="273844"/>
                  <a:pt x="4841081" y="270986"/>
                </a:cubicBezTo>
                <a:cubicBezTo>
                  <a:pt x="4842034" y="268129"/>
                  <a:pt x="4842987" y="266224"/>
                  <a:pt x="4842987" y="266224"/>
                </a:cubicBezTo>
                <a:cubicBezTo>
                  <a:pt x="4842987" y="266224"/>
                  <a:pt x="4842034" y="267176"/>
                  <a:pt x="4841081" y="269081"/>
                </a:cubicBezTo>
                <a:cubicBezTo>
                  <a:pt x="4840129" y="265271"/>
                  <a:pt x="4840129" y="262414"/>
                  <a:pt x="4840129" y="262414"/>
                </a:cubicBezTo>
                <a:cubicBezTo>
                  <a:pt x="4840129" y="262414"/>
                  <a:pt x="4840129" y="265271"/>
                  <a:pt x="4840129" y="270034"/>
                </a:cubicBezTo>
                <a:cubicBezTo>
                  <a:pt x="4838224" y="271939"/>
                  <a:pt x="4836319" y="274796"/>
                  <a:pt x="4833462" y="278606"/>
                </a:cubicBezTo>
                <a:cubicBezTo>
                  <a:pt x="4830604" y="283369"/>
                  <a:pt x="4826794" y="288131"/>
                  <a:pt x="4822984" y="294799"/>
                </a:cubicBezTo>
                <a:cubicBezTo>
                  <a:pt x="4821079" y="297656"/>
                  <a:pt x="4819174" y="301466"/>
                  <a:pt x="4816316" y="304324"/>
                </a:cubicBezTo>
                <a:cubicBezTo>
                  <a:pt x="4814412" y="308134"/>
                  <a:pt x="4812506" y="311944"/>
                  <a:pt x="4809649" y="315754"/>
                </a:cubicBezTo>
                <a:cubicBezTo>
                  <a:pt x="4809649" y="316706"/>
                  <a:pt x="4808697" y="317659"/>
                  <a:pt x="4807744" y="318611"/>
                </a:cubicBezTo>
                <a:cubicBezTo>
                  <a:pt x="4807744" y="309086"/>
                  <a:pt x="4807744" y="304324"/>
                  <a:pt x="4807744" y="304324"/>
                </a:cubicBezTo>
                <a:cubicBezTo>
                  <a:pt x="4807744" y="304324"/>
                  <a:pt x="4805839" y="312896"/>
                  <a:pt x="4803934" y="327184"/>
                </a:cubicBezTo>
                <a:cubicBezTo>
                  <a:pt x="4801076" y="331946"/>
                  <a:pt x="4798219" y="336709"/>
                  <a:pt x="4795362" y="342424"/>
                </a:cubicBezTo>
                <a:cubicBezTo>
                  <a:pt x="4795362" y="335756"/>
                  <a:pt x="4795362" y="330041"/>
                  <a:pt x="4795362" y="324326"/>
                </a:cubicBezTo>
                <a:cubicBezTo>
                  <a:pt x="4795362" y="319564"/>
                  <a:pt x="4795362" y="315754"/>
                  <a:pt x="4795362" y="311944"/>
                </a:cubicBezTo>
                <a:cubicBezTo>
                  <a:pt x="4796314" y="308134"/>
                  <a:pt x="4796314" y="305276"/>
                  <a:pt x="4796314" y="302419"/>
                </a:cubicBezTo>
                <a:cubicBezTo>
                  <a:pt x="4796314" y="300514"/>
                  <a:pt x="4796314" y="299561"/>
                  <a:pt x="4797266" y="297656"/>
                </a:cubicBezTo>
                <a:cubicBezTo>
                  <a:pt x="4799172" y="286226"/>
                  <a:pt x="4802029" y="274796"/>
                  <a:pt x="4803934" y="264319"/>
                </a:cubicBezTo>
                <a:cubicBezTo>
                  <a:pt x="4811554" y="221456"/>
                  <a:pt x="4815364" y="192881"/>
                  <a:pt x="4815364" y="192881"/>
                </a:cubicBezTo>
                <a:cubicBezTo>
                  <a:pt x="4815364" y="192881"/>
                  <a:pt x="4804887" y="220504"/>
                  <a:pt x="4792504" y="262414"/>
                </a:cubicBezTo>
                <a:cubicBezTo>
                  <a:pt x="4791551" y="264319"/>
                  <a:pt x="4791551" y="266224"/>
                  <a:pt x="4790599" y="268129"/>
                </a:cubicBezTo>
                <a:cubicBezTo>
                  <a:pt x="4788694" y="256699"/>
                  <a:pt x="4788694" y="250031"/>
                  <a:pt x="4788694" y="250031"/>
                </a:cubicBezTo>
                <a:cubicBezTo>
                  <a:pt x="4788694" y="250031"/>
                  <a:pt x="4788694" y="257651"/>
                  <a:pt x="4787741" y="270986"/>
                </a:cubicBezTo>
                <a:cubicBezTo>
                  <a:pt x="4787741" y="273844"/>
                  <a:pt x="4787741" y="277654"/>
                  <a:pt x="4787741" y="281464"/>
                </a:cubicBezTo>
                <a:cubicBezTo>
                  <a:pt x="4785837" y="287179"/>
                  <a:pt x="4783931" y="292894"/>
                  <a:pt x="4782979" y="299561"/>
                </a:cubicBezTo>
                <a:cubicBezTo>
                  <a:pt x="4782979" y="297656"/>
                  <a:pt x="4782979" y="295751"/>
                  <a:pt x="4782979" y="293846"/>
                </a:cubicBezTo>
                <a:cubicBezTo>
                  <a:pt x="4783931" y="282416"/>
                  <a:pt x="4783931" y="271939"/>
                  <a:pt x="4784884" y="263366"/>
                </a:cubicBezTo>
                <a:cubicBezTo>
                  <a:pt x="4785837" y="253841"/>
                  <a:pt x="4785837" y="246221"/>
                  <a:pt x="4786789" y="239554"/>
                </a:cubicBezTo>
                <a:cubicBezTo>
                  <a:pt x="4788694" y="226219"/>
                  <a:pt x="4789647" y="218599"/>
                  <a:pt x="4789647" y="218599"/>
                </a:cubicBezTo>
                <a:cubicBezTo>
                  <a:pt x="4789647" y="218599"/>
                  <a:pt x="4787741" y="226219"/>
                  <a:pt x="4782979" y="238601"/>
                </a:cubicBezTo>
                <a:cubicBezTo>
                  <a:pt x="4781074" y="245269"/>
                  <a:pt x="4779169" y="252889"/>
                  <a:pt x="4777264" y="262414"/>
                </a:cubicBezTo>
                <a:cubicBezTo>
                  <a:pt x="4776312" y="264319"/>
                  <a:pt x="4776312" y="266224"/>
                  <a:pt x="4776312" y="269081"/>
                </a:cubicBezTo>
                <a:cubicBezTo>
                  <a:pt x="4774406" y="257651"/>
                  <a:pt x="4773454" y="251936"/>
                  <a:pt x="4773454" y="251936"/>
                </a:cubicBezTo>
                <a:cubicBezTo>
                  <a:pt x="4773454" y="251936"/>
                  <a:pt x="4773454" y="264319"/>
                  <a:pt x="4773454" y="284321"/>
                </a:cubicBezTo>
                <a:cubicBezTo>
                  <a:pt x="4772501" y="287179"/>
                  <a:pt x="4772501" y="290989"/>
                  <a:pt x="4771549" y="293846"/>
                </a:cubicBezTo>
                <a:cubicBezTo>
                  <a:pt x="4771549" y="294799"/>
                  <a:pt x="4771549" y="294799"/>
                  <a:pt x="4771549" y="295751"/>
                </a:cubicBezTo>
                <a:cubicBezTo>
                  <a:pt x="4769644" y="273844"/>
                  <a:pt x="4767739" y="260509"/>
                  <a:pt x="4767739" y="260509"/>
                </a:cubicBezTo>
                <a:cubicBezTo>
                  <a:pt x="4767739" y="260509"/>
                  <a:pt x="4765834" y="274796"/>
                  <a:pt x="4764881" y="297656"/>
                </a:cubicBezTo>
                <a:cubicBezTo>
                  <a:pt x="4762024" y="290036"/>
                  <a:pt x="4758214" y="283369"/>
                  <a:pt x="4755356" y="276701"/>
                </a:cubicBezTo>
                <a:cubicBezTo>
                  <a:pt x="4753451" y="273844"/>
                  <a:pt x="4752499" y="271939"/>
                  <a:pt x="4750594" y="270034"/>
                </a:cubicBezTo>
                <a:cubicBezTo>
                  <a:pt x="4753451" y="260509"/>
                  <a:pt x="4755356" y="251936"/>
                  <a:pt x="4758214" y="243364"/>
                </a:cubicBezTo>
                <a:cubicBezTo>
                  <a:pt x="4767739" y="209074"/>
                  <a:pt x="4774406" y="180499"/>
                  <a:pt x="4780122" y="161449"/>
                </a:cubicBezTo>
                <a:cubicBezTo>
                  <a:pt x="4784884" y="141446"/>
                  <a:pt x="4787741" y="130016"/>
                  <a:pt x="4787741" y="130016"/>
                </a:cubicBezTo>
                <a:cubicBezTo>
                  <a:pt x="4787741" y="130016"/>
                  <a:pt x="4782979" y="140494"/>
                  <a:pt x="4776312" y="160496"/>
                </a:cubicBezTo>
                <a:cubicBezTo>
                  <a:pt x="4769644" y="179546"/>
                  <a:pt x="4759166" y="207169"/>
                  <a:pt x="4747737" y="240506"/>
                </a:cubicBezTo>
                <a:cubicBezTo>
                  <a:pt x="4745831" y="246221"/>
                  <a:pt x="4743926" y="251936"/>
                  <a:pt x="4742022" y="257651"/>
                </a:cubicBezTo>
                <a:cubicBezTo>
                  <a:pt x="4742022" y="257651"/>
                  <a:pt x="4742022" y="257651"/>
                  <a:pt x="4742022" y="257651"/>
                </a:cubicBezTo>
                <a:cubicBezTo>
                  <a:pt x="4737259" y="251936"/>
                  <a:pt x="4732497" y="248126"/>
                  <a:pt x="4727734" y="244316"/>
                </a:cubicBezTo>
                <a:cubicBezTo>
                  <a:pt x="4725829" y="242411"/>
                  <a:pt x="4722972" y="241459"/>
                  <a:pt x="4721066" y="240506"/>
                </a:cubicBezTo>
                <a:cubicBezTo>
                  <a:pt x="4719162" y="239554"/>
                  <a:pt x="4717256" y="238601"/>
                  <a:pt x="4716304" y="238601"/>
                </a:cubicBezTo>
                <a:cubicBezTo>
                  <a:pt x="4713447" y="237649"/>
                  <a:pt x="4712494" y="237649"/>
                  <a:pt x="4712494" y="237649"/>
                </a:cubicBezTo>
                <a:cubicBezTo>
                  <a:pt x="4712494" y="237649"/>
                  <a:pt x="4713447" y="238601"/>
                  <a:pt x="4716304" y="239554"/>
                </a:cubicBezTo>
                <a:cubicBezTo>
                  <a:pt x="4719162" y="240506"/>
                  <a:pt x="4722019" y="243364"/>
                  <a:pt x="4725829" y="246221"/>
                </a:cubicBezTo>
                <a:cubicBezTo>
                  <a:pt x="4729639" y="250031"/>
                  <a:pt x="4733449" y="254794"/>
                  <a:pt x="4736306" y="260509"/>
                </a:cubicBezTo>
                <a:cubicBezTo>
                  <a:pt x="4737259" y="262414"/>
                  <a:pt x="4738212" y="264319"/>
                  <a:pt x="4739164" y="266224"/>
                </a:cubicBezTo>
                <a:cubicBezTo>
                  <a:pt x="4736306" y="274796"/>
                  <a:pt x="4732497" y="284321"/>
                  <a:pt x="4729639" y="293846"/>
                </a:cubicBezTo>
                <a:cubicBezTo>
                  <a:pt x="4729639" y="294799"/>
                  <a:pt x="4729639" y="294799"/>
                  <a:pt x="4728687" y="295751"/>
                </a:cubicBezTo>
                <a:cubicBezTo>
                  <a:pt x="4728687" y="295751"/>
                  <a:pt x="4728687" y="295751"/>
                  <a:pt x="4728687" y="294799"/>
                </a:cubicBezTo>
                <a:cubicBezTo>
                  <a:pt x="4728687" y="291941"/>
                  <a:pt x="4728687" y="290989"/>
                  <a:pt x="4728687" y="290989"/>
                </a:cubicBezTo>
                <a:cubicBezTo>
                  <a:pt x="4728687" y="290989"/>
                  <a:pt x="4728687" y="291941"/>
                  <a:pt x="4727734" y="293846"/>
                </a:cubicBezTo>
                <a:cubicBezTo>
                  <a:pt x="4723924" y="285274"/>
                  <a:pt x="4720114" y="277654"/>
                  <a:pt x="4717256" y="270986"/>
                </a:cubicBezTo>
                <a:cubicBezTo>
                  <a:pt x="4716304" y="269081"/>
                  <a:pt x="4715351" y="267176"/>
                  <a:pt x="4714399" y="265271"/>
                </a:cubicBezTo>
                <a:cubicBezTo>
                  <a:pt x="4715351" y="257651"/>
                  <a:pt x="4716304" y="252889"/>
                  <a:pt x="4716304" y="252889"/>
                </a:cubicBezTo>
                <a:cubicBezTo>
                  <a:pt x="4716304" y="252889"/>
                  <a:pt x="4715351" y="256699"/>
                  <a:pt x="4713447" y="262414"/>
                </a:cubicBezTo>
                <a:cubicBezTo>
                  <a:pt x="4708684" y="252889"/>
                  <a:pt x="4706779" y="248126"/>
                  <a:pt x="4706779" y="248126"/>
                </a:cubicBezTo>
                <a:cubicBezTo>
                  <a:pt x="4706779" y="248126"/>
                  <a:pt x="4708684" y="254794"/>
                  <a:pt x="4712494" y="267176"/>
                </a:cubicBezTo>
                <a:cubicBezTo>
                  <a:pt x="4711541" y="270034"/>
                  <a:pt x="4710589" y="273844"/>
                  <a:pt x="4708684" y="277654"/>
                </a:cubicBezTo>
                <a:cubicBezTo>
                  <a:pt x="4700112" y="251936"/>
                  <a:pt x="4694397" y="236696"/>
                  <a:pt x="4694397" y="236696"/>
                </a:cubicBezTo>
                <a:cubicBezTo>
                  <a:pt x="4694397" y="236696"/>
                  <a:pt x="4697254" y="258604"/>
                  <a:pt x="4702969" y="293846"/>
                </a:cubicBezTo>
                <a:cubicBezTo>
                  <a:pt x="4700112" y="304324"/>
                  <a:pt x="4696301" y="317659"/>
                  <a:pt x="4691539" y="331946"/>
                </a:cubicBezTo>
                <a:cubicBezTo>
                  <a:pt x="4691539" y="330994"/>
                  <a:pt x="4690587" y="330041"/>
                  <a:pt x="4690587" y="329089"/>
                </a:cubicBezTo>
                <a:cubicBezTo>
                  <a:pt x="4685824" y="319564"/>
                  <a:pt x="4682966" y="313849"/>
                  <a:pt x="4682966" y="313849"/>
                </a:cubicBezTo>
                <a:cubicBezTo>
                  <a:pt x="4682966" y="313849"/>
                  <a:pt x="4683919" y="316706"/>
                  <a:pt x="4684872" y="322421"/>
                </a:cubicBezTo>
                <a:cubicBezTo>
                  <a:pt x="4684872" y="322421"/>
                  <a:pt x="4684872" y="322421"/>
                  <a:pt x="4684872" y="322421"/>
                </a:cubicBezTo>
                <a:cubicBezTo>
                  <a:pt x="4676299" y="310991"/>
                  <a:pt x="4671537" y="304324"/>
                  <a:pt x="4671537" y="304324"/>
                </a:cubicBezTo>
                <a:cubicBezTo>
                  <a:pt x="4671537" y="304324"/>
                  <a:pt x="4675347" y="311944"/>
                  <a:pt x="4682014" y="324326"/>
                </a:cubicBezTo>
                <a:cubicBezTo>
                  <a:pt x="4683919" y="328136"/>
                  <a:pt x="4686776" y="332899"/>
                  <a:pt x="4688681" y="337661"/>
                </a:cubicBezTo>
                <a:cubicBezTo>
                  <a:pt x="4688681" y="338614"/>
                  <a:pt x="4688681" y="339566"/>
                  <a:pt x="4689634" y="340519"/>
                </a:cubicBezTo>
                <a:cubicBezTo>
                  <a:pt x="4687729" y="349091"/>
                  <a:pt x="4684872" y="356711"/>
                  <a:pt x="4682966" y="366236"/>
                </a:cubicBezTo>
                <a:cubicBezTo>
                  <a:pt x="4681062" y="364331"/>
                  <a:pt x="4680109" y="361474"/>
                  <a:pt x="4678204" y="359569"/>
                </a:cubicBezTo>
                <a:cubicBezTo>
                  <a:pt x="4675347" y="355759"/>
                  <a:pt x="4671537" y="351949"/>
                  <a:pt x="4669631" y="349091"/>
                </a:cubicBezTo>
                <a:cubicBezTo>
                  <a:pt x="4669631" y="349091"/>
                  <a:pt x="4669631" y="349091"/>
                  <a:pt x="4668679" y="348139"/>
                </a:cubicBezTo>
                <a:cubicBezTo>
                  <a:pt x="4669631" y="341471"/>
                  <a:pt x="4669631" y="335756"/>
                  <a:pt x="4669631" y="330994"/>
                </a:cubicBezTo>
                <a:cubicBezTo>
                  <a:pt x="4670584" y="318611"/>
                  <a:pt x="4669631" y="310991"/>
                  <a:pt x="4669631" y="310991"/>
                </a:cubicBezTo>
                <a:cubicBezTo>
                  <a:pt x="4669631" y="310991"/>
                  <a:pt x="4669631" y="311944"/>
                  <a:pt x="4669631" y="313849"/>
                </a:cubicBezTo>
                <a:cubicBezTo>
                  <a:pt x="4669631" y="310039"/>
                  <a:pt x="4670584" y="305276"/>
                  <a:pt x="4670584" y="301466"/>
                </a:cubicBezTo>
                <a:cubicBezTo>
                  <a:pt x="4670584" y="296704"/>
                  <a:pt x="4670584" y="291941"/>
                  <a:pt x="4670584" y="287179"/>
                </a:cubicBezTo>
                <a:cubicBezTo>
                  <a:pt x="4672489" y="282416"/>
                  <a:pt x="4673441" y="278606"/>
                  <a:pt x="4675347" y="274796"/>
                </a:cubicBezTo>
                <a:cubicBezTo>
                  <a:pt x="4683919" y="259556"/>
                  <a:pt x="4689634" y="250984"/>
                  <a:pt x="4689634" y="250984"/>
                </a:cubicBezTo>
                <a:cubicBezTo>
                  <a:pt x="4689634" y="250984"/>
                  <a:pt x="4686776" y="254794"/>
                  <a:pt x="4681062" y="262414"/>
                </a:cubicBezTo>
                <a:cubicBezTo>
                  <a:pt x="4684872" y="252889"/>
                  <a:pt x="4686776" y="248126"/>
                  <a:pt x="4686776" y="248126"/>
                </a:cubicBezTo>
                <a:cubicBezTo>
                  <a:pt x="4686776" y="248126"/>
                  <a:pt x="4682966" y="254794"/>
                  <a:pt x="4675347" y="265271"/>
                </a:cubicBezTo>
                <a:cubicBezTo>
                  <a:pt x="4673441" y="267176"/>
                  <a:pt x="4672489" y="270034"/>
                  <a:pt x="4670584" y="272891"/>
                </a:cubicBezTo>
                <a:cubicBezTo>
                  <a:pt x="4670584" y="270986"/>
                  <a:pt x="4670584" y="270034"/>
                  <a:pt x="4670584" y="268129"/>
                </a:cubicBezTo>
                <a:cubicBezTo>
                  <a:pt x="4669631" y="261461"/>
                  <a:pt x="4669631" y="255746"/>
                  <a:pt x="4668679" y="250984"/>
                </a:cubicBezTo>
                <a:cubicBezTo>
                  <a:pt x="4668679" y="250031"/>
                  <a:pt x="4668679" y="248126"/>
                  <a:pt x="4669631" y="247174"/>
                </a:cubicBezTo>
                <a:cubicBezTo>
                  <a:pt x="4671537" y="230981"/>
                  <a:pt x="4671537" y="222409"/>
                  <a:pt x="4671537" y="222409"/>
                </a:cubicBezTo>
                <a:cubicBezTo>
                  <a:pt x="4671537" y="222409"/>
                  <a:pt x="4671537" y="224314"/>
                  <a:pt x="4670584" y="229076"/>
                </a:cubicBezTo>
                <a:cubicBezTo>
                  <a:pt x="4669631" y="231934"/>
                  <a:pt x="4668679" y="236696"/>
                  <a:pt x="4666774" y="242411"/>
                </a:cubicBezTo>
                <a:cubicBezTo>
                  <a:pt x="4666774" y="242411"/>
                  <a:pt x="4666774" y="242411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6774" y="241459"/>
                  <a:pt x="4666774" y="241459"/>
                  <a:pt x="4666774" y="241459"/>
                </a:cubicBezTo>
                <a:cubicBezTo>
                  <a:pt x="4665822" y="235744"/>
                  <a:pt x="4663916" y="230981"/>
                  <a:pt x="4662012" y="228124"/>
                </a:cubicBezTo>
                <a:cubicBezTo>
                  <a:pt x="4661059" y="224314"/>
                  <a:pt x="4660106" y="222409"/>
                  <a:pt x="4660106" y="222409"/>
                </a:cubicBezTo>
                <a:cubicBezTo>
                  <a:pt x="4660106" y="222409"/>
                  <a:pt x="4660106" y="224314"/>
                  <a:pt x="4661059" y="228124"/>
                </a:cubicBezTo>
                <a:cubicBezTo>
                  <a:pt x="4662012" y="231934"/>
                  <a:pt x="4662964" y="237649"/>
                  <a:pt x="4662964" y="244316"/>
                </a:cubicBezTo>
                <a:cubicBezTo>
                  <a:pt x="4662964" y="245269"/>
                  <a:pt x="4662964" y="245269"/>
                  <a:pt x="4662964" y="246221"/>
                </a:cubicBezTo>
                <a:cubicBezTo>
                  <a:pt x="4662964" y="246221"/>
                  <a:pt x="4662964" y="246221"/>
                  <a:pt x="4662964" y="246221"/>
                </a:cubicBezTo>
                <a:cubicBezTo>
                  <a:pt x="4660106" y="250031"/>
                  <a:pt x="4657249" y="254794"/>
                  <a:pt x="4654391" y="262414"/>
                </a:cubicBezTo>
                <a:cubicBezTo>
                  <a:pt x="4653439" y="265271"/>
                  <a:pt x="4652487" y="268129"/>
                  <a:pt x="4650581" y="271939"/>
                </a:cubicBezTo>
                <a:cubicBezTo>
                  <a:pt x="4649629" y="267176"/>
                  <a:pt x="4647724" y="264319"/>
                  <a:pt x="4646772" y="261461"/>
                </a:cubicBezTo>
                <a:cubicBezTo>
                  <a:pt x="4646772" y="260509"/>
                  <a:pt x="4645819" y="259556"/>
                  <a:pt x="4645819" y="259556"/>
                </a:cubicBezTo>
                <a:cubicBezTo>
                  <a:pt x="4645819" y="257651"/>
                  <a:pt x="4646772" y="255746"/>
                  <a:pt x="4646772" y="253841"/>
                </a:cubicBezTo>
                <a:cubicBezTo>
                  <a:pt x="4648676" y="243364"/>
                  <a:pt x="4650581" y="234791"/>
                  <a:pt x="4653439" y="227171"/>
                </a:cubicBezTo>
                <a:cubicBezTo>
                  <a:pt x="4657249" y="212884"/>
                  <a:pt x="4660106" y="204311"/>
                  <a:pt x="4660106" y="204311"/>
                </a:cubicBezTo>
                <a:cubicBezTo>
                  <a:pt x="4660106" y="204311"/>
                  <a:pt x="4656297" y="211931"/>
                  <a:pt x="4650581" y="226219"/>
                </a:cubicBezTo>
                <a:cubicBezTo>
                  <a:pt x="4647724" y="232886"/>
                  <a:pt x="4643914" y="241459"/>
                  <a:pt x="4641056" y="251936"/>
                </a:cubicBezTo>
                <a:cubicBezTo>
                  <a:pt x="4639151" y="256699"/>
                  <a:pt x="4637247" y="261461"/>
                  <a:pt x="4636294" y="267176"/>
                </a:cubicBezTo>
                <a:cubicBezTo>
                  <a:pt x="4636294" y="264319"/>
                  <a:pt x="4636294" y="261461"/>
                  <a:pt x="4636294" y="259556"/>
                </a:cubicBezTo>
                <a:cubicBezTo>
                  <a:pt x="4636294" y="251936"/>
                  <a:pt x="4637247" y="246221"/>
                  <a:pt x="4638199" y="242411"/>
                </a:cubicBezTo>
                <a:cubicBezTo>
                  <a:pt x="4639151" y="238601"/>
                  <a:pt x="4639151" y="235744"/>
                  <a:pt x="4639151" y="235744"/>
                </a:cubicBezTo>
                <a:cubicBezTo>
                  <a:pt x="4639151" y="235744"/>
                  <a:pt x="4638199" y="237649"/>
                  <a:pt x="4637247" y="241459"/>
                </a:cubicBezTo>
                <a:cubicBezTo>
                  <a:pt x="4636294" y="245269"/>
                  <a:pt x="4633437" y="250984"/>
                  <a:pt x="4632484" y="258604"/>
                </a:cubicBezTo>
                <a:cubicBezTo>
                  <a:pt x="4632484" y="258604"/>
                  <a:pt x="4632484" y="258604"/>
                  <a:pt x="4632484" y="258604"/>
                </a:cubicBezTo>
                <a:cubicBezTo>
                  <a:pt x="4631531" y="255746"/>
                  <a:pt x="4631531" y="254794"/>
                  <a:pt x="4631531" y="254794"/>
                </a:cubicBezTo>
                <a:cubicBezTo>
                  <a:pt x="4631531" y="254794"/>
                  <a:pt x="4631531" y="256699"/>
                  <a:pt x="4632484" y="259556"/>
                </a:cubicBezTo>
                <a:cubicBezTo>
                  <a:pt x="4630579" y="267176"/>
                  <a:pt x="4629626" y="275749"/>
                  <a:pt x="4628674" y="285274"/>
                </a:cubicBezTo>
                <a:cubicBezTo>
                  <a:pt x="4628674" y="288131"/>
                  <a:pt x="4628674" y="290989"/>
                  <a:pt x="4628674" y="293846"/>
                </a:cubicBezTo>
                <a:cubicBezTo>
                  <a:pt x="4627722" y="296704"/>
                  <a:pt x="4626769" y="300514"/>
                  <a:pt x="4625816" y="303371"/>
                </a:cubicBezTo>
                <a:cubicBezTo>
                  <a:pt x="4619149" y="298609"/>
                  <a:pt x="4614387" y="295751"/>
                  <a:pt x="4610576" y="293846"/>
                </a:cubicBezTo>
                <a:cubicBezTo>
                  <a:pt x="4606766" y="291941"/>
                  <a:pt x="4604862" y="290989"/>
                  <a:pt x="4604862" y="290989"/>
                </a:cubicBezTo>
                <a:cubicBezTo>
                  <a:pt x="4604862" y="290989"/>
                  <a:pt x="4606766" y="291941"/>
                  <a:pt x="4610576" y="294799"/>
                </a:cubicBezTo>
                <a:cubicBezTo>
                  <a:pt x="4614387" y="296704"/>
                  <a:pt x="4619149" y="301466"/>
                  <a:pt x="4624864" y="307181"/>
                </a:cubicBezTo>
                <a:cubicBezTo>
                  <a:pt x="4624864" y="307181"/>
                  <a:pt x="4624864" y="307181"/>
                  <a:pt x="4625816" y="308134"/>
                </a:cubicBezTo>
                <a:cubicBezTo>
                  <a:pt x="4624864" y="313849"/>
                  <a:pt x="4622959" y="319564"/>
                  <a:pt x="4622006" y="325279"/>
                </a:cubicBezTo>
                <a:cubicBezTo>
                  <a:pt x="4621054" y="330994"/>
                  <a:pt x="4620101" y="337661"/>
                  <a:pt x="4619149" y="343376"/>
                </a:cubicBezTo>
                <a:cubicBezTo>
                  <a:pt x="4615339" y="330041"/>
                  <a:pt x="4611529" y="317659"/>
                  <a:pt x="4607719" y="306229"/>
                </a:cubicBezTo>
                <a:cubicBezTo>
                  <a:pt x="4605814" y="300514"/>
                  <a:pt x="4604862" y="295751"/>
                  <a:pt x="4602956" y="290989"/>
                </a:cubicBezTo>
                <a:cubicBezTo>
                  <a:pt x="4602004" y="282416"/>
                  <a:pt x="4601051" y="274796"/>
                  <a:pt x="4601051" y="269081"/>
                </a:cubicBezTo>
                <a:cubicBezTo>
                  <a:pt x="4599147" y="255746"/>
                  <a:pt x="4599147" y="248126"/>
                  <a:pt x="4599147" y="248126"/>
                </a:cubicBezTo>
                <a:cubicBezTo>
                  <a:pt x="4599147" y="248126"/>
                  <a:pt x="4598194" y="255746"/>
                  <a:pt x="4597241" y="269081"/>
                </a:cubicBezTo>
                <a:cubicBezTo>
                  <a:pt x="4597241" y="270034"/>
                  <a:pt x="4597241" y="270986"/>
                  <a:pt x="4597241" y="271939"/>
                </a:cubicBezTo>
                <a:cubicBezTo>
                  <a:pt x="4594384" y="263366"/>
                  <a:pt x="4591526" y="255746"/>
                  <a:pt x="4589622" y="250031"/>
                </a:cubicBezTo>
                <a:cubicBezTo>
                  <a:pt x="4589622" y="247174"/>
                  <a:pt x="4589622" y="244316"/>
                  <a:pt x="4589622" y="240506"/>
                </a:cubicBezTo>
                <a:cubicBezTo>
                  <a:pt x="4590574" y="225266"/>
                  <a:pt x="4590574" y="210979"/>
                  <a:pt x="4590574" y="197644"/>
                </a:cubicBezTo>
                <a:cubicBezTo>
                  <a:pt x="4591526" y="144304"/>
                  <a:pt x="4590574" y="109061"/>
                  <a:pt x="4590574" y="109061"/>
                </a:cubicBezTo>
                <a:cubicBezTo>
                  <a:pt x="4590574" y="109061"/>
                  <a:pt x="4584859" y="144304"/>
                  <a:pt x="4579144" y="197644"/>
                </a:cubicBezTo>
                <a:cubicBezTo>
                  <a:pt x="4578191" y="210979"/>
                  <a:pt x="4576287" y="225266"/>
                  <a:pt x="4574381" y="240506"/>
                </a:cubicBezTo>
                <a:cubicBezTo>
                  <a:pt x="4573429" y="245269"/>
                  <a:pt x="4573429" y="250984"/>
                  <a:pt x="4573429" y="256699"/>
                </a:cubicBezTo>
                <a:cubicBezTo>
                  <a:pt x="4573429" y="256699"/>
                  <a:pt x="4572476" y="257651"/>
                  <a:pt x="4572476" y="257651"/>
                </a:cubicBezTo>
                <a:cubicBezTo>
                  <a:pt x="4569619" y="259556"/>
                  <a:pt x="4566762" y="262414"/>
                  <a:pt x="4563904" y="265271"/>
                </a:cubicBezTo>
                <a:cubicBezTo>
                  <a:pt x="4563904" y="265271"/>
                  <a:pt x="4563904" y="264319"/>
                  <a:pt x="4563904" y="264319"/>
                </a:cubicBezTo>
                <a:cubicBezTo>
                  <a:pt x="4561999" y="261461"/>
                  <a:pt x="4560094" y="258604"/>
                  <a:pt x="4559141" y="255746"/>
                </a:cubicBezTo>
                <a:cubicBezTo>
                  <a:pt x="4559141" y="253841"/>
                  <a:pt x="4560094" y="250984"/>
                  <a:pt x="4560094" y="249079"/>
                </a:cubicBezTo>
                <a:cubicBezTo>
                  <a:pt x="4570572" y="195739"/>
                  <a:pt x="4576287" y="159544"/>
                  <a:pt x="4576287" y="159544"/>
                </a:cubicBezTo>
                <a:cubicBezTo>
                  <a:pt x="4576287" y="159544"/>
                  <a:pt x="4564856" y="192881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3364"/>
                  <a:pt x="4550569" y="243364"/>
                  <a:pt x="4550569" y="243364"/>
                </a:cubicBezTo>
                <a:cubicBezTo>
                  <a:pt x="4550569" y="244316"/>
                  <a:pt x="4549616" y="245269"/>
                  <a:pt x="4549616" y="246221"/>
                </a:cubicBezTo>
                <a:cubicBezTo>
                  <a:pt x="4549616" y="247174"/>
                  <a:pt x="4549616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8664" y="248126"/>
                  <a:pt x="4548664" y="248126"/>
                  <a:pt x="4548664" y="248126"/>
                </a:cubicBezTo>
                <a:cubicBezTo>
                  <a:pt x="4544854" y="261461"/>
                  <a:pt x="4540091" y="276701"/>
                  <a:pt x="4536281" y="292894"/>
                </a:cubicBezTo>
                <a:cubicBezTo>
                  <a:pt x="4534376" y="261461"/>
                  <a:pt x="4531519" y="241459"/>
                  <a:pt x="4531519" y="241459"/>
                </a:cubicBezTo>
                <a:cubicBezTo>
                  <a:pt x="4531519" y="241459"/>
                  <a:pt x="4527709" y="266224"/>
                  <a:pt x="4525804" y="303371"/>
                </a:cubicBezTo>
                <a:cubicBezTo>
                  <a:pt x="4525804" y="305276"/>
                  <a:pt x="4525804" y="307181"/>
                  <a:pt x="4525804" y="309086"/>
                </a:cubicBezTo>
                <a:cubicBezTo>
                  <a:pt x="4524851" y="308134"/>
                  <a:pt x="4524851" y="308134"/>
                  <a:pt x="4524851" y="308134"/>
                </a:cubicBezTo>
                <a:cubicBezTo>
                  <a:pt x="4524851" y="308134"/>
                  <a:pt x="4524851" y="309086"/>
                  <a:pt x="4525804" y="310039"/>
                </a:cubicBezTo>
                <a:cubicBezTo>
                  <a:pt x="4524851" y="317659"/>
                  <a:pt x="4524851" y="325279"/>
                  <a:pt x="4523899" y="333851"/>
                </a:cubicBezTo>
                <a:cubicBezTo>
                  <a:pt x="4523899" y="334804"/>
                  <a:pt x="4523899" y="336709"/>
                  <a:pt x="4523899" y="337661"/>
                </a:cubicBezTo>
                <a:cubicBezTo>
                  <a:pt x="4523899" y="338614"/>
                  <a:pt x="4523899" y="338614"/>
                  <a:pt x="4522947" y="339566"/>
                </a:cubicBezTo>
                <a:cubicBezTo>
                  <a:pt x="4521041" y="333851"/>
                  <a:pt x="4519137" y="328136"/>
                  <a:pt x="4517231" y="322421"/>
                </a:cubicBezTo>
                <a:cubicBezTo>
                  <a:pt x="4516279" y="314801"/>
                  <a:pt x="4515326" y="307181"/>
                  <a:pt x="4514374" y="301466"/>
                </a:cubicBezTo>
                <a:cubicBezTo>
                  <a:pt x="4515326" y="299561"/>
                  <a:pt x="4516279" y="298609"/>
                  <a:pt x="4517231" y="297656"/>
                </a:cubicBezTo>
                <a:cubicBezTo>
                  <a:pt x="4520089" y="293846"/>
                  <a:pt x="4521041" y="291941"/>
                  <a:pt x="4521041" y="291941"/>
                </a:cubicBezTo>
                <a:cubicBezTo>
                  <a:pt x="4521041" y="291941"/>
                  <a:pt x="4519137" y="293846"/>
                  <a:pt x="4516279" y="297656"/>
                </a:cubicBezTo>
                <a:cubicBezTo>
                  <a:pt x="4515326" y="298609"/>
                  <a:pt x="4515326" y="299561"/>
                  <a:pt x="4514374" y="300514"/>
                </a:cubicBezTo>
                <a:cubicBezTo>
                  <a:pt x="4514374" y="299561"/>
                  <a:pt x="4514374" y="299561"/>
                  <a:pt x="4514374" y="298609"/>
                </a:cubicBezTo>
                <a:cubicBezTo>
                  <a:pt x="4515326" y="296704"/>
                  <a:pt x="4516279" y="294799"/>
                  <a:pt x="4517231" y="293846"/>
                </a:cubicBezTo>
                <a:cubicBezTo>
                  <a:pt x="4519137" y="290036"/>
                  <a:pt x="4520089" y="288131"/>
                  <a:pt x="4520089" y="288131"/>
                </a:cubicBezTo>
                <a:cubicBezTo>
                  <a:pt x="4520089" y="288131"/>
                  <a:pt x="4519137" y="290036"/>
                  <a:pt x="4516279" y="292894"/>
                </a:cubicBezTo>
                <a:cubicBezTo>
                  <a:pt x="4515326" y="293846"/>
                  <a:pt x="4515326" y="294799"/>
                  <a:pt x="4514374" y="295751"/>
                </a:cubicBezTo>
                <a:cubicBezTo>
                  <a:pt x="4513422" y="290036"/>
                  <a:pt x="4512469" y="285274"/>
                  <a:pt x="4512469" y="281464"/>
                </a:cubicBezTo>
                <a:cubicBezTo>
                  <a:pt x="4511516" y="272891"/>
                  <a:pt x="4511516" y="268129"/>
                  <a:pt x="4511516" y="268129"/>
                </a:cubicBezTo>
                <a:cubicBezTo>
                  <a:pt x="4511516" y="268129"/>
                  <a:pt x="4511516" y="270034"/>
                  <a:pt x="4510564" y="272891"/>
                </a:cubicBezTo>
                <a:cubicBezTo>
                  <a:pt x="4508659" y="259556"/>
                  <a:pt x="4506754" y="250984"/>
                  <a:pt x="4506754" y="250984"/>
                </a:cubicBezTo>
                <a:cubicBezTo>
                  <a:pt x="4506754" y="250984"/>
                  <a:pt x="4506754" y="267176"/>
                  <a:pt x="4506754" y="292894"/>
                </a:cubicBezTo>
                <a:cubicBezTo>
                  <a:pt x="4504849" y="289084"/>
                  <a:pt x="4502944" y="285274"/>
                  <a:pt x="4501991" y="282416"/>
                </a:cubicBezTo>
                <a:cubicBezTo>
                  <a:pt x="4499134" y="276701"/>
                  <a:pt x="4496276" y="271939"/>
                  <a:pt x="4494372" y="267176"/>
                </a:cubicBezTo>
                <a:cubicBezTo>
                  <a:pt x="4491514" y="262414"/>
                  <a:pt x="4489609" y="258604"/>
                  <a:pt x="4486751" y="254794"/>
                </a:cubicBezTo>
                <a:cubicBezTo>
                  <a:pt x="4483894" y="250984"/>
                  <a:pt x="4481989" y="248126"/>
                  <a:pt x="4480084" y="245269"/>
                </a:cubicBezTo>
                <a:cubicBezTo>
                  <a:pt x="4478179" y="242411"/>
                  <a:pt x="4476274" y="240506"/>
                  <a:pt x="4474369" y="238601"/>
                </a:cubicBezTo>
                <a:cubicBezTo>
                  <a:pt x="4471512" y="235744"/>
                  <a:pt x="4470559" y="233839"/>
                  <a:pt x="4469606" y="233839"/>
                </a:cubicBezTo>
                <a:cubicBezTo>
                  <a:pt x="4470559" y="230981"/>
                  <a:pt x="4471512" y="228124"/>
                  <a:pt x="4471512" y="225266"/>
                </a:cubicBezTo>
                <a:cubicBezTo>
                  <a:pt x="4474369" y="214789"/>
                  <a:pt x="4476274" y="206216"/>
                  <a:pt x="4477226" y="198596"/>
                </a:cubicBezTo>
                <a:cubicBezTo>
                  <a:pt x="4480084" y="184309"/>
                  <a:pt x="4481037" y="175736"/>
                  <a:pt x="4481037" y="175736"/>
                </a:cubicBezTo>
                <a:cubicBezTo>
                  <a:pt x="4481037" y="175736"/>
                  <a:pt x="4478179" y="183356"/>
                  <a:pt x="4473416" y="197644"/>
                </a:cubicBezTo>
                <a:cubicBezTo>
                  <a:pt x="4471512" y="204311"/>
                  <a:pt x="4467701" y="212884"/>
                  <a:pt x="4463891" y="222409"/>
                </a:cubicBezTo>
                <a:cubicBezTo>
                  <a:pt x="4461034" y="229076"/>
                  <a:pt x="4458176" y="236696"/>
                  <a:pt x="4455319" y="244316"/>
                </a:cubicBezTo>
                <a:cubicBezTo>
                  <a:pt x="4454366" y="240506"/>
                  <a:pt x="4453414" y="237649"/>
                  <a:pt x="4453414" y="237649"/>
                </a:cubicBezTo>
                <a:cubicBezTo>
                  <a:pt x="4453414" y="237649"/>
                  <a:pt x="4453414" y="240506"/>
                  <a:pt x="4454366" y="247174"/>
                </a:cubicBezTo>
                <a:cubicBezTo>
                  <a:pt x="4453414" y="249079"/>
                  <a:pt x="4452462" y="251936"/>
                  <a:pt x="4451509" y="253841"/>
                </a:cubicBezTo>
                <a:cubicBezTo>
                  <a:pt x="4446747" y="265271"/>
                  <a:pt x="4441984" y="276701"/>
                  <a:pt x="4436269" y="289084"/>
                </a:cubicBezTo>
                <a:cubicBezTo>
                  <a:pt x="4436269" y="288131"/>
                  <a:pt x="4435316" y="288131"/>
                  <a:pt x="4435316" y="287179"/>
                </a:cubicBezTo>
                <a:cubicBezTo>
                  <a:pt x="4436269" y="283369"/>
                  <a:pt x="4437222" y="278606"/>
                  <a:pt x="4438174" y="274796"/>
                </a:cubicBezTo>
                <a:cubicBezTo>
                  <a:pt x="4440079" y="265271"/>
                  <a:pt x="4441984" y="255746"/>
                  <a:pt x="4444841" y="247174"/>
                </a:cubicBezTo>
                <a:cubicBezTo>
                  <a:pt x="4449604" y="229076"/>
                  <a:pt x="4452462" y="211931"/>
                  <a:pt x="4454366" y="195739"/>
                </a:cubicBezTo>
                <a:cubicBezTo>
                  <a:pt x="4457224" y="179546"/>
                  <a:pt x="4459129" y="165259"/>
                  <a:pt x="4460081" y="151924"/>
                </a:cubicBezTo>
                <a:cubicBezTo>
                  <a:pt x="4461034" y="145256"/>
                  <a:pt x="4461987" y="139541"/>
                  <a:pt x="4461987" y="133826"/>
                </a:cubicBezTo>
                <a:cubicBezTo>
                  <a:pt x="4461987" y="128111"/>
                  <a:pt x="4462939" y="123349"/>
                  <a:pt x="4462939" y="118586"/>
                </a:cubicBezTo>
                <a:cubicBezTo>
                  <a:pt x="4463891" y="99536"/>
                  <a:pt x="4463891" y="89059"/>
                  <a:pt x="4463891" y="89059"/>
                </a:cubicBezTo>
                <a:cubicBezTo>
                  <a:pt x="4463891" y="89059"/>
                  <a:pt x="4461987" y="99536"/>
                  <a:pt x="4458176" y="118586"/>
                </a:cubicBezTo>
                <a:cubicBezTo>
                  <a:pt x="4457224" y="123349"/>
                  <a:pt x="4456272" y="128111"/>
                  <a:pt x="4455319" y="133826"/>
                </a:cubicBezTo>
                <a:cubicBezTo>
                  <a:pt x="4454366" y="139541"/>
                  <a:pt x="4452462" y="145256"/>
                  <a:pt x="4451509" y="151924"/>
                </a:cubicBezTo>
                <a:cubicBezTo>
                  <a:pt x="4448651" y="164306"/>
                  <a:pt x="4445794" y="178594"/>
                  <a:pt x="4441984" y="194786"/>
                </a:cubicBezTo>
                <a:cubicBezTo>
                  <a:pt x="4438174" y="210026"/>
                  <a:pt x="4434364" y="227171"/>
                  <a:pt x="4428649" y="245269"/>
                </a:cubicBezTo>
                <a:cubicBezTo>
                  <a:pt x="4426744" y="252889"/>
                  <a:pt x="4423887" y="261461"/>
                  <a:pt x="4421981" y="269081"/>
                </a:cubicBezTo>
                <a:cubicBezTo>
                  <a:pt x="4419124" y="265271"/>
                  <a:pt x="4417219" y="261461"/>
                  <a:pt x="4414362" y="258604"/>
                </a:cubicBezTo>
                <a:cubicBezTo>
                  <a:pt x="4406741" y="247174"/>
                  <a:pt x="4400074" y="237649"/>
                  <a:pt x="4394359" y="230029"/>
                </a:cubicBezTo>
                <a:cubicBezTo>
                  <a:pt x="4391501" y="227171"/>
                  <a:pt x="4389597" y="224314"/>
                  <a:pt x="4387691" y="221456"/>
                </a:cubicBezTo>
                <a:cubicBezTo>
                  <a:pt x="4392454" y="195739"/>
                  <a:pt x="4395312" y="180499"/>
                  <a:pt x="4395312" y="180499"/>
                </a:cubicBezTo>
                <a:cubicBezTo>
                  <a:pt x="4395312" y="180499"/>
                  <a:pt x="4390549" y="193834"/>
                  <a:pt x="4382929" y="215741"/>
                </a:cubicBezTo>
                <a:cubicBezTo>
                  <a:pt x="4378166" y="209074"/>
                  <a:pt x="4375309" y="206216"/>
                  <a:pt x="4375309" y="206216"/>
                </a:cubicBezTo>
                <a:cubicBezTo>
                  <a:pt x="4375309" y="206216"/>
                  <a:pt x="4378166" y="210979"/>
                  <a:pt x="4381976" y="218599"/>
                </a:cubicBezTo>
                <a:cubicBezTo>
                  <a:pt x="4378166" y="230029"/>
                  <a:pt x="4374356" y="244316"/>
                  <a:pt x="4369594" y="259556"/>
                </a:cubicBezTo>
                <a:cubicBezTo>
                  <a:pt x="4368641" y="248126"/>
                  <a:pt x="4368641" y="241459"/>
                  <a:pt x="4368641" y="241459"/>
                </a:cubicBezTo>
                <a:cubicBezTo>
                  <a:pt x="4368641" y="241459"/>
                  <a:pt x="4367689" y="249079"/>
                  <a:pt x="4366737" y="263366"/>
                </a:cubicBezTo>
                <a:cubicBezTo>
                  <a:pt x="4366737" y="267176"/>
                  <a:pt x="4365784" y="270986"/>
                  <a:pt x="4365784" y="274796"/>
                </a:cubicBezTo>
                <a:cubicBezTo>
                  <a:pt x="4364831" y="277654"/>
                  <a:pt x="4363879" y="281464"/>
                  <a:pt x="4362926" y="285274"/>
                </a:cubicBezTo>
                <a:cubicBezTo>
                  <a:pt x="4362926" y="284321"/>
                  <a:pt x="4362926" y="283369"/>
                  <a:pt x="4362926" y="282416"/>
                </a:cubicBezTo>
                <a:cubicBezTo>
                  <a:pt x="4361974" y="269081"/>
                  <a:pt x="4361022" y="261461"/>
                  <a:pt x="4361022" y="261461"/>
                </a:cubicBezTo>
                <a:cubicBezTo>
                  <a:pt x="4361022" y="261461"/>
                  <a:pt x="4360069" y="269081"/>
                  <a:pt x="4359116" y="283369"/>
                </a:cubicBezTo>
                <a:cubicBezTo>
                  <a:pt x="4359116" y="285274"/>
                  <a:pt x="4359116" y="288131"/>
                  <a:pt x="4359116" y="290989"/>
                </a:cubicBezTo>
                <a:cubicBezTo>
                  <a:pt x="4358164" y="291941"/>
                  <a:pt x="4358164" y="293846"/>
                  <a:pt x="4357212" y="295751"/>
                </a:cubicBezTo>
                <a:cubicBezTo>
                  <a:pt x="4355306" y="291941"/>
                  <a:pt x="4353401" y="288131"/>
                  <a:pt x="4351497" y="284321"/>
                </a:cubicBezTo>
                <a:cubicBezTo>
                  <a:pt x="4351497" y="274796"/>
                  <a:pt x="4351497" y="266224"/>
                  <a:pt x="4351497" y="257651"/>
                </a:cubicBezTo>
                <a:cubicBezTo>
                  <a:pt x="4351497" y="250984"/>
                  <a:pt x="4351497" y="245269"/>
                  <a:pt x="4351497" y="238601"/>
                </a:cubicBezTo>
                <a:cubicBezTo>
                  <a:pt x="4351497" y="232886"/>
                  <a:pt x="4350544" y="227171"/>
                  <a:pt x="4349591" y="221456"/>
                </a:cubicBezTo>
                <a:cubicBezTo>
                  <a:pt x="4348639" y="210979"/>
                  <a:pt x="4346734" y="201454"/>
                  <a:pt x="4345781" y="194786"/>
                </a:cubicBezTo>
                <a:cubicBezTo>
                  <a:pt x="4343876" y="179546"/>
                  <a:pt x="4342924" y="170974"/>
                  <a:pt x="4342924" y="170974"/>
                </a:cubicBezTo>
                <a:cubicBezTo>
                  <a:pt x="4342924" y="170974"/>
                  <a:pt x="4342924" y="179546"/>
                  <a:pt x="4341972" y="194786"/>
                </a:cubicBezTo>
                <a:cubicBezTo>
                  <a:pt x="4341972" y="201454"/>
                  <a:pt x="4341972" y="209074"/>
                  <a:pt x="4341972" y="217646"/>
                </a:cubicBezTo>
                <a:cubicBezTo>
                  <a:pt x="4341019" y="210026"/>
                  <a:pt x="4340066" y="205264"/>
                  <a:pt x="4340066" y="205264"/>
                </a:cubicBezTo>
                <a:cubicBezTo>
                  <a:pt x="4340066" y="205264"/>
                  <a:pt x="4340066" y="212884"/>
                  <a:pt x="4339114" y="226219"/>
                </a:cubicBezTo>
                <a:cubicBezTo>
                  <a:pt x="4339114" y="232886"/>
                  <a:pt x="4339114" y="240506"/>
                  <a:pt x="4338162" y="250031"/>
                </a:cubicBezTo>
                <a:cubicBezTo>
                  <a:pt x="4338162" y="250984"/>
                  <a:pt x="4338162" y="251936"/>
                  <a:pt x="4338162" y="252889"/>
                </a:cubicBezTo>
                <a:cubicBezTo>
                  <a:pt x="4338162" y="251936"/>
                  <a:pt x="4337209" y="250984"/>
                  <a:pt x="4337209" y="250984"/>
                </a:cubicBezTo>
                <a:cubicBezTo>
                  <a:pt x="4330541" y="231934"/>
                  <a:pt x="4324826" y="213836"/>
                  <a:pt x="4318159" y="196691"/>
                </a:cubicBezTo>
                <a:cubicBezTo>
                  <a:pt x="4306729" y="163354"/>
                  <a:pt x="4296251" y="135731"/>
                  <a:pt x="4289584" y="116681"/>
                </a:cubicBezTo>
                <a:cubicBezTo>
                  <a:pt x="4282916" y="97631"/>
                  <a:pt x="4278154" y="86201"/>
                  <a:pt x="4278154" y="86201"/>
                </a:cubicBezTo>
                <a:cubicBezTo>
                  <a:pt x="4278154" y="86201"/>
                  <a:pt x="4281012" y="97631"/>
                  <a:pt x="4285774" y="117634"/>
                </a:cubicBezTo>
                <a:cubicBezTo>
                  <a:pt x="4291489" y="137636"/>
                  <a:pt x="4298156" y="166211"/>
                  <a:pt x="4307681" y="199549"/>
                </a:cubicBezTo>
                <a:cubicBezTo>
                  <a:pt x="4315301" y="228124"/>
                  <a:pt x="4324826" y="261461"/>
                  <a:pt x="4334351" y="295751"/>
                </a:cubicBezTo>
                <a:cubicBezTo>
                  <a:pt x="4334351" y="295751"/>
                  <a:pt x="4334351" y="296704"/>
                  <a:pt x="4334351" y="296704"/>
                </a:cubicBezTo>
                <a:cubicBezTo>
                  <a:pt x="4334351" y="295751"/>
                  <a:pt x="4334351" y="294799"/>
                  <a:pt x="4334351" y="294799"/>
                </a:cubicBezTo>
                <a:cubicBezTo>
                  <a:pt x="4334351" y="294799"/>
                  <a:pt x="4334351" y="296704"/>
                  <a:pt x="4334351" y="301466"/>
                </a:cubicBezTo>
                <a:cubicBezTo>
                  <a:pt x="4334351" y="306229"/>
                  <a:pt x="4333399" y="310991"/>
                  <a:pt x="4333399" y="315754"/>
                </a:cubicBezTo>
                <a:cubicBezTo>
                  <a:pt x="4332447" y="325279"/>
                  <a:pt x="4331494" y="334804"/>
                  <a:pt x="4329589" y="344329"/>
                </a:cubicBezTo>
                <a:cubicBezTo>
                  <a:pt x="4329589" y="344329"/>
                  <a:pt x="4328637" y="343376"/>
                  <a:pt x="4328637" y="343376"/>
                </a:cubicBezTo>
                <a:cubicBezTo>
                  <a:pt x="4327684" y="342424"/>
                  <a:pt x="4327684" y="341471"/>
                  <a:pt x="4326731" y="340519"/>
                </a:cubicBezTo>
                <a:cubicBezTo>
                  <a:pt x="4326731" y="338614"/>
                  <a:pt x="4325779" y="335756"/>
                  <a:pt x="4325779" y="333851"/>
                </a:cubicBezTo>
                <a:cubicBezTo>
                  <a:pt x="4321969" y="309086"/>
                  <a:pt x="4318159" y="286226"/>
                  <a:pt x="4315301" y="267176"/>
                </a:cubicBezTo>
                <a:cubicBezTo>
                  <a:pt x="4308634" y="228124"/>
                  <a:pt x="4301966" y="202406"/>
                  <a:pt x="4301966" y="202406"/>
                </a:cubicBezTo>
                <a:cubicBezTo>
                  <a:pt x="4301966" y="202406"/>
                  <a:pt x="4301966" y="229076"/>
                  <a:pt x="4303872" y="268129"/>
                </a:cubicBezTo>
                <a:cubicBezTo>
                  <a:pt x="4303872" y="270034"/>
                  <a:pt x="4303872" y="271939"/>
                  <a:pt x="4303872" y="274796"/>
                </a:cubicBezTo>
                <a:cubicBezTo>
                  <a:pt x="4302919" y="279559"/>
                  <a:pt x="4302919" y="284321"/>
                  <a:pt x="4301966" y="290036"/>
                </a:cubicBezTo>
                <a:cubicBezTo>
                  <a:pt x="4301966" y="292894"/>
                  <a:pt x="4301014" y="296704"/>
                  <a:pt x="4300062" y="300514"/>
                </a:cubicBezTo>
                <a:cubicBezTo>
                  <a:pt x="4296251" y="295751"/>
                  <a:pt x="4292441" y="290989"/>
                  <a:pt x="4288631" y="286226"/>
                </a:cubicBezTo>
                <a:cubicBezTo>
                  <a:pt x="4292441" y="292894"/>
                  <a:pt x="4295299" y="298609"/>
                  <a:pt x="4299109" y="305276"/>
                </a:cubicBezTo>
                <a:cubicBezTo>
                  <a:pt x="4298156" y="310991"/>
                  <a:pt x="4297204" y="316706"/>
                  <a:pt x="4296251" y="323374"/>
                </a:cubicBezTo>
                <a:cubicBezTo>
                  <a:pt x="4295299" y="330041"/>
                  <a:pt x="4293394" y="337661"/>
                  <a:pt x="4292441" y="346234"/>
                </a:cubicBezTo>
                <a:cubicBezTo>
                  <a:pt x="4291489" y="345281"/>
                  <a:pt x="4291489" y="344329"/>
                  <a:pt x="4290537" y="343376"/>
                </a:cubicBezTo>
                <a:cubicBezTo>
                  <a:pt x="4289584" y="330994"/>
                  <a:pt x="4289584" y="319564"/>
                  <a:pt x="4288631" y="308134"/>
                </a:cubicBezTo>
                <a:cubicBezTo>
                  <a:pt x="4285774" y="262414"/>
                  <a:pt x="4281964" y="231934"/>
                  <a:pt x="4281964" y="231934"/>
                </a:cubicBezTo>
                <a:cubicBezTo>
                  <a:pt x="4281964" y="231934"/>
                  <a:pt x="4279106" y="262414"/>
                  <a:pt x="4277201" y="309086"/>
                </a:cubicBezTo>
                <a:cubicBezTo>
                  <a:pt x="4277201" y="311944"/>
                  <a:pt x="4277201" y="315754"/>
                  <a:pt x="4277201" y="318611"/>
                </a:cubicBezTo>
                <a:cubicBezTo>
                  <a:pt x="4276249" y="315754"/>
                  <a:pt x="4274344" y="312896"/>
                  <a:pt x="4273391" y="310039"/>
                </a:cubicBezTo>
                <a:cubicBezTo>
                  <a:pt x="4273391" y="308134"/>
                  <a:pt x="4272439" y="305276"/>
                  <a:pt x="4272439" y="303371"/>
                </a:cubicBezTo>
                <a:cubicBezTo>
                  <a:pt x="4271487" y="292894"/>
                  <a:pt x="4271487" y="283369"/>
                  <a:pt x="4270534" y="273844"/>
                </a:cubicBezTo>
                <a:cubicBezTo>
                  <a:pt x="4270534" y="269081"/>
                  <a:pt x="4269581" y="265271"/>
                  <a:pt x="4269581" y="260509"/>
                </a:cubicBezTo>
                <a:cubicBezTo>
                  <a:pt x="4269581" y="258604"/>
                  <a:pt x="4269581" y="257651"/>
                  <a:pt x="4269581" y="255746"/>
                </a:cubicBezTo>
                <a:cubicBezTo>
                  <a:pt x="4269581" y="248126"/>
                  <a:pt x="4270534" y="241459"/>
                  <a:pt x="4270534" y="234791"/>
                </a:cubicBezTo>
                <a:cubicBezTo>
                  <a:pt x="4273391" y="187166"/>
                  <a:pt x="4273391" y="155734"/>
                  <a:pt x="4273391" y="155734"/>
                </a:cubicBezTo>
                <a:cubicBezTo>
                  <a:pt x="4273391" y="155734"/>
                  <a:pt x="4265772" y="187166"/>
                  <a:pt x="4259104" y="233839"/>
                </a:cubicBezTo>
                <a:cubicBezTo>
                  <a:pt x="4257199" y="245269"/>
                  <a:pt x="4255294" y="258604"/>
                  <a:pt x="4253389" y="271939"/>
                </a:cubicBezTo>
                <a:cubicBezTo>
                  <a:pt x="4253389" y="270986"/>
                  <a:pt x="4252437" y="270986"/>
                  <a:pt x="4252437" y="270034"/>
                </a:cubicBezTo>
                <a:cubicBezTo>
                  <a:pt x="4252437" y="267176"/>
                  <a:pt x="4253389" y="264319"/>
                  <a:pt x="4253389" y="262414"/>
                </a:cubicBezTo>
                <a:cubicBezTo>
                  <a:pt x="4255294" y="248126"/>
                  <a:pt x="4255294" y="240506"/>
                  <a:pt x="4255294" y="240506"/>
                </a:cubicBezTo>
                <a:cubicBezTo>
                  <a:pt x="4255294" y="240506"/>
                  <a:pt x="4253389" y="248126"/>
                  <a:pt x="4249579" y="262414"/>
                </a:cubicBezTo>
                <a:cubicBezTo>
                  <a:pt x="4249579" y="263366"/>
                  <a:pt x="4249579" y="264319"/>
                  <a:pt x="4248626" y="264319"/>
                </a:cubicBezTo>
                <a:cubicBezTo>
                  <a:pt x="4247674" y="263366"/>
                  <a:pt x="4247674" y="262414"/>
                  <a:pt x="4246722" y="261461"/>
                </a:cubicBezTo>
                <a:cubicBezTo>
                  <a:pt x="4245769" y="260509"/>
                  <a:pt x="4244816" y="259556"/>
                  <a:pt x="4244816" y="257651"/>
                </a:cubicBezTo>
                <a:cubicBezTo>
                  <a:pt x="4244816" y="253841"/>
                  <a:pt x="4244816" y="251936"/>
                  <a:pt x="4244816" y="251936"/>
                </a:cubicBezTo>
                <a:cubicBezTo>
                  <a:pt x="4244816" y="251936"/>
                  <a:pt x="4244816" y="253841"/>
                  <a:pt x="4243864" y="256699"/>
                </a:cubicBezTo>
                <a:cubicBezTo>
                  <a:pt x="4242912" y="254794"/>
                  <a:pt x="4241959" y="252889"/>
                  <a:pt x="4240054" y="251936"/>
                </a:cubicBezTo>
                <a:cubicBezTo>
                  <a:pt x="4236244" y="246221"/>
                  <a:pt x="4232434" y="240506"/>
                  <a:pt x="4229576" y="235744"/>
                </a:cubicBezTo>
                <a:cubicBezTo>
                  <a:pt x="4223862" y="227171"/>
                  <a:pt x="4220051" y="222409"/>
                  <a:pt x="4220051" y="222409"/>
                </a:cubicBezTo>
                <a:cubicBezTo>
                  <a:pt x="4220051" y="222409"/>
                  <a:pt x="4221956" y="228124"/>
                  <a:pt x="4226719" y="237649"/>
                </a:cubicBezTo>
                <a:cubicBezTo>
                  <a:pt x="4228624" y="242411"/>
                  <a:pt x="4231481" y="248126"/>
                  <a:pt x="4234339" y="254794"/>
                </a:cubicBezTo>
                <a:cubicBezTo>
                  <a:pt x="4235291" y="255746"/>
                  <a:pt x="4235291" y="257651"/>
                  <a:pt x="4236244" y="258604"/>
                </a:cubicBezTo>
                <a:cubicBezTo>
                  <a:pt x="4234339" y="256699"/>
                  <a:pt x="4233387" y="253841"/>
                  <a:pt x="4231481" y="251936"/>
                </a:cubicBezTo>
                <a:cubicBezTo>
                  <a:pt x="4227672" y="246221"/>
                  <a:pt x="4223862" y="242411"/>
                  <a:pt x="4220051" y="237649"/>
                </a:cubicBezTo>
                <a:cubicBezTo>
                  <a:pt x="4213384" y="229076"/>
                  <a:pt x="4206716" y="223361"/>
                  <a:pt x="4202906" y="219551"/>
                </a:cubicBezTo>
                <a:cubicBezTo>
                  <a:pt x="4199097" y="215741"/>
                  <a:pt x="4196239" y="213836"/>
                  <a:pt x="4196239" y="213836"/>
                </a:cubicBezTo>
                <a:cubicBezTo>
                  <a:pt x="4196239" y="213836"/>
                  <a:pt x="4198144" y="216694"/>
                  <a:pt x="4201954" y="220504"/>
                </a:cubicBezTo>
                <a:cubicBezTo>
                  <a:pt x="4205764" y="225266"/>
                  <a:pt x="4211479" y="230981"/>
                  <a:pt x="4216241" y="240506"/>
                </a:cubicBezTo>
                <a:cubicBezTo>
                  <a:pt x="4219099" y="245269"/>
                  <a:pt x="4222909" y="250031"/>
                  <a:pt x="4225766" y="255746"/>
                </a:cubicBezTo>
                <a:cubicBezTo>
                  <a:pt x="4228624" y="261461"/>
                  <a:pt x="4232434" y="267176"/>
                  <a:pt x="4235291" y="273844"/>
                </a:cubicBezTo>
                <a:cubicBezTo>
                  <a:pt x="4235291" y="273844"/>
                  <a:pt x="4235291" y="273844"/>
                  <a:pt x="4235291" y="274796"/>
                </a:cubicBezTo>
                <a:cubicBezTo>
                  <a:pt x="4235291" y="276701"/>
                  <a:pt x="4235291" y="279559"/>
                  <a:pt x="4235291" y="282416"/>
                </a:cubicBezTo>
                <a:cubicBezTo>
                  <a:pt x="4235291" y="282416"/>
                  <a:pt x="4234339" y="281464"/>
                  <a:pt x="4234339" y="281464"/>
                </a:cubicBezTo>
                <a:cubicBezTo>
                  <a:pt x="4231481" y="277654"/>
                  <a:pt x="4229576" y="276701"/>
                  <a:pt x="4229576" y="276701"/>
                </a:cubicBezTo>
                <a:cubicBezTo>
                  <a:pt x="4229576" y="276701"/>
                  <a:pt x="4231481" y="278606"/>
                  <a:pt x="4233387" y="282416"/>
                </a:cubicBezTo>
                <a:cubicBezTo>
                  <a:pt x="4233387" y="283369"/>
                  <a:pt x="4234339" y="283369"/>
                  <a:pt x="4235291" y="284321"/>
                </a:cubicBezTo>
                <a:cubicBezTo>
                  <a:pt x="4235291" y="284321"/>
                  <a:pt x="4235291" y="284321"/>
                  <a:pt x="4235291" y="285274"/>
                </a:cubicBezTo>
                <a:cubicBezTo>
                  <a:pt x="4233387" y="292894"/>
                  <a:pt x="4231481" y="301466"/>
                  <a:pt x="4229576" y="310039"/>
                </a:cubicBezTo>
                <a:cubicBezTo>
                  <a:pt x="4225766" y="301466"/>
                  <a:pt x="4222909" y="295751"/>
                  <a:pt x="4222909" y="295751"/>
                </a:cubicBezTo>
                <a:cubicBezTo>
                  <a:pt x="4222909" y="295751"/>
                  <a:pt x="4224814" y="303371"/>
                  <a:pt x="4228624" y="316706"/>
                </a:cubicBezTo>
                <a:cubicBezTo>
                  <a:pt x="4227672" y="319564"/>
                  <a:pt x="4227672" y="323374"/>
                  <a:pt x="4226719" y="327184"/>
                </a:cubicBezTo>
                <a:cubicBezTo>
                  <a:pt x="4225766" y="331946"/>
                  <a:pt x="4224814" y="336709"/>
                  <a:pt x="4223862" y="341471"/>
                </a:cubicBezTo>
                <a:cubicBezTo>
                  <a:pt x="4223862" y="338614"/>
                  <a:pt x="4222909" y="336709"/>
                  <a:pt x="4222909" y="334804"/>
                </a:cubicBezTo>
                <a:cubicBezTo>
                  <a:pt x="4221004" y="320516"/>
                  <a:pt x="4219099" y="311944"/>
                  <a:pt x="4219099" y="311944"/>
                </a:cubicBezTo>
                <a:cubicBezTo>
                  <a:pt x="4219099" y="311944"/>
                  <a:pt x="4219099" y="319564"/>
                  <a:pt x="4219099" y="331946"/>
                </a:cubicBezTo>
                <a:cubicBezTo>
                  <a:pt x="4218147" y="329089"/>
                  <a:pt x="4218147" y="326231"/>
                  <a:pt x="4217194" y="322421"/>
                </a:cubicBezTo>
                <a:cubicBezTo>
                  <a:pt x="4206716" y="272891"/>
                  <a:pt x="4198144" y="240506"/>
                  <a:pt x="4198144" y="240506"/>
                </a:cubicBezTo>
                <a:cubicBezTo>
                  <a:pt x="4198144" y="240506"/>
                  <a:pt x="4200049" y="273844"/>
                  <a:pt x="4205764" y="323374"/>
                </a:cubicBezTo>
                <a:cubicBezTo>
                  <a:pt x="4206716" y="335756"/>
                  <a:pt x="4208622" y="350044"/>
                  <a:pt x="4210526" y="364331"/>
                </a:cubicBezTo>
                <a:cubicBezTo>
                  <a:pt x="4210526" y="364331"/>
                  <a:pt x="4210526" y="363379"/>
                  <a:pt x="4210526" y="363379"/>
                </a:cubicBezTo>
                <a:cubicBezTo>
                  <a:pt x="4209574" y="357664"/>
                  <a:pt x="4207669" y="353854"/>
                  <a:pt x="4206716" y="350044"/>
                </a:cubicBezTo>
                <a:cubicBezTo>
                  <a:pt x="4204812" y="342424"/>
                  <a:pt x="4202906" y="338614"/>
                  <a:pt x="4202906" y="338614"/>
                </a:cubicBezTo>
                <a:cubicBezTo>
                  <a:pt x="4202906" y="338614"/>
                  <a:pt x="4202906" y="343376"/>
                  <a:pt x="4202906" y="350996"/>
                </a:cubicBezTo>
                <a:cubicBezTo>
                  <a:pt x="4202906" y="354806"/>
                  <a:pt x="4202906" y="359569"/>
                  <a:pt x="4202906" y="365284"/>
                </a:cubicBezTo>
                <a:cubicBezTo>
                  <a:pt x="4202906" y="368141"/>
                  <a:pt x="4202906" y="370999"/>
                  <a:pt x="4202906" y="373856"/>
                </a:cubicBezTo>
                <a:cubicBezTo>
                  <a:pt x="4202906" y="375761"/>
                  <a:pt x="4202906" y="377666"/>
                  <a:pt x="4202906" y="380524"/>
                </a:cubicBezTo>
                <a:cubicBezTo>
                  <a:pt x="4202906" y="379571"/>
                  <a:pt x="4202906" y="379571"/>
                  <a:pt x="4201954" y="378619"/>
                </a:cubicBezTo>
                <a:cubicBezTo>
                  <a:pt x="4201954" y="372904"/>
                  <a:pt x="4201001" y="367189"/>
                  <a:pt x="4201001" y="361474"/>
                </a:cubicBezTo>
                <a:cubicBezTo>
                  <a:pt x="4199097" y="318611"/>
                  <a:pt x="4196239" y="290989"/>
                  <a:pt x="4196239" y="290989"/>
                </a:cubicBezTo>
                <a:cubicBezTo>
                  <a:pt x="4196239" y="290989"/>
                  <a:pt x="4193381" y="310991"/>
                  <a:pt x="4191476" y="343376"/>
                </a:cubicBezTo>
                <a:cubicBezTo>
                  <a:pt x="4190524" y="340519"/>
                  <a:pt x="4189571" y="338614"/>
                  <a:pt x="4188619" y="335756"/>
                </a:cubicBezTo>
                <a:cubicBezTo>
                  <a:pt x="4185761" y="329089"/>
                  <a:pt x="4183856" y="323374"/>
                  <a:pt x="4181951" y="319564"/>
                </a:cubicBezTo>
                <a:cubicBezTo>
                  <a:pt x="4181951" y="318611"/>
                  <a:pt x="4180999" y="317659"/>
                  <a:pt x="4180999" y="316706"/>
                </a:cubicBezTo>
                <a:cubicBezTo>
                  <a:pt x="4180999" y="291941"/>
                  <a:pt x="4180999" y="271939"/>
                  <a:pt x="4180999" y="256699"/>
                </a:cubicBezTo>
                <a:cubicBezTo>
                  <a:pt x="4180999" y="239554"/>
                  <a:pt x="4180999" y="230029"/>
                  <a:pt x="4180999" y="230029"/>
                </a:cubicBezTo>
                <a:cubicBezTo>
                  <a:pt x="4180999" y="230029"/>
                  <a:pt x="4180046" y="239554"/>
                  <a:pt x="4177189" y="256699"/>
                </a:cubicBezTo>
                <a:cubicBezTo>
                  <a:pt x="4177189" y="260509"/>
                  <a:pt x="4176236" y="265271"/>
                  <a:pt x="4175284" y="270034"/>
                </a:cubicBezTo>
                <a:cubicBezTo>
                  <a:pt x="4175284" y="263366"/>
                  <a:pt x="4174331" y="257651"/>
                  <a:pt x="4174331" y="251936"/>
                </a:cubicBezTo>
                <a:cubicBezTo>
                  <a:pt x="4172426" y="207169"/>
                  <a:pt x="4168616" y="176689"/>
                  <a:pt x="4168616" y="176689"/>
                </a:cubicBezTo>
                <a:cubicBezTo>
                  <a:pt x="4168616" y="176689"/>
                  <a:pt x="4164806" y="207169"/>
                  <a:pt x="4162901" y="251936"/>
                </a:cubicBezTo>
                <a:cubicBezTo>
                  <a:pt x="4161949" y="263366"/>
                  <a:pt x="4161949" y="274796"/>
                  <a:pt x="4160996" y="287179"/>
                </a:cubicBezTo>
                <a:cubicBezTo>
                  <a:pt x="4158139" y="292894"/>
                  <a:pt x="4156234" y="298609"/>
                  <a:pt x="4154329" y="303371"/>
                </a:cubicBezTo>
                <a:cubicBezTo>
                  <a:pt x="4151471" y="295751"/>
                  <a:pt x="4149566" y="288131"/>
                  <a:pt x="4146709" y="280511"/>
                </a:cubicBezTo>
                <a:cubicBezTo>
                  <a:pt x="4144804" y="267176"/>
                  <a:pt x="4141946" y="255746"/>
                  <a:pt x="4140041" y="246221"/>
                </a:cubicBezTo>
                <a:cubicBezTo>
                  <a:pt x="4137184" y="231934"/>
                  <a:pt x="4133374" y="224314"/>
                  <a:pt x="4133374" y="224314"/>
                </a:cubicBezTo>
                <a:cubicBezTo>
                  <a:pt x="4133374" y="224314"/>
                  <a:pt x="4134326" y="226219"/>
                  <a:pt x="4134326" y="230029"/>
                </a:cubicBezTo>
                <a:cubicBezTo>
                  <a:pt x="4135279" y="233839"/>
                  <a:pt x="4135279" y="239554"/>
                  <a:pt x="4136231" y="247174"/>
                </a:cubicBezTo>
                <a:cubicBezTo>
                  <a:pt x="4136231" y="248126"/>
                  <a:pt x="4136231" y="249079"/>
                  <a:pt x="4136231" y="250031"/>
                </a:cubicBezTo>
                <a:cubicBezTo>
                  <a:pt x="4130516" y="230981"/>
                  <a:pt x="4123849" y="213836"/>
                  <a:pt x="4118134" y="197644"/>
                </a:cubicBezTo>
                <a:cubicBezTo>
                  <a:pt x="4108609" y="166211"/>
                  <a:pt x="4100036" y="139541"/>
                  <a:pt x="4093369" y="121444"/>
                </a:cubicBezTo>
                <a:cubicBezTo>
                  <a:pt x="4087654" y="103346"/>
                  <a:pt x="4083844" y="92869"/>
                  <a:pt x="4083844" y="92869"/>
                </a:cubicBezTo>
                <a:cubicBezTo>
                  <a:pt x="4083844" y="92869"/>
                  <a:pt x="4085749" y="103346"/>
                  <a:pt x="4089559" y="122396"/>
                </a:cubicBezTo>
                <a:cubicBezTo>
                  <a:pt x="4093369" y="141446"/>
                  <a:pt x="4099084" y="168116"/>
                  <a:pt x="4106704" y="200501"/>
                </a:cubicBezTo>
                <a:cubicBezTo>
                  <a:pt x="4110514" y="215741"/>
                  <a:pt x="4115276" y="231934"/>
                  <a:pt x="4119086" y="248126"/>
                </a:cubicBezTo>
                <a:cubicBezTo>
                  <a:pt x="4118134" y="251936"/>
                  <a:pt x="4118134" y="256699"/>
                  <a:pt x="4117181" y="262414"/>
                </a:cubicBezTo>
                <a:cubicBezTo>
                  <a:pt x="4116229" y="270034"/>
                  <a:pt x="4115276" y="279559"/>
                  <a:pt x="4114324" y="290036"/>
                </a:cubicBezTo>
                <a:cubicBezTo>
                  <a:pt x="4113371" y="288131"/>
                  <a:pt x="4111466" y="286226"/>
                  <a:pt x="4110514" y="284321"/>
                </a:cubicBezTo>
                <a:cubicBezTo>
                  <a:pt x="4113371" y="274796"/>
                  <a:pt x="4114324" y="269081"/>
                  <a:pt x="4114324" y="269081"/>
                </a:cubicBezTo>
                <a:cubicBezTo>
                  <a:pt x="4114324" y="269081"/>
                  <a:pt x="4112419" y="273844"/>
                  <a:pt x="4108609" y="282416"/>
                </a:cubicBezTo>
                <a:cubicBezTo>
                  <a:pt x="4106704" y="279559"/>
                  <a:pt x="4104799" y="276701"/>
                  <a:pt x="4102894" y="273844"/>
                </a:cubicBezTo>
                <a:cubicBezTo>
                  <a:pt x="4100989" y="270034"/>
                  <a:pt x="4098131" y="266224"/>
                  <a:pt x="4096226" y="263366"/>
                </a:cubicBezTo>
                <a:cubicBezTo>
                  <a:pt x="4097179" y="262414"/>
                  <a:pt x="4097179" y="262414"/>
                  <a:pt x="4097179" y="262414"/>
                </a:cubicBezTo>
                <a:cubicBezTo>
                  <a:pt x="4097179" y="262414"/>
                  <a:pt x="4097179" y="262414"/>
                  <a:pt x="4096226" y="263366"/>
                </a:cubicBezTo>
                <a:cubicBezTo>
                  <a:pt x="4094321" y="259556"/>
                  <a:pt x="4092416" y="256699"/>
                  <a:pt x="4090511" y="253841"/>
                </a:cubicBezTo>
                <a:cubicBezTo>
                  <a:pt x="4090511" y="253841"/>
                  <a:pt x="4090511" y="252889"/>
                  <a:pt x="4090511" y="252889"/>
                </a:cubicBezTo>
                <a:cubicBezTo>
                  <a:pt x="4090511" y="248126"/>
                  <a:pt x="4090511" y="243364"/>
                  <a:pt x="4090511" y="238601"/>
                </a:cubicBezTo>
                <a:cubicBezTo>
                  <a:pt x="4090511" y="230029"/>
                  <a:pt x="4090511" y="222409"/>
                  <a:pt x="4090511" y="215741"/>
                </a:cubicBezTo>
                <a:cubicBezTo>
                  <a:pt x="4090511" y="203359"/>
                  <a:pt x="4089559" y="195739"/>
                  <a:pt x="4089559" y="195739"/>
                </a:cubicBezTo>
                <a:cubicBezTo>
                  <a:pt x="4089559" y="195739"/>
                  <a:pt x="4088606" y="202406"/>
                  <a:pt x="4086701" y="214789"/>
                </a:cubicBezTo>
                <a:cubicBezTo>
                  <a:pt x="4085749" y="221456"/>
                  <a:pt x="4084796" y="228124"/>
                  <a:pt x="4083844" y="236696"/>
                </a:cubicBezTo>
                <a:cubicBezTo>
                  <a:pt x="4083844" y="237649"/>
                  <a:pt x="4083844" y="238601"/>
                  <a:pt x="4083844" y="239554"/>
                </a:cubicBezTo>
                <a:cubicBezTo>
                  <a:pt x="4082891" y="238601"/>
                  <a:pt x="4082891" y="237649"/>
                  <a:pt x="4081939" y="236696"/>
                </a:cubicBezTo>
                <a:cubicBezTo>
                  <a:pt x="4081939" y="235744"/>
                  <a:pt x="4081939" y="235744"/>
                  <a:pt x="4081939" y="234791"/>
                </a:cubicBezTo>
                <a:cubicBezTo>
                  <a:pt x="4081939" y="225266"/>
                  <a:pt x="4081939" y="216694"/>
                  <a:pt x="4081939" y="210026"/>
                </a:cubicBezTo>
                <a:cubicBezTo>
                  <a:pt x="4081939" y="195739"/>
                  <a:pt x="4081939" y="188119"/>
                  <a:pt x="4081939" y="188119"/>
                </a:cubicBezTo>
                <a:cubicBezTo>
                  <a:pt x="4081939" y="188119"/>
                  <a:pt x="4080034" y="195739"/>
                  <a:pt x="4078129" y="210026"/>
                </a:cubicBezTo>
                <a:cubicBezTo>
                  <a:pt x="4077176" y="214789"/>
                  <a:pt x="4076224" y="220504"/>
                  <a:pt x="4075271" y="227171"/>
                </a:cubicBezTo>
                <a:cubicBezTo>
                  <a:pt x="4065746" y="210979"/>
                  <a:pt x="4059079" y="202406"/>
                  <a:pt x="4059079" y="202406"/>
                </a:cubicBezTo>
                <a:cubicBezTo>
                  <a:pt x="4059079" y="202406"/>
                  <a:pt x="4063841" y="214789"/>
                  <a:pt x="4073366" y="236696"/>
                </a:cubicBezTo>
                <a:cubicBezTo>
                  <a:pt x="4072414" y="241459"/>
                  <a:pt x="4071461" y="246221"/>
                  <a:pt x="4071461" y="250984"/>
                </a:cubicBezTo>
                <a:cubicBezTo>
                  <a:pt x="4070509" y="256699"/>
                  <a:pt x="4069556" y="261461"/>
                  <a:pt x="4067651" y="268129"/>
                </a:cubicBezTo>
                <a:cubicBezTo>
                  <a:pt x="4066699" y="271939"/>
                  <a:pt x="4065746" y="275749"/>
                  <a:pt x="4064794" y="279559"/>
                </a:cubicBezTo>
                <a:cubicBezTo>
                  <a:pt x="4063841" y="270986"/>
                  <a:pt x="4062889" y="262414"/>
                  <a:pt x="4061936" y="253841"/>
                </a:cubicBezTo>
                <a:cubicBezTo>
                  <a:pt x="4059079" y="237649"/>
                  <a:pt x="4057174" y="221456"/>
                  <a:pt x="4054316" y="207169"/>
                </a:cubicBezTo>
                <a:cubicBezTo>
                  <a:pt x="4053364" y="199549"/>
                  <a:pt x="4052411" y="192881"/>
                  <a:pt x="4050506" y="186214"/>
                </a:cubicBezTo>
                <a:cubicBezTo>
                  <a:pt x="4049554" y="179546"/>
                  <a:pt x="4047649" y="173831"/>
                  <a:pt x="4046696" y="168116"/>
                </a:cubicBezTo>
                <a:cubicBezTo>
                  <a:pt x="4043839" y="156686"/>
                  <a:pt x="4041934" y="146209"/>
                  <a:pt x="4040029" y="137636"/>
                </a:cubicBezTo>
                <a:cubicBezTo>
                  <a:pt x="4036219" y="121444"/>
                  <a:pt x="4034314" y="111919"/>
                  <a:pt x="4034314" y="111919"/>
                </a:cubicBezTo>
                <a:cubicBezTo>
                  <a:pt x="4034314" y="111919"/>
                  <a:pt x="4035266" y="121444"/>
                  <a:pt x="4036219" y="138589"/>
                </a:cubicBezTo>
                <a:cubicBezTo>
                  <a:pt x="4037171" y="147161"/>
                  <a:pt x="4038124" y="157639"/>
                  <a:pt x="4039076" y="169069"/>
                </a:cubicBezTo>
                <a:cubicBezTo>
                  <a:pt x="4040029" y="180499"/>
                  <a:pt x="4040981" y="193834"/>
                  <a:pt x="4042886" y="208121"/>
                </a:cubicBezTo>
                <a:cubicBezTo>
                  <a:pt x="4043839" y="217646"/>
                  <a:pt x="4044791" y="228124"/>
                  <a:pt x="4044791" y="238601"/>
                </a:cubicBezTo>
                <a:cubicBezTo>
                  <a:pt x="4037171" y="196691"/>
                  <a:pt x="4031456" y="170021"/>
                  <a:pt x="4031456" y="170021"/>
                </a:cubicBezTo>
                <a:cubicBezTo>
                  <a:pt x="4031456" y="170021"/>
                  <a:pt x="4032409" y="203359"/>
                  <a:pt x="4036219" y="252889"/>
                </a:cubicBezTo>
                <a:cubicBezTo>
                  <a:pt x="4036219" y="256699"/>
                  <a:pt x="4037171" y="260509"/>
                  <a:pt x="4037171" y="264319"/>
                </a:cubicBezTo>
                <a:cubicBezTo>
                  <a:pt x="4036219" y="266224"/>
                  <a:pt x="4036219" y="269081"/>
                  <a:pt x="4035266" y="271939"/>
                </a:cubicBezTo>
                <a:cubicBezTo>
                  <a:pt x="4033361" y="270034"/>
                  <a:pt x="4031456" y="268129"/>
                  <a:pt x="4030504" y="266224"/>
                </a:cubicBezTo>
                <a:cubicBezTo>
                  <a:pt x="4027646" y="263366"/>
                  <a:pt x="4025741" y="260509"/>
                  <a:pt x="4023836" y="258604"/>
                </a:cubicBezTo>
                <a:cubicBezTo>
                  <a:pt x="4018121" y="247174"/>
                  <a:pt x="4013359" y="237649"/>
                  <a:pt x="4009549" y="229076"/>
                </a:cubicBezTo>
                <a:cubicBezTo>
                  <a:pt x="4000976" y="212884"/>
                  <a:pt x="3996214" y="203359"/>
                  <a:pt x="3996214" y="203359"/>
                </a:cubicBezTo>
                <a:cubicBezTo>
                  <a:pt x="3996214" y="203359"/>
                  <a:pt x="4000024" y="212884"/>
                  <a:pt x="4005739" y="230981"/>
                </a:cubicBezTo>
                <a:cubicBezTo>
                  <a:pt x="4008596" y="237649"/>
                  <a:pt x="4011454" y="246221"/>
                  <a:pt x="4014311" y="255746"/>
                </a:cubicBezTo>
                <a:cubicBezTo>
                  <a:pt x="4010501" y="248126"/>
                  <a:pt x="4007644" y="243364"/>
                  <a:pt x="4007644" y="243364"/>
                </a:cubicBezTo>
                <a:cubicBezTo>
                  <a:pt x="4007644" y="243364"/>
                  <a:pt x="4010501" y="251936"/>
                  <a:pt x="4015264" y="267176"/>
                </a:cubicBezTo>
                <a:cubicBezTo>
                  <a:pt x="4018121" y="274796"/>
                  <a:pt x="4020979" y="284321"/>
                  <a:pt x="4024789" y="294799"/>
                </a:cubicBezTo>
                <a:cubicBezTo>
                  <a:pt x="4025741" y="296704"/>
                  <a:pt x="4026694" y="299561"/>
                  <a:pt x="4026694" y="301466"/>
                </a:cubicBezTo>
                <a:cubicBezTo>
                  <a:pt x="4023836" y="310039"/>
                  <a:pt x="4020026" y="319564"/>
                  <a:pt x="4017169" y="329089"/>
                </a:cubicBezTo>
                <a:cubicBezTo>
                  <a:pt x="4017169" y="329089"/>
                  <a:pt x="4016216" y="328136"/>
                  <a:pt x="4016216" y="328136"/>
                </a:cubicBezTo>
                <a:cubicBezTo>
                  <a:pt x="4011454" y="325279"/>
                  <a:pt x="4008596" y="322421"/>
                  <a:pt x="4005739" y="320516"/>
                </a:cubicBezTo>
                <a:cubicBezTo>
                  <a:pt x="4005739" y="319564"/>
                  <a:pt x="4005739" y="318611"/>
                  <a:pt x="4005739" y="318611"/>
                </a:cubicBezTo>
                <a:cubicBezTo>
                  <a:pt x="4005739" y="315754"/>
                  <a:pt x="4004786" y="313849"/>
                  <a:pt x="4004786" y="310991"/>
                </a:cubicBezTo>
                <a:cubicBezTo>
                  <a:pt x="4004786" y="285274"/>
                  <a:pt x="4002881" y="269081"/>
                  <a:pt x="4002881" y="269081"/>
                </a:cubicBezTo>
                <a:cubicBezTo>
                  <a:pt x="4002881" y="269081"/>
                  <a:pt x="4001929" y="274796"/>
                  <a:pt x="4000024" y="284321"/>
                </a:cubicBezTo>
                <a:cubicBezTo>
                  <a:pt x="3996214" y="261461"/>
                  <a:pt x="3993356" y="248126"/>
                  <a:pt x="3993356" y="248126"/>
                </a:cubicBezTo>
                <a:cubicBezTo>
                  <a:pt x="3993356" y="248126"/>
                  <a:pt x="3993356" y="262414"/>
                  <a:pt x="3993356" y="286226"/>
                </a:cubicBezTo>
                <a:cubicBezTo>
                  <a:pt x="3993356" y="286226"/>
                  <a:pt x="3992404" y="286226"/>
                  <a:pt x="3992404" y="286226"/>
                </a:cubicBezTo>
                <a:cubicBezTo>
                  <a:pt x="3991451" y="286226"/>
                  <a:pt x="3990499" y="287179"/>
                  <a:pt x="3990499" y="287179"/>
                </a:cubicBezTo>
                <a:cubicBezTo>
                  <a:pt x="3988594" y="289084"/>
                  <a:pt x="3986689" y="290989"/>
                  <a:pt x="3985736" y="292894"/>
                </a:cubicBezTo>
                <a:lnTo>
                  <a:pt x="3985736" y="292894"/>
                </a:lnTo>
                <a:lnTo>
                  <a:pt x="3985736" y="293846"/>
                </a:lnTo>
                <a:cubicBezTo>
                  <a:pt x="3984784" y="300514"/>
                  <a:pt x="3983831" y="307181"/>
                  <a:pt x="3983831" y="313849"/>
                </a:cubicBezTo>
                <a:cubicBezTo>
                  <a:pt x="3981926" y="310039"/>
                  <a:pt x="3980021" y="307181"/>
                  <a:pt x="3978116" y="303371"/>
                </a:cubicBezTo>
                <a:cubicBezTo>
                  <a:pt x="3983831" y="284321"/>
                  <a:pt x="3987641" y="272891"/>
                  <a:pt x="3987641" y="272891"/>
                </a:cubicBezTo>
                <a:cubicBezTo>
                  <a:pt x="3987641" y="272891"/>
                  <a:pt x="3982879" y="282416"/>
                  <a:pt x="3976211" y="298609"/>
                </a:cubicBezTo>
                <a:cubicBezTo>
                  <a:pt x="3975259" y="296704"/>
                  <a:pt x="3974306" y="295751"/>
                  <a:pt x="3973354" y="293846"/>
                </a:cubicBezTo>
                <a:cubicBezTo>
                  <a:pt x="3973354" y="291941"/>
                  <a:pt x="3973354" y="290036"/>
                  <a:pt x="3973354" y="288131"/>
                </a:cubicBezTo>
                <a:cubicBezTo>
                  <a:pt x="3973354" y="288131"/>
                  <a:pt x="3973354" y="288131"/>
                  <a:pt x="3973354" y="287179"/>
                </a:cubicBezTo>
                <a:cubicBezTo>
                  <a:pt x="3975259" y="283369"/>
                  <a:pt x="3976211" y="280511"/>
                  <a:pt x="3977164" y="278606"/>
                </a:cubicBezTo>
                <a:cubicBezTo>
                  <a:pt x="3979069" y="273844"/>
                  <a:pt x="3980974" y="270986"/>
                  <a:pt x="3980974" y="270986"/>
                </a:cubicBezTo>
                <a:cubicBezTo>
                  <a:pt x="3980974" y="270986"/>
                  <a:pt x="3979069" y="272891"/>
                  <a:pt x="3976211" y="277654"/>
                </a:cubicBezTo>
                <a:cubicBezTo>
                  <a:pt x="3975259" y="278606"/>
                  <a:pt x="3974306" y="280511"/>
                  <a:pt x="3973354" y="282416"/>
                </a:cubicBezTo>
                <a:cubicBezTo>
                  <a:pt x="3973354" y="271939"/>
                  <a:pt x="3974306" y="262414"/>
                  <a:pt x="3974306" y="254794"/>
                </a:cubicBezTo>
                <a:cubicBezTo>
                  <a:pt x="3975259" y="238601"/>
                  <a:pt x="3975259" y="230029"/>
                  <a:pt x="3975259" y="230029"/>
                </a:cubicBezTo>
                <a:cubicBezTo>
                  <a:pt x="3975259" y="230029"/>
                  <a:pt x="3973354" y="238601"/>
                  <a:pt x="3970496" y="254794"/>
                </a:cubicBezTo>
                <a:cubicBezTo>
                  <a:pt x="3969544" y="262414"/>
                  <a:pt x="3967639" y="271939"/>
                  <a:pt x="3965734" y="281464"/>
                </a:cubicBezTo>
                <a:cubicBezTo>
                  <a:pt x="3964781" y="278606"/>
                  <a:pt x="3962876" y="276701"/>
                  <a:pt x="3961924" y="274796"/>
                </a:cubicBezTo>
                <a:cubicBezTo>
                  <a:pt x="3961924" y="272891"/>
                  <a:pt x="3962876" y="270986"/>
                  <a:pt x="3962876" y="269081"/>
                </a:cubicBezTo>
                <a:cubicBezTo>
                  <a:pt x="3965734" y="253841"/>
                  <a:pt x="3966686" y="245269"/>
                  <a:pt x="3966686" y="245269"/>
                </a:cubicBezTo>
                <a:cubicBezTo>
                  <a:pt x="3966686" y="245269"/>
                  <a:pt x="3963829" y="253841"/>
                  <a:pt x="3959066" y="268129"/>
                </a:cubicBezTo>
                <a:cubicBezTo>
                  <a:pt x="3959066" y="268129"/>
                  <a:pt x="3959066" y="269081"/>
                  <a:pt x="3959066" y="269081"/>
                </a:cubicBezTo>
                <a:cubicBezTo>
                  <a:pt x="3959066" y="268129"/>
                  <a:pt x="3958114" y="267176"/>
                  <a:pt x="3958114" y="267176"/>
                </a:cubicBezTo>
                <a:cubicBezTo>
                  <a:pt x="3958114" y="267176"/>
                  <a:pt x="3958114" y="268129"/>
                  <a:pt x="3958114" y="269081"/>
                </a:cubicBezTo>
                <a:cubicBezTo>
                  <a:pt x="3957161" y="267176"/>
                  <a:pt x="3956209" y="266224"/>
                  <a:pt x="3955256" y="264319"/>
                </a:cubicBezTo>
                <a:cubicBezTo>
                  <a:pt x="3955256" y="258604"/>
                  <a:pt x="3955256" y="252889"/>
                  <a:pt x="3954304" y="247174"/>
                </a:cubicBezTo>
                <a:cubicBezTo>
                  <a:pt x="3954304" y="235744"/>
                  <a:pt x="3952399" y="224314"/>
                  <a:pt x="3951446" y="214789"/>
                </a:cubicBezTo>
                <a:cubicBezTo>
                  <a:pt x="3950494" y="205264"/>
                  <a:pt x="3949541" y="196691"/>
                  <a:pt x="3947636" y="190024"/>
                </a:cubicBezTo>
                <a:cubicBezTo>
                  <a:pt x="3944779" y="176689"/>
                  <a:pt x="3943826" y="169069"/>
                  <a:pt x="3943826" y="169069"/>
                </a:cubicBezTo>
                <a:cubicBezTo>
                  <a:pt x="3943826" y="169069"/>
                  <a:pt x="3943826" y="176689"/>
                  <a:pt x="3943826" y="190024"/>
                </a:cubicBezTo>
                <a:cubicBezTo>
                  <a:pt x="3943826" y="196691"/>
                  <a:pt x="3943826" y="205264"/>
                  <a:pt x="3943826" y="214789"/>
                </a:cubicBezTo>
                <a:cubicBezTo>
                  <a:pt x="3943826" y="218599"/>
                  <a:pt x="3943826" y="222409"/>
                  <a:pt x="3943826" y="225266"/>
                </a:cubicBezTo>
                <a:cubicBezTo>
                  <a:pt x="3942874" y="221456"/>
                  <a:pt x="3941921" y="218599"/>
                  <a:pt x="3940969" y="215741"/>
                </a:cubicBezTo>
                <a:cubicBezTo>
                  <a:pt x="3940016" y="212884"/>
                  <a:pt x="3939064" y="210026"/>
                  <a:pt x="3939064" y="207169"/>
                </a:cubicBezTo>
                <a:cubicBezTo>
                  <a:pt x="3940016" y="206216"/>
                  <a:pt x="3940016" y="205264"/>
                  <a:pt x="3940016" y="205264"/>
                </a:cubicBezTo>
                <a:cubicBezTo>
                  <a:pt x="3940016" y="205264"/>
                  <a:pt x="3940016" y="206216"/>
                  <a:pt x="3939064" y="206216"/>
                </a:cubicBezTo>
                <a:cubicBezTo>
                  <a:pt x="3937159" y="201454"/>
                  <a:pt x="3936206" y="197644"/>
                  <a:pt x="3936206" y="197644"/>
                </a:cubicBezTo>
                <a:cubicBezTo>
                  <a:pt x="3936206" y="197644"/>
                  <a:pt x="3936206" y="201454"/>
                  <a:pt x="3937159" y="208121"/>
                </a:cubicBezTo>
                <a:cubicBezTo>
                  <a:pt x="3935254" y="210026"/>
                  <a:pt x="3932396" y="212884"/>
                  <a:pt x="3929539" y="216694"/>
                </a:cubicBezTo>
                <a:cubicBezTo>
                  <a:pt x="3928586" y="210026"/>
                  <a:pt x="3926681" y="204311"/>
                  <a:pt x="3925729" y="197644"/>
                </a:cubicBezTo>
                <a:cubicBezTo>
                  <a:pt x="3922871" y="183356"/>
                  <a:pt x="3919061" y="170021"/>
                  <a:pt x="3916204" y="158591"/>
                </a:cubicBezTo>
                <a:cubicBezTo>
                  <a:pt x="3915251" y="153829"/>
                  <a:pt x="3913346" y="148114"/>
                  <a:pt x="3912394" y="144304"/>
                </a:cubicBezTo>
                <a:cubicBezTo>
                  <a:pt x="3913346" y="142399"/>
                  <a:pt x="3914299" y="141446"/>
                  <a:pt x="3915251" y="139541"/>
                </a:cubicBezTo>
                <a:cubicBezTo>
                  <a:pt x="3927634" y="121444"/>
                  <a:pt x="3935254" y="110966"/>
                  <a:pt x="3935254" y="110966"/>
                </a:cubicBezTo>
                <a:cubicBezTo>
                  <a:pt x="3935254" y="110966"/>
                  <a:pt x="3926681" y="120491"/>
                  <a:pt x="3912394" y="136684"/>
                </a:cubicBezTo>
                <a:cubicBezTo>
                  <a:pt x="3911441" y="137636"/>
                  <a:pt x="3911441" y="138589"/>
                  <a:pt x="3910489" y="138589"/>
                </a:cubicBezTo>
                <a:cubicBezTo>
                  <a:pt x="3909536" y="134779"/>
                  <a:pt x="3908584" y="131921"/>
                  <a:pt x="3906679" y="128111"/>
                </a:cubicBezTo>
                <a:cubicBezTo>
                  <a:pt x="3900964" y="111919"/>
                  <a:pt x="3898106" y="102394"/>
                  <a:pt x="3898106" y="102394"/>
                </a:cubicBezTo>
                <a:cubicBezTo>
                  <a:pt x="3898106" y="102394"/>
                  <a:pt x="3900011" y="111919"/>
                  <a:pt x="3902869" y="129064"/>
                </a:cubicBezTo>
                <a:cubicBezTo>
                  <a:pt x="3903821" y="132874"/>
                  <a:pt x="3904774" y="137636"/>
                  <a:pt x="3905726" y="143351"/>
                </a:cubicBezTo>
                <a:cubicBezTo>
                  <a:pt x="3905726" y="143351"/>
                  <a:pt x="3905726" y="143351"/>
                  <a:pt x="3905726" y="143351"/>
                </a:cubicBezTo>
                <a:cubicBezTo>
                  <a:pt x="3900011" y="150019"/>
                  <a:pt x="3894296" y="158591"/>
                  <a:pt x="3887629" y="167164"/>
                </a:cubicBezTo>
                <a:cubicBezTo>
                  <a:pt x="3880961" y="175736"/>
                  <a:pt x="3874294" y="185261"/>
                  <a:pt x="3866674" y="195739"/>
                </a:cubicBezTo>
                <a:cubicBezTo>
                  <a:pt x="3864769" y="190976"/>
                  <a:pt x="3863816" y="186214"/>
                  <a:pt x="3862864" y="182404"/>
                </a:cubicBezTo>
                <a:cubicBezTo>
                  <a:pt x="3857149" y="165259"/>
                  <a:pt x="3854291" y="155734"/>
                  <a:pt x="3854291" y="155734"/>
                </a:cubicBezTo>
                <a:cubicBezTo>
                  <a:pt x="3854291" y="155734"/>
                  <a:pt x="3856196" y="166211"/>
                  <a:pt x="3859054" y="183356"/>
                </a:cubicBezTo>
                <a:cubicBezTo>
                  <a:pt x="3860006" y="189071"/>
                  <a:pt x="3861911" y="195739"/>
                  <a:pt x="3862864" y="202406"/>
                </a:cubicBezTo>
                <a:cubicBezTo>
                  <a:pt x="3860959" y="204311"/>
                  <a:pt x="3860006" y="207169"/>
                  <a:pt x="3858101" y="209074"/>
                </a:cubicBezTo>
                <a:cubicBezTo>
                  <a:pt x="3856196" y="211931"/>
                  <a:pt x="3855244" y="213836"/>
                  <a:pt x="3853339" y="216694"/>
                </a:cubicBezTo>
                <a:cubicBezTo>
                  <a:pt x="3851434" y="208121"/>
                  <a:pt x="3850481" y="200501"/>
                  <a:pt x="3849529" y="195739"/>
                </a:cubicBezTo>
                <a:cubicBezTo>
                  <a:pt x="3850481" y="189071"/>
                  <a:pt x="3851434" y="183356"/>
                  <a:pt x="3852386" y="178594"/>
                </a:cubicBezTo>
                <a:cubicBezTo>
                  <a:pt x="3854291" y="166211"/>
                  <a:pt x="3855244" y="158591"/>
                  <a:pt x="3855244" y="158591"/>
                </a:cubicBezTo>
                <a:cubicBezTo>
                  <a:pt x="3855244" y="158591"/>
                  <a:pt x="3853339" y="165259"/>
                  <a:pt x="3848576" y="177641"/>
                </a:cubicBezTo>
                <a:cubicBezTo>
                  <a:pt x="3846671" y="184309"/>
                  <a:pt x="3844766" y="190976"/>
                  <a:pt x="3841909" y="199549"/>
                </a:cubicBezTo>
                <a:cubicBezTo>
                  <a:pt x="3840956" y="204311"/>
                  <a:pt x="3839051" y="208121"/>
                  <a:pt x="3838099" y="212884"/>
                </a:cubicBezTo>
                <a:cubicBezTo>
                  <a:pt x="3837146" y="216694"/>
                  <a:pt x="3836194" y="221456"/>
                  <a:pt x="3835241" y="225266"/>
                </a:cubicBezTo>
                <a:cubicBezTo>
                  <a:pt x="3835241" y="224314"/>
                  <a:pt x="3834289" y="223361"/>
                  <a:pt x="3834289" y="222409"/>
                </a:cubicBezTo>
                <a:cubicBezTo>
                  <a:pt x="3831431" y="217646"/>
                  <a:pt x="3828574" y="212884"/>
                  <a:pt x="3825716" y="209074"/>
                </a:cubicBezTo>
                <a:cubicBezTo>
                  <a:pt x="3815239" y="193834"/>
                  <a:pt x="3809524" y="184309"/>
                  <a:pt x="3809524" y="184309"/>
                </a:cubicBezTo>
                <a:cubicBezTo>
                  <a:pt x="3809524" y="184309"/>
                  <a:pt x="3814286" y="193834"/>
                  <a:pt x="3821906" y="210979"/>
                </a:cubicBezTo>
                <a:cubicBezTo>
                  <a:pt x="3823811" y="214789"/>
                  <a:pt x="3825716" y="219551"/>
                  <a:pt x="3828574" y="224314"/>
                </a:cubicBezTo>
                <a:cubicBezTo>
                  <a:pt x="3829526" y="227171"/>
                  <a:pt x="3831431" y="230981"/>
                  <a:pt x="3832384" y="234791"/>
                </a:cubicBezTo>
                <a:cubicBezTo>
                  <a:pt x="3831431" y="241459"/>
                  <a:pt x="3829526" y="248126"/>
                  <a:pt x="3828574" y="254794"/>
                </a:cubicBezTo>
                <a:cubicBezTo>
                  <a:pt x="3827621" y="256699"/>
                  <a:pt x="3826669" y="257651"/>
                  <a:pt x="3825716" y="259556"/>
                </a:cubicBezTo>
                <a:cubicBezTo>
                  <a:pt x="3823811" y="262414"/>
                  <a:pt x="3821906" y="266224"/>
                  <a:pt x="3820954" y="269081"/>
                </a:cubicBezTo>
                <a:cubicBezTo>
                  <a:pt x="3820954" y="268129"/>
                  <a:pt x="3820001" y="268129"/>
                  <a:pt x="3820001" y="267176"/>
                </a:cubicBezTo>
                <a:cubicBezTo>
                  <a:pt x="3810476" y="255746"/>
                  <a:pt x="3804761" y="249079"/>
                  <a:pt x="3804761" y="249079"/>
                </a:cubicBezTo>
                <a:cubicBezTo>
                  <a:pt x="3804761" y="249079"/>
                  <a:pt x="3809524" y="256699"/>
                  <a:pt x="3817144" y="270034"/>
                </a:cubicBezTo>
                <a:cubicBezTo>
                  <a:pt x="3818096" y="270986"/>
                  <a:pt x="3818096" y="271939"/>
                  <a:pt x="3819049" y="272891"/>
                </a:cubicBezTo>
                <a:cubicBezTo>
                  <a:pt x="3815239" y="280511"/>
                  <a:pt x="3811429" y="287179"/>
                  <a:pt x="3806666" y="294799"/>
                </a:cubicBezTo>
                <a:cubicBezTo>
                  <a:pt x="3806666" y="294799"/>
                  <a:pt x="3806666" y="294799"/>
                  <a:pt x="3806666" y="294799"/>
                </a:cubicBezTo>
                <a:cubicBezTo>
                  <a:pt x="3805714" y="293846"/>
                  <a:pt x="3804761" y="291941"/>
                  <a:pt x="3803809" y="290989"/>
                </a:cubicBezTo>
                <a:cubicBezTo>
                  <a:pt x="3803809" y="290036"/>
                  <a:pt x="3803809" y="289084"/>
                  <a:pt x="3802856" y="287179"/>
                </a:cubicBezTo>
                <a:cubicBezTo>
                  <a:pt x="3801904" y="283369"/>
                  <a:pt x="3800951" y="280511"/>
                  <a:pt x="3799999" y="276701"/>
                </a:cubicBezTo>
                <a:cubicBezTo>
                  <a:pt x="3798094" y="270034"/>
                  <a:pt x="3796189" y="265271"/>
                  <a:pt x="3795236" y="260509"/>
                </a:cubicBezTo>
                <a:cubicBezTo>
                  <a:pt x="3792379" y="250984"/>
                  <a:pt x="3790474" y="246221"/>
                  <a:pt x="3790474" y="246221"/>
                </a:cubicBezTo>
                <a:cubicBezTo>
                  <a:pt x="3790474" y="246221"/>
                  <a:pt x="3790474" y="251936"/>
                  <a:pt x="3791426" y="260509"/>
                </a:cubicBezTo>
                <a:cubicBezTo>
                  <a:pt x="3791426" y="264319"/>
                  <a:pt x="3792379" y="269081"/>
                  <a:pt x="3792379" y="273844"/>
                </a:cubicBezTo>
                <a:cubicBezTo>
                  <a:pt x="3790474" y="271939"/>
                  <a:pt x="3789521" y="270034"/>
                  <a:pt x="3787616" y="268129"/>
                </a:cubicBezTo>
                <a:cubicBezTo>
                  <a:pt x="3783806" y="263366"/>
                  <a:pt x="3779996" y="259556"/>
                  <a:pt x="3777139" y="255746"/>
                </a:cubicBezTo>
                <a:cubicBezTo>
                  <a:pt x="3776186" y="251936"/>
                  <a:pt x="3774281" y="249079"/>
                  <a:pt x="3773329" y="246221"/>
                </a:cubicBezTo>
                <a:cubicBezTo>
                  <a:pt x="3767614" y="231934"/>
                  <a:pt x="3764756" y="224314"/>
                  <a:pt x="3764756" y="224314"/>
                </a:cubicBezTo>
                <a:cubicBezTo>
                  <a:pt x="3764756" y="224314"/>
                  <a:pt x="3766661" y="232886"/>
                  <a:pt x="3769519" y="247174"/>
                </a:cubicBezTo>
                <a:cubicBezTo>
                  <a:pt x="3771424" y="254794"/>
                  <a:pt x="3773329" y="263366"/>
                  <a:pt x="3776186" y="273844"/>
                </a:cubicBezTo>
                <a:cubicBezTo>
                  <a:pt x="3778091" y="281464"/>
                  <a:pt x="3779996" y="290989"/>
                  <a:pt x="3781901" y="299561"/>
                </a:cubicBezTo>
                <a:cubicBezTo>
                  <a:pt x="3775234" y="275749"/>
                  <a:pt x="3767614" y="253841"/>
                  <a:pt x="3760946" y="234791"/>
                </a:cubicBezTo>
                <a:cubicBezTo>
                  <a:pt x="3759041" y="229076"/>
                  <a:pt x="3757136" y="224314"/>
                  <a:pt x="3755231" y="218599"/>
                </a:cubicBezTo>
                <a:cubicBezTo>
                  <a:pt x="3758089" y="214789"/>
                  <a:pt x="3759041" y="211931"/>
                  <a:pt x="3759041" y="211931"/>
                </a:cubicBezTo>
                <a:cubicBezTo>
                  <a:pt x="3759041" y="211931"/>
                  <a:pt x="3757136" y="213836"/>
                  <a:pt x="3754279" y="217646"/>
                </a:cubicBezTo>
                <a:cubicBezTo>
                  <a:pt x="3753326" y="213836"/>
                  <a:pt x="3752374" y="210979"/>
                  <a:pt x="3750469" y="208121"/>
                </a:cubicBezTo>
                <a:cubicBezTo>
                  <a:pt x="3752374" y="201454"/>
                  <a:pt x="3752374" y="197644"/>
                  <a:pt x="3752374" y="197644"/>
                </a:cubicBezTo>
                <a:cubicBezTo>
                  <a:pt x="3752374" y="197644"/>
                  <a:pt x="3751421" y="200501"/>
                  <a:pt x="3748564" y="205264"/>
                </a:cubicBezTo>
                <a:cubicBezTo>
                  <a:pt x="3739991" y="181451"/>
                  <a:pt x="3734276" y="167164"/>
                  <a:pt x="3734276" y="167164"/>
                </a:cubicBezTo>
                <a:cubicBezTo>
                  <a:pt x="3734276" y="167164"/>
                  <a:pt x="3737134" y="186214"/>
                  <a:pt x="3742849" y="217646"/>
                </a:cubicBezTo>
                <a:cubicBezTo>
                  <a:pt x="3740944" y="222409"/>
                  <a:pt x="3738086" y="229076"/>
                  <a:pt x="3736181" y="236696"/>
                </a:cubicBezTo>
                <a:cubicBezTo>
                  <a:pt x="3736181" y="237649"/>
                  <a:pt x="3736181" y="237649"/>
                  <a:pt x="3735229" y="238601"/>
                </a:cubicBezTo>
                <a:cubicBezTo>
                  <a:pt x="3733324" y="240506"/>
                  <a:pt x="3731419" y="243364"/>
                  <a:pt x="3730466" y="245269"/>
                </a:cubicBezTo>
                <a:cubicBezTo>
                  <a:pt x="3728561" y="242411"/>
                  <a:pt x="3727609" y="239554"/>
                  <a:pt x="3726656" y="236696"/>
                </a:cubicBezTo>
                <a:cubicBezTo>
                  <a:pt x="3726656" y="235744"/>
                  <a:pt x="3726656" y="234791"/>
                  <a:pt x="3726656" y="232886"/>
                </a:cubicBezTo>
                <a:cubicBezTo>
                  <a:pt x="3726656" y="221456"/>
                  <a:pt x="3725704" y="214789"/>
                  <a:pt x="3725704" y="214789"/>
                </a:cubicBezTo>
                <a:cubicBezTo>
                  <a:pt x="3725704" y="214789"/>
                  <a:pt x="3724751" y="220504"/>
                  <a:pt x="3722846" y="230029"/>
                </a:cubicBezTo>
                <a:cubicBezTo>
                  <a:pt x="3722846" y="230029"/>
                  <a:pt x="3722846" y="229076"/>
                  <a:pt x="3721894" y="229076"/>
                </a:cubicBezTo>
                <a:cubicBezTo>
                  <a:pt x="3721894" y="229076"/>
                  <a:pt x="3721894" y="229076"/>
                  <a:pt x="3721894" y="229076"/>
                </a:cubicBezTo>
                <a:cubicBezTo>
                  <a:pt x="3723799" y="215741"/>
                  <a:pt x="3724751" y="203359"/>
                  <a:pt x="3725704" y="190976"/>
                </a:cubicBezTo>
                <a:cubicBezTo>
                  <a:pt x="3726656" y="184309"/>
                  <a:pt x="3726656" y="178594"/>
                  <a:pt x="3727609" y="172879"/>
                </a:cubicBezTo>
                <a:cubicBezTo>
                  <a:pt x="3728561" y="167164"/>
                  <a:pt x="3729514" y="161449"/>
                  <a:pt x="3730466" y="155734"/>
                </a:cubicBezTo>
                <a:cubicBezTo>
                  <a:pt x="3732371" y="145256"/>
                  <a:pt x="3733324" y="135731"/>
                  <a:pt x="3734276" y="128111"/>
                </a:cubicBezTo>
                <a:cubicBezTo>
                  <a:pt x="3736181" y="112871"/>
                  <a:pt x="3737134" y="104299"/>
                  <a:pt x="3737134" y="104299"/>
                </a:cubicBezTo>
                <a:cubicBezTo>
                  <a:pt x="3737134" y="104299"/>
                  <a:pt x="3734276" y="112871"/>
                  <a:pt x="3730466" y="127159"/>
                </a:cubicBezTo>
                <a:cubicBezTo>
                  <a:pt x="3728561" y="134779"/>
                  <a:pt x="3725704" y="143351"/>
                  <a:pt x="3722846" y="153829"/>
                </a:cubicBezTo>
                <a:cubicBezTo>
                  <a:pt x="3720941" y="158591"/>
                  <a:pt x="3719989" y="164306"/>
                  <a:pt x="3718084" y="170021"/>
                </a:cubicBezTo>
                <a:cubicBezTo>
                  <a:pt x="3717131" y="175736"/>
                  <a:pt x="3715226" y="182404"/>
                  <a:pt x="3714274" y="188119"/>
                </a:cubicBezTo>
                <a:cubicBezTo>
                  <a:pt x="3713321" y="194786"/>
                  <a:pt x="3711416" y="201454"/>
                  <a:pt x="3710464" y="208121"/>
                </a:cubicBezTo>
                <a:cubicBezTo>
                  <a:pt x="3710464" y="208121"/>
                  <a:pt x="3710464" y="208121"/>
                  <a:pt x="3710464" y="207169"/>
                </a:cubicBezTo>
                <a:cubicBezTo>
                  <a:pt x="3702844" y="194786"/>
                  <a:pt x="3697129" y="184309"/>
                  <a:pt x="3691414" y="174784"/>
                </a:cubicBezTo>
                <a:cubicBezTo>
                  <a:pt x="3684746" y="164306"/>
                  <a:pt x="3679984" y="155734"/>
                  <a:pt x="3677126" y="150971"/>
                </a:cubicBezTo>
                <a:cubicBezTo>
                  <a:pt x="3678079" y="142399"/>
                  <a:pt x="3678079" y="137636"/>
                  <a:pt x="3678079" y="137636"/>
                </a:cubicBezTo>
                <a:cubicBezTo>
                  <a:pt x="3678079" y="137636"/>
                  <a:pt x="3677126" y="141446"/>
                  <a:pt x="3675221" y="149066"/>
                </a:cubicBezTo>
                <a:cubicBezTo>
                  <a:pt x="3674269" y="148114"/>
                  <a:pt x="3674269" y="147161"/>
                  <a:pt x="3674269" y="147161"/>
                </a:cubicBezTo>
                <a:cubicBezTo>
                  <a:pt x="3674269" y="147161"/>
                  <a:pt x="3674269" y="148114"/>
                  <a:pt x="3675221" y="150019"/>
                </a:cubicBezTo>
                <a:cubicBezTo>
                  <a:pt x="3674269" y="153829"/>
                  <a:pt x="3673316" y="158591"/>
                  <a:pt x="3672364" y="164306"/>
                </a:cubicBezTo>
                <a:cubicBezTo>
                  <a:pt x="3670459" y="172879"/>
                  <a:pt x="3668554" y="182404"/>
                  <a:pt x="3665696" y="194786"/>
                </a:cubicBezTo>
                <a:cubicBezTo>
                  <a:pt x="3664744" y="199549"/>
                  <a:pt x="3663791" y="204311"/>
                  <a:pt x="3662839" y="209074"/>
                </a:cubicBezTo>
                <a:cubicBezTo>
                  <a:pt x="3662839" y="209074"/>
                  <a:pt x="3662839" y="210026"/>
                  <a:pt x="3661886" y="210026"/>
                </a:cubicBezTo>
                <a:cubicBezTo>
                  <a:pt x="3660934" y="211931"/>
                  <a:pt x="3659029" y="214789"/>
                  <a:pt x="3658076" y="216694"/>
                </a:cubicBezTo>
                <a:cubicBezTo>
                  <a:pt x="3659029" y="190976"/>
                  <a:pt x="3658076" y="174784"/>
                  <a:pt x="3658076" y="174784"/>
                </a:cubicBezTo>
                <a:cubicBezTo>
                  <a:pt x="3658076" y="174784"/>
                  <a:pt x="3652361" y="200501"/>
                  <a:pt x="3645694" y="239554"/>
                </a:cubicBezTo>
                <a:cubicBezTo>
                  <a:pt x="3645694" y="241459"/>
                  <a:pt x="3644741" y="244316"/>
                  <a:pt x="3644741" y="246221"/>
                </a:cubicBezTo>
                <a:cubicBezTo>
                  <a:pt x="3644741" y="247174"/>
                  <a:pt x="3643789" y="248126"/>
                  <a:pt x="3643789" y="249079"/>
                </a:cubicBezTo>
                <a:cubicBezTo>
                  <a:pt x="3642836" y="251936"/>
                  <a:pt x="3641884" y="255746"/>
                  <a:pt x="3640931" y="259556"/>
                </a:cubicBezTo>
                <a:cubicBezTo>
                  <a:pt x="3636169" y="249079"/>
                  <a:pt x="3633311" y="243364"/>
                  <a:pt x="3633311" y="243364"/>
                </a:cubicBezTo>
                <a:cubicBezTo>
                  <a:pt x="3633311" y="243364"/>
                  <a:pt x="3635216" y="250984"/>
                  <a:pt x="3639979" y="265271"/>
                </a:cubicBezTo>
                <a:cubicBezTo>
                  <a:pt x="3639026" y="268129"/>
                  <a:pt x="3638074" y="271939"/>
                  <a:pt x="3637121" y="275749"/>
                </a:cubicBezTo>
                <a:cubicBezTo>
                  <a:pt x="3631406" y="266224"/>
                  <a:pt x="3627596" y="261461"/>
                  <a:pt x="3627596" y="261461"/>
                </a:cubicBezTo>
                <a:cubicBezTo>
                  <a:pt x="3627596" y="261461"/>
                  <a:pt x="3630454" y="268129"/>
                  <a:pt x="3635216" y="280511"/>
                </a:cubicBezTo>
                <a:cubicBezTo>
                  <a:pt x="3635216" y="280511"/>
                  <a:pt x="3635216" y="280511"/>
                  <a:pt x="3635216" y="281464"/>
                </a:cubicBezTo>
                <a:cubicBezTo>
                  <a:pt x="3633311" y="290036"/>
                  <a:pt x="3631406" y="299561"/>
                  <a:pt x="3630454" y="309086"/>
                </a:cubicBezTo>
                <a:cubicBezTo>
                  <a:pt x="3629501" y="316706"/>
                  <a:pt x="3628549" y="324326"/>
                  <a:pt x="3627596" y="332899"/>
                </a:cubicBezTo>
                <a:cubicBezTo>
                  <a:pt x="3624739" y="325279"/>
                  <a:pt x="3622834" y="318611"/>
                  <a:pt x="3620929" y="312896"/>
                </a:cubicBezTo>
                <a:cubicBezTo>
                  <a:pt x="3620929" y="310991"/>
                  <a:pt x="3620929" y="309086"/>
                  <a:pt x="3620929" y="309086"/>
                </a:cubicBezTo>
                <a:cubicBezTo>
                  <a:pt x="3620929" y="309086"/>
                  <a:pt x="3620929" y="310039"/>
                  <a:pt x="3619976" y="310991"/>
                </a:cubicBezTo>
                <a:cubicBezTo>
                  <a:pt x="3619976" y="310039"/>
                  <a:pt x="3619024" y="309086"/>
                  <a:pt x="3619024" y="308134"/>
                </a:cubicBezTo>
                <a:cubicBezTo>
                  <a:pt x="3620929" y="295751"/>
                  <a:pt x="3621881" y="284321"/>
                  <a:pt x="3622834" y="272891"/>
                </a:cubicBezTo>
                <a:cubicBezTo>
                  <a:pt x="3624739" y="252889"/>
                  <a:pt x="3625691" y="234791"/>
                  <a:pt x="3626644" y="221456"/>
                </a:cubicBezTo>
                <a:cubicBezTo>
                  <a:pt x="3629501" y="215741"/>
                  <a:pt x="3630454" y="211931"/>
                  <a:pt x="3630454" y="211931"/>
                </a:cubicBezTo>
                <a:cubicBezTo>
                  <a:pt x="3630454" y="211931"/>
                  <a:pt x="3629501" y="213836"/>
                  <a:pt x="3626644" y="216694"/>
                </a:cubicBezTo>
                <a:cubicBezTo>
                  <a:pt x="3626644" y="215741"/>
                  <a:pt x="3626644" y="214789"/>
                  <a:pt x="3626644" y="214789"/>
                </a:cubicBezTo>
                <a:cubicBezTo>
                  <a:pt x="3626644" y="200501"/>
                  <a:pt x="3626644" y="192881"/>
                  <a:pt x="3626644" y="192881"/>
                </a:cubicBezTo>
                <a:cubicBezTo>
                  <a:pt x="3626644" y="192881"/>
                  <a:pt x="3624739" y="200501"/>
                  <a:pt x="3622834" y="214789"/>
                </a:cubicBezTo>
                <a:cubicBezTo>
                  <a:pt x="3621881" y="217646"/>
                  <a:pt x="3621881" y="221456"/>
                  <a:pt x="3620929" y="226219"/>
                </a:cubicBezTo>
                <a:cubicBezTo>
                  <a:pt x="3620929" y="226219"/>
                  <a:pt x="3620929" y="226219"/>
                  <a:pt x="3620929" y="227171"/>
                </a:cubicBezTo>
                <a:cubicBezTo>
                  <a:pt x="3618071" y="231934"/>
                  <a:pt x="3614261" y="237649"/>
                  <a:pt x="3609499" y="243364"/>
                </a:cubicBezTo>
                <a:cubicBezTo>
                  <a:pt x="3607594" y="246221"/>
                  <a:pt x="3605689" y="249079"/>
                  <a:pt x="3603784" y="251936"/>
                </a:cubicBezTo>
                <a:cubicBezTo>
                  <a:pt x="3607594" y="242411"/>
                  <a:pt x="3610451" y="233839"/>
                  <a:pt x="3613309" y="225266"/>
                </a:cubicBezTo>
                <a:cubicBezTo>
                  <a:pt x="3615214" y="219551"/>
                  <a:pt x="3617119" y="213836"/>
                  <a:pt x="3619024" y="208121"/>
                </a:cubicBezTo>
                <a:cubicBezTo>
                  <a:pt x="3620929" y="202406"/>
                  <a:pt x="3622834" y="197644"/>
                  <a:pt x="3624739" y="192881"/>
                </a:cubicBezTo>
                <a:cubicBezTo>
                  <a:pt x="3628549" y="183356"/>
                  <a:pt x="3631406" y="174784"/>
                  <a:pt x="3634264" y="168116"/>
                </a:cubicBezTo>
                <a:cubicBezTo>
                  <a:pt x="3639026" y="153829"/>
                  <a:pt x="3642836" y="146209"/>
                  <a:pt x="3642836" y="146209"/>
                </a:cubicBezTo>
                <a:cubicBezTo>
                  <a:pt x="3642836" y="146209"/>
                  <a:pt x="3639026" y="153829"/>
                  <a:pt x="3631406" y="166211"/>
                </a:cubicBezTo>
                <a:cubicBezTo>
                  <a:pt x="3627596" y="172879"/>
                  <a:pt x="3623786" y="180499"/>
                  <a:pt x="3618071" y="189071"/>
                </a:cubicBezTo>
                <a:cubicBezTo>
                  <a:pt x="3615214" y="193834"/>
                  <a:pt x="3613309" y="198596"/>
                  <a:pt x="3610451" y="203359"/>
                </a:cubicBezTo>
                <a:cubicBezTo>
                  <a:pt x="3607594" y="209074"/>
                  <a:pt x="3605689" y="213836"/>
                  <a:pt x="3602831" y="219551"/>
                </a:cubicBezTo>
                <a:cubicBezTo>
                  <a:pt x="3598069" y="229076"/>
                  <a:pt x="3593306" y="238601"/>
                  <a:pt x="3588544" y="250031"/>
                </a:cubicBezTo>
                <a:cubicBezTo>
                  <a:pt x="3588544" y="245269"/>
                  <a:pt x="3588544" y="242411"/>
                  <a:pt x="3588544" y="242411"/>
                </a:cubicBezTo>
                <a:cubicBezTo>
                  <a:pt x="3588544" y="242411"/>
                  <a:pt x="3587591" y="248126"/>
                  <a:pt x="3585686" y="256699"/>
                </a:cubicBezTo>
                <a:cubicBezTo>
                  <a:pt x="3585686" y="256699"/>
                  <a:pt x="3585686" y="256699"/>
                  <a:pt x="3585686" y="257651"/>
                </a:cubicBezTo>
                <a:cubicBezTo>
                  <a:pt x="3583781" y="261461"/>
                  <a:pt x="3581876" y="266224"/>
                  <a:pt x="3579971" y="270986"/>
                </a:cubicBezTo>
                <a:cubicBezTo>
                  <a:pt x="3578066" y="274796"/>
                  <a:pt x="3576161" y="278606"/>
                  <a:pt x="3573304" y="282416"/>
                </a:cubicBezTo>
                <a:cubicBezTo>
                  <a:pt x="3571399" y="275749"/>
                  <a:pt x="3569494" y="269081"/>
                  <a:pt x="3568541" y="263366"/>
                </a:cubicBezTo>
                <a:cubicBezTo>
                  <a:pt x="3566636" y="257651"/>
                  <a:pt x="3565684" y="252889"/>
                  <a:pt x="3564731" y="248126"/>
                </a:cubicBezTo>
                <a:cubicBezTo>
                  <a:pt x="3564731" y="248126"/>
                  <a:pt x="3564731" y="248126"/>
                  <a:pt x="3564731" y="248126"/>
                </a:cubicBezTo>
                <a:cubicBezTo>
                  <a:pt x="3563779" y="244316"/>
                  <a:pt x="3563779" y="241459"/>
                  <a:pt x="3562826" y="237649"/>
                </a:cubicBezTo>
                <a:cubicBezTo>
                  <a:pt x="3562826" y="236696"/>
                  <a:pt x="3562826" y="235744"/>
                  <a:pt x="3561874" y="233839"/>
                </a:cubicBezTo>
                <a:cubicBezTo>
                  <a:pt x="3564731" y="230029"/>
                  <a:pt x="3566636" y="227171"/>
                  <a:pt x="3566636" y="227171"/>
                </a:cubicBezTo>
                <a:cubicBezTo>
                  <a:pt x="3566636" y="227171"/>
                  <a:pt x="3564731" y="229076"/>
                  <a:pt x="3561874" y="230981"/>
                </a:cubicBezTo>
                <a:cubicBezTo>
                  <a:pt x="3559969" y="222409"/>
                  <a:pt x="3559016" y="218599"/>
                  <a:pt x="3559016" y="218599"/>
                </a:cubicBezTo>
                <a:cubicBezTo>
                  <a:pt x="3559016" y="218599"/>
                  <a:pt x="3559016" y="223361"/>
                  <a:pt x="3559016" y="231934"/>
                </a:cubicBezTo>
                <a:cubicBezTo>
                  <a:pt x="3557111" y="228124"/>
                  <a:pt x="3556159" y="224314"/>
                  <a:pt x="3554254" y="220504"/>
                </a:cubicBezTo>
                <a:cubicBezTo>
                  <a:pt x="3559969" y="211931"/>
                  <a:pt x="3564731" y="204311"/>
                  <a:pt x="3569494" y="197644"/>
                </a:cubicBezTo>
                <a:cubicBezTo>
                  <a:pt x="3576161" y="189071"/>
                  <a:pt x="3580924" y="180499"/>
                  <a:pt x="3585686" y="174784"/>
                </a:cubicBezTo>
                <a:cubicBezTo>
                  <a:pt x="3595211" y="162401"/>
                  <a:pt x="3600926" y="154781"/>
                  <a:pt x="3600926" y="154781"/>
                </a:cubicBezTo>
                <a:cubicBezTo>
                  <a:pt x="3600926" y="154781"/>
                  <a:pt x="3594259" y="160496"/>
                  <a:pt x="3582829" y="171926"/>
                </a:cubicBezTo>
                <a:cubicBezTo>
                  <a:pt x="3577114" y="176689"/>
                  <a:pt x="3570446" y="184309"/>
                  <a:pt x="3562826" y="192881"/>
                </a:cubicBezTo>
                <a:cubicBezTo>
                  <a:pt x="3558064" y="197644"/>
                  <a:pt x="3553301" y="203359"/>
                  <a:pt x="3549491" y="209074"/>
                </a:cubicBezTo>
                <a:cubicBezTo>
                  <a:pt x="3545681" y="199549"/>
                  <a:pt x="3542824" y="193834"/>
                  <a:pt x="3542824" y="193834"/>
                </a:cubicBezTo>
                <a:cubicBezTo>
                  <a:pt x="3542824" y="193834"/>
                  <a:pt x="3543776" y="200501"/>
                  <a:pt x="3546634" y="212884"/>
                </a:cubicBezTo>
                <a:cubicBezTo>
                  <a:pt x="3544729" y="215741"/>
                  <a:pt x="3541871" y="218599"/>
                  <a:pt x="3539966" y="222409"/>
                </a:cubicBezTo>
                <a:cubicBezTo>
                  <a:pt x="3539966" y="222409"/>
                  <a:pt x="3539014" y="223361"/>
                  <a:pt x="3539014" y="223361"/>
                </a:cubicBezTo>
                <a:cubicBezTo>
                  <a:pt x="3539014" y="219551"/>
                  <a:pt x="3539014" y="214789"/>
                  <a:pt x="3539014" y="210979"/>
                </a:cubicBezTo>
                <a:cubicBezTo>
                  <a:pt x="3539014" y="200501"/>
                  <a:pt x="3539014" y="191929"/>
                  <a:pt x="3539014" y="184309"/>
                </a:cubicBezTo>
                <a:cubicBezTo>
                  <a:pt x="3539014" y="180499"/>
                  <a:pt x="3539014" y="176689"/>
                  <a:pt x="3539014" y="173831"/>
                </a:cubicBezTo>
                <a:cubicBezTo>
                  <a:pt x="3539966" y="170974"/>
                  <a:pt x="3540919" y="170021"/>
                  <a:pt x="3540919" y="170021"/>
                </a:cubicBezTo>
                <a:cubicBezTo>
                  <a:pt x="3540919" y="170021"/>
                  <a:pt x="3539966" y="170974"/>
                  <a:pt x="3539014" y="172879"/>
                </a:cubicBezTo>
                <a:cubicBezTo>
                  <a:pt x="3539014" y="166211"/>
                  <a:pt x="3539014" y="162401"/>
                  <a:pt x="3539014" y="162401"/>
                </a:cubicBezTo>
                <a:cubicBezTo>
                  <a:pt x="3539014" y="162401"/>
                  <a:pt x="3538061" y="167164"/>
                  <a:pt x="3537109" y="176689"/>
                </a:cubicBezTo>
                <a:cubicBezTo>
                  <a:pt x="3535204" y="180499"/>
                  <a:pt x="3531394" y="184309"/>
                  <a:pt x="3527584" y="190976"/>
                </a:cubicBezTo>
                <a:cubicBezTo>
                  <a:pt x="3522821" y="197644"/>
                  <a:pt x="3518059" y="205264"/>
                  <a:pt x="3511391" y="214789"/>
                </a:cubicBezTo>
                <a:cubicBezTo>
                  <a:pt x="3511391" y="214789"/>
                  <a:pt x="3511391" y="215741"/>
                  <a:pt x="3510439" y="215741"/>
                </a:cubicBezTo>
                <a:cubicBezTo>
                  <a:pt x="3509486" y="210026"/>
                  <a:pt x="3509486" y="205264"/>
                  <a:pt x="3508534" y="201454"/>
                </a:cubicBezTo>
                <a:cubicBezTo>
                  <a:pt x="3506629" y="188119"/>
                  <a:pt x="3505676" y="180499"/>
                  <a:pt x="3505676" y="180499"/>
                </a:cubicBezTo>
                <a:cubicBezTo>
                  <a:pt x="3505676" y="180499"/>
                  <a:pt x="3505676" y="188119"/>
                  <a:pt x="3504724" y="202406"/>
                </a:cubicBezTo>
                <a:cubicBezTo>
                  <a:pt x="3504724" y="209074"/>
                  <a:pt x="3504724" y="216694"/>
                  <a:pt x="3503771" y="226219"/>
                </a:cubicBezTo>
                <a:cubicBezTo>
                  <a:pt x="3502819" y="228124"/>
                  <a:pt x="3501866" y="229076"/>
                  <a:pt x="3500914" y="230981"/>
                </a:cubicBezTo>
                <a:cubicBezTo>
                  <a:pt x="3498056" y="235744"/>
                  <a:pt x="3495199" y="241459"/>
                  <a:pt x="3491389" y="247174"/>
                </a:cubicBezTo>
                <a:cubicBezTo>
                  <a:pt x="3488531" y="241459"/>
                  <a:pt x="3486626" y="235744"/>
                  <a:pt x="3483769" y="230029"/>
                </a:cubicBezTo>
                <a:cubicBezTo>
                  <a:pt x="3479006" y="218599"/>
                  <a:pt x="3474244" y="209074"/>
                  <a:pt x="3469481" y="200501"/>
                </a:cubicBezTo>
                <a:cubicBezTo>
                  <a:pt x="3470434" y="197644"/>
                  <a:pt x="3471386" y="193834"/>
                  <a:pt x="3471386" y="190976"/>
                </a:cubicBezTo>
                <a:cubicBezTo>
                  <a:pt x="3473291" y="182404"/>
                  <a:pt x="3475196" y="174784"/>
                  <a:pt x="3477101" y="167164"/>
                </a:cubicBezTo>
                <a:cubicBezTo>
                  <a:pt x="3479006" y="159544"/>
                  <a:pt x="3480911" y="152876"/>
                  <a:pt x="3482816" y="146209"/>
                </a:cubicBezTo>
                <a:cubicBezTo>
                  <a:pt x="3486626" y="132874"/>
                  <a:pt x="3489484" y="121444"/>
                  <a:pt x="3492341" y="111919"/>
                </a:cubicBezTo>
                <a:cubicBezTo>
                  <a:pt x="3497104" y="92869"/>
                  <a:pt x="3499961" y="82391"/>
                  <a:pt x="3499961" y="82391"/>
                </a:cubicBezTo>
                <a:cubicBezTo>
                  <a:pt x="3499961" y="82391"/>
                  <a:pt x="3496151" y="92869"/>
                  <a:pt x="3488531" y="110966"/>
                </a:cubicBezTo>
                <a:cubicBezTo>
                  <a:pt x="3484721" y="120491"/>
                  <a:pt x="3480911" y="130969"/>
                  <a:pt x="3476149" y="144304"/>
                </a:cubicBezTo>
                <a:cubicBezTo>
                  <a:pt x="3473291" y="150971"/>
                  <a:pt x="3471386" y="157639"/>
                  <a:pt x="3468529" y="164306"/>
                </a:cubicBezTo>
                <a:cubicBezTo>
                  <a:pt x="3466624" y="170974"/>
                  <a:pt x="3464719" y="177641"/>
                  <a:pt x="3461861" y="185261"/>
                </a:cubicBezTo>
                <a:cubicBezTo>
                  <a:pt x="3456146" y="173831"/>
                  <a:pt x="3452336" y="168116"/>
                  <a:pt x="3452336" y="168116"/>
                </a:cubicBezTo>
                <a:cubicBezTo>
                  <a:pt x="3452336" y="168116"/>
                  <a:pt x="3455194" y="175736"/>
                  <a:pt x="3460909" y="189071"/>
                </a:cubicBezTo>
                <a:cubicBezTo>
                  <a:pt x="3457099" y="200501"/>
                  <a:pt x="3454241" y="211931"/>
                  <a:pt x="3450431" y="225266"/>
                </a:cubicBezTo>
                <a:cubicBezTo>
                  <a:pt x="3447574" y="220504"/>
                  <a:pt x="3444716" y="214789"/>
                  <a:pt x="3441859" y="210026"/>
                </a:cubicBezTo>
                <a:cubicBezTo>
                  <a:pt x="3441859" y="209074"/>
                  <a:pt x="3441859" y="208121"/>
                  <a:pt x="3442811" y="208121"/>
                </a:cubicBezTo>
                <a:cubicBezTo>
                  <a:pt x="3444716" y="197644"/>
                  <a:pt x="3445669" y="190976"/>
                  <a:pt x="3445669" y="190976"/>
                </a:cubicBezTo>
                <a:cubicBezTo>
                  <a:pt x="3445669" y="190976"/>
                  <a:pt x="3442811" y="196691"/>
                  <a:pt x="3439001" y="205264"/>
                </a:cubicBezTo>
                <a:cubicBezTo>
                  <a:pt x="3439001" y="205264"/>
                  <a:pt x="3439001" y="205264"/>
                  <a:pt x="3439001" y="205264"/>
                </a:cubicBezTo>
                <a:cubicBezTo>
                  <a:pt x="3439001" y="190976"/>
                  <a:pt x="3439001" y="177641"/>
                  <a:pt x="3438049" y="165259"/>
                </a:cubicBezTo>
                <a:cubicBezTo>
                  <a:pt x="3438049" y="153829"/>
                  <a:pt x="3437096" y="144304"/>
                  <a:pt x="3437096" y="135731"/>
                </a:cubicBezTo>
                <a:cubicBezTo>
                  <a:pt x="3436144" y="127159"/>
                  <a:pt x="3436144" y="119539"/>
                  <a:pt x="3435191" y="112871"/>
                </a:cubicBezTo>
                <a:cubicBezTo>
                  <a:pt x="3434239" y="100489"/>
                  <a:pt x="3433286" y="92869"/>
                  <a:pt x="3433286" y="92869"/>
                </a:cubicBezTo>
                <a:cubicBezTo>
                  <a:pt x="3433286" y="92869"/>
                  <a:pt x="3432334" y="100489"/>
                  <a:pt x="3431381" y="112871"/>
                </a:cubicBezTo>
                <a:cubicBezTo>
                  <a:pt x="3430429" y="122396"/>
                  <a:pt x="3429476" y="134779"/>
                  <a:pt x="3428524" y="149066"/>
                </a:cubicBezTo>
                <a:cubicBezTo>
                  <a:pt x="3428524" y="149066"/>
                  <a:pt x="3428524" y="150019"/>
                  <a:pt x="3428524" y="150019"/>
                </a:cubicBezTo>
                <a:cubicBezTo>
                  <a:pt x="3427571" y="143351"/>
                  <a:pt x="3426619" y="137636"/>
                  <a:pt x="3426619" y="131921"/>
                </a:cubicBezTo>
                <a:cubicBezTo>
                  <a:pt x="3424714" y="120491"/>
                  <a:pt x="3423761" y="113824"/>
                  <a:pt x="3423761" y="113824"/>
                </a:cubicBezTo>
                <a:cubicBezTo>
                  <a:pt x="3423761" y="113824"/>
                  <a:pt x="3422809" y="120491"/>
                  <a:pt x="3422809" y="131921"/>
                </a:cubicBezTo>
                <a:cubicBezTo>
                  <a:pt x="3422809" y="142399"/>
                  <a:pt x="3421856" y="157639"/>
                  <a:pt x="3420904" y="174784"/>
                </a:cubicBezTo>
                <a:cubicBezTo>
                  <a:pt x="3418046" y="170021"/>
                  <a:pt x="3415189" y="166211"/>
                  <a:pt x="3412331" y="162401"/>
                </a:cubicBezTo>
                <a:cubicBezTo>
                  <a:pt x="3405664" y="152876"/>
                  <a:pt x="3400901" y="146209"/>
                  <a:pt x="3398044" y="141446"/>
                </a:cubicBezTo>
                <a:cubicBezTo>
                  <a:pt x="3398996" y="135731"/>
                  <a:pt x="3400901" y="129064"/>
                  <a:pt x="3401854" y="123349"/>
                </a:cubicBezTo>
                <a:cubicBezTo>
                  <a:pt x="3399949" y="128111"/>
                  <a:pt x="3398044" y="133826"/>
                  <a:pt x="3396139" y="139541"/>
                </a:cubicBezTo>
                <a:cubicBezTo>
                  <a:pt x="3393281" y="135731"/>
                  <a:pt x="3391376" y="132874"/>
                  <a:pt x="3391376" y="132874"/>
                </a:cubicBezTo>
                <a:cubicBezTo>
                  <a:pt x="3391376" y="132874"/>
                  <a:pt x="3392329" y="134779"/>
                  <a:pt x="3395186" y="139541"/>
                </a:cubicBezTo>
                <a:cubicBezTo>
                  <a:pt x="3395186" y="140494"/>
                  <a:pt x="3395186" y="140494"/>
                  <a:pt x="3395186" y="141446"/>
                </a:cubicBezTo>
                <a:cubicBezTo>
                  <a:pt x="3391376" y="153829"/>
                  <a:pt x="3386614" y="166211"/>
                  <a:pt x="3382804" y="177641"/>
                </a:cubicBezTo>
                <a:cubicBezTo>
                  <a:pt x="3382804" y="175736"/>
                  <a:pt x="3382804" y="174784"/>
                  <a:pt x="3382804" y="172879"/>
                </a:cubicBezTo>
                <a:cubicBezTo>
                  <a:pt x="3381851" y="158591"/>
                  <a:pt x="3381851" y="150971"/>
                  <a:pt x="3381851" y="150971"/>
                </a:cubicBezTo>
                <a:cubicBezTo>
                  <a:pt x="3381851" y="150971"/>
                  <a:pt x="3380899" y="158591"/>
                  <a:pt x="3378994" y="172879"/>
                </a:cubicBezTo>
                <a:cubicBezTo>
                  <a:pt x="3378041" y="179546"/>
                  <a:pt x="3377089" y="188119"/>
                  <a:pt x="3376136" y="197644"/>
                </a:cubicBezTo>
                <a:cubicBezTo>
                  <a:pt x="3372326" y="210026"/>
                  <a:pt x="3368516" y="222409"/>
                  <a:pt x="3365659" y="234791"/>
                </a:cubicBezTo>
                <a:cubicBezTo>
                  <a:pt x="3363754" y="240506"/>
                  <a:pt x="3361849" y="247174"/>
                  <a:pt x="3358991" y="253841"/>
                </a:cubicBezTo>
                <a:cubicBezTo>
                  <a:pt x="3358991" y="254794"/>
                  <a:pt x="3358039" y="256699"/>
                  <a:pt x="3358039" y="257651"/>
                </a:cubicBezTo>
                <a:cubicBezTo>
                  <a:pt x="3355181" y="250984"/>
                  <a:pt x="3353276" y="244316"/>
                  <a:pt x="3351371" y="239554"/>
                </a:cubicBezTo>
                <a:cubicBezTo>
                  <a:pt x="3351371" y="238601"/>
                  <a:pt x="3351371" y="237649"/>
                  <a:pt x="3351371" y="237649"/>
                </a:cubicBezTo>
                <a:cubicBezTo>
                  <a:pt x="3351371" y="237649"/>
                  <a:pt x="3351371" y="237649"/>
                  <a:pt x="3351371" y="238601"/>
                </a:cubicBezTo>
                <a:cubicBezTo>
                  <a:pt x="3347561" y="228124"/>
                  <a:pt x="3344704" y="221456"/>
                  <a:pt x="3344704" y="221456"/>
                </a:cubicBezTo>
                <a:cubicBezTo>
                  <a:pt x="3344704" y="221456"/>
                  <a:pt x="3346609" y="230981"/>
                  <a:pt x="3349466" y="248126"/>
                </a:cubicBezTo>
                <a:cubicBezTo>
                  <a:pt x="3348514" y="252889"/>
                  <a:pt x="3348514" y="258604"/>
                  <a:pt x="3347561" y="265271"/>
                </a:cubicBezTo>
                <a:cubicBezTo>
                  <a:pt x="3346609" y="270986"/>
                  <a:pt x="3346609" y="276701"/>
                  <a:pt x="3345656" y="283369"/>
                </a:cubicBezTo>
                <a:cubicBezTo>
                  <a:pt x="3344704" y="284321"/>
                  <a:pt x="3344704" y="285274"/>
                  <a:pt x="3343751" y="287179"/>
                </a:cubicBezTo>
                <a:cubicBezTo>
                  <a:pt x="3341846" y="283369"/>
                  <a:pt x="3340894" y="278606"/>
                  <a:pt x="3339941" y="274796"/>
                </a:cubicBezTo>
                <a:cubicBezTo>
                  <a:pt x="3335179" y="259556"/>
                  <a:pt x="3329464" y="245269"/>
                  <a:pt x="3325654" y="231934"/>
                </a:cubicBezTo>
                <a:cubicBezTo>
                  <a:pt x="3326606" y="227171"/>
                  <a:pt x="3327559" y="221456"/>
                  <a:pt x="3328511" y="216694"/>
                </a:cubicBezTo>
                <a:cubicBezTo>
                  <a:pt x="3332321" y="199549"/>
                  <a:pt x="3334226" y="184309"/>
                  <a:pt x="3338036" y="170974"/>
                </a:cubicBezTo>
                <a:cubicBezTo>
                  <a:pt x="3340894" y="157639"/>
                  <a:pt x="3343751" y="145256"/>
                  <a:pt x="3346609" y="136684"/>
                </a:cubicBezTo>
                <a:cubicBezTo>
                  <a:pt x="3352324" y="117634"/>
                  <a:pt x="3355181" y="106204"/>
                  <a:pt x="3355181" y="106204"/>
                </a:cubicBezTo>
                <a:cubicBezTo>
                  <a:pt x="3355181" y="106204"/>
                  <a:pt x="3350419" y="116681"/>
                  <a:pt x="3342799" y="134779"/>
                </a:cubicBezTo>
                <a:cubicBezTo>
                  <a:pt x="3338989" y="144304"/>
                  <a:pt x="3335179" y="155734"/>
                  <a:pt x="3330416" y="169069"/>
                </a:cubicBezTo>
                <a:cubicBezTo>
                  <a:pt x="3325654" y="180499"/>
                  <a:pt x="3322796" y="193834"/>
                  <a:pt x="3318986" y="208121"/>
                </a:cubicBezTo>
                <a:cubicBezTo>
                  <a:pt x="3318986" y="206216"/>
                  <a:pt x="3318986" y="205264"/>
                  <a:pt x="3318986" y="203359"/>
                </a:cubicBezTo>
                <a:cubicBezTo>
                  <a:pt x="3319939" y="200501"/>
                  <a:pt x="3319939" y="198596"/>
                  <a:pt x="3320891" y="195739"/>
                </a:cubicBezTo>
                <a:cubicBezTo>
                  <a:pt x="3323749" y="185261"/>
                  <a:pt x="3325654" y="176689"/>
                  <a:pt x="3327559" y="170021"/>
                </a:cubicBezTo>
                <a:cubicBezTo>
                  <a:pt x="3330416" y="155734"/>
                  <a:pt x="3332321" y="147161"/>
                  <a:pt x="3332321" y="147161"/>
                </a:cubicBezTo>
                <a:cubicBezTo>
                  <a:pt x="3332321" y="147161"/>
                  <a:pt x="3329464" y="154781"/>
                  <a:pt x="3323749" y="169069"/>
                </a:cubicBezTo>
                <a:cubicBezTo>
                  <a:pt x="3323749" y="170021"/>
                  <a:pt x="3322796" y="170974"/>
                  <a:pt x="3322796" y="171926"/>
                </a:cubicBezTo>
                <a:cubicBezTo>
                  <a:pt x="3322796" y="170021"/>
                  <a:pt x="3323749" y="167164"/>
                  <a:pt x="3323749" y="165259"/>
                </a:cubicBezTo>
                <a:cubicBezTo>
                  <a:pt x="3325654" y="158591"/>
                  <a:pt x="3326606" y="152876"/>
                  <a:pt x="3328511" y="147161"/>
                </a:cubicBezTo>
                <a:cubicBezTo>
                  <a:pt x="3331369" y="135731"/>
                  <a:pt x="3334226" y="125254"/>
                  <a:pt x="3336131" y="116681"/>
                </a:cubicBezTo>
                <a:cubicBezTo>
                  <a:pt x="3339941" y="99536"/>
                  <a:pt x="3341846" y="90011"/>
                  <a:pt x="3341846" y="90011"/>
                </a:cubicBezTo>
                <a:cubicBezTo>
                  <a:pt x="3341846" y="90011"/>
                  <a:pt x="3338036" y="99536"/>
                  <a:pt x="3332321" y="114776"/>
                </a:cubicBezTo>
                <a:cubicBezTo>
                  <a:pt x="3329464" y="122396"/>
                  <a:pt x="3325654" y="132874"/>
                  <a:pt x="3321844" y="143351"/>
                </a:cubicBezTo>
                <a:cubicBezTo>
                  <a:pt x="3319939" y="149066"/>
                  <a:pt x="3318034" y="154781"/>
                  <a:pt x="3315176" y="161449"/>
                </a:cubicBezTo>
                <a:cubicBezTo>
                  <a:pt x="3313271" y="168116"/>
                  <a:pt x="3311366" y="174784"/>
                  <a:pt x="3308509" y="181451"/>
                </a:cubicBezTo>
                <a:cubicBezTo>
                  <a:pt x="3308509" y="181451"/>
                  <a:pt x="3308509" y="181451"/>
                  <a:pt x="3308509" y="181451"/>
                </a:cubicBezTo>
                <a:cubicBezTo>
                  <a:pt x="3307556" y="179546"/>
                  <a:pt x="3307556" y="178594"/>
                  <a:pt x="3306604" y="176689"/>
                </a:cubicBezTo>
                <a:cubicBezTo>
                  <a:pt x="3298031" y="153829"/>
                  <a:pt x="3292316" y="140494"/>
                  <a:pt x="3292316" y="140494"/>
                </a:cubicBezTo>
                <a:cubicBezTo>
                  <a:pt x="3292316" y="140494"/>
                  <a:pt x="3297079" y="158591"/>
                  <a:pt x="3305651" y="189071"/>
                </a:cubicBezTo>
                <a:cubicBezTo>
                  <a:pt x="3301841" y="201454"/>
                  <a:pt x="3298031" y="213836"/>
                  <a:pt x="3294221" y="227171"/>
                </a:cubicBezTo>
                <a:cubicBezTo>
                  <a:pt x="3294221" y="228124"/>
                  <a:pt x="3293269" y="230029"/>
                  <a:pt x="3293269" y="230981"/>
                </a:cubicBezTo>
                <a:cubicBezTo>
                  <a:pt x="3293269" y="230029"/>
                  <a:pt x="3292316" y="230029"/>
                  <a:pt x="3292316" y="229076"/>
                </a:cubicBezTo>
                <a:cubicBezTo>
                  <a:pt x="3282791" y="209074"/>
                  <a:pt x="3277076" y="197644"/>
                  <a:pt x="3277076" y="197644"/>
                </a:cubicBezTo>
                <a:cubicBezTo>
                  <a:pt x="3277076" y="197644"/>
                  <a:pt x="3282791" y="211931"/>
                  <a:pt x="3291364" y="237649"/>
                </a:cubicBezTo>
                <a:cubicBezTo>
                  <a:pt x="3289459" y="244316"/>
                  <a:pt x="3287554" y="250984"/>
                  <a:pt x="3285649" y="257651"/>
                </a:cubicBezTo>
                <a:cubicBezTo>
                  <a:pt x="3282791" y="253841"/>
                  <a:pt x="3279934" y="249079"/>
                  <a:pt x="3277076" y="246221"/>
                </a:cubicBezTo>
                <a:cubicBezTo>
                  <a:pt x="3276124" y="245269"/>
                  <a:pt x="3275171" y="243364"/>
                  <a:pt x="3274219" y="242411"/>
                </a:cubicBezTo>
                <a:cubicBezTo>
                  <a:pt x="3276124" y="215741"/>
                  <a:pt x="3277076" y="199549"/>
                  <a:pt x="3277076" y="199549"/>
                </a:cubicBezTo>
                <a:cubicBezTo>
                  <a:pt x="3277076" y="199549"/>
                  <a:pt x="3275171" y="206216"/>
                  <a:pt x="3272314" y="217646"/>
                </a:cubicBezTo>
                <a:cubicBezTo>
                  <a:pt x="3271361" y="222409"/>
                  <a:pt x="3269456" y="228124"/>
                  <a:pt x="3268504" y="234791"/>
                </a:cubicBezTo>
                <a:cubicBezTo>
                  <a:pt x="3265646" y="230029"/>
                  <a:pt x="3261836" y="226219"/>
                  <a:pt x="3258979" y="223361"/>
                </a:cubicBezTo>
                <a:cubicBezTo>
                  <a:pt x="3247549" y="210979"/>
                  <a:pt x="3241834" y="203359"/>
                  <a:pt x="3241834" y="203359"/>
                </a:cubicBezTo>
                <a:cubicBezTo>
                  <a:pt x="3241834" y="203359"/>
                  <a:pt x="3247549" y="211931"/>
                  <a:pt x="3256121" y="226219"/>
                </a:cubicBezTo>
                <a:cubicBezTo>
                  <a:pt x="3259931" y="230981"/>
                  <a:pt x="3262789" y="236696"/>
                  <a:pt x="3266599" y="243364"/>
                </a:cubicBezTo>
                <a:cubicBezTo>
                  <a:pt x="3264694" y="250031"/>
                  <a:pt x="3262789" y="256699"/>
                  <a:pt x="3260884" y="265271"/>
                </a:cubicBezTo>
                <a:cubicBezTo>
                  <a:pt x="3258979" y="271939"/>
                  <a:pt x="3257074" y="279559"/>
                  <a:pt x="3256121" y="288131"/>
                </a:cubicBezTo>
                <a:cubicBezTo>
                  <a:pt x="3256121" y="287179"/>
                  <a:pt x="3256121" y="287179"/>
                  <a:pt x="3256121" y="287179"/>
                </a:cubicBezTo>
                <a:cubicBezTo>
                  <a:pt x="3256121" y="287179"/>
                  <a:pt x="3256121" y="288131"/>
                  <a:pt x="3256121" y="289084"/>
                </a:cubicBezTo>
                <a:cubicBezTo>
                  <a:pt x="3256121" y="290989"/>
                  <a:pt x="3255169" y="291941"/>
                  <a:pt x="3255169" y="293846"/>
                </a:cubicBezTo>
                <a:cubicBezTo>
                  <a:pt x="3254216" y="292894"/>
                  <a:pt x="3254216" y="291941"/>
                  <a:pt x="3253264" y="290036"/>
                </a:cubicBezTo>
                <a:cubicBezTo>
                  <a:pt x="3253264" y="284321"/>
                  <a:pt x="3254216" y="280511"/>
                  <a:pt x="3254216" y="280511"/>
                </a:cubicBezTo>
                <a:cubicBezTo>
                  <a:pt x="3254216" y="280511"/>
                  <a:pt x="3253264" y="282416"/>
                  <a:pt x="3252311" y="287179"/>
                </a:cubicBezTo>
                <a:cubicBezTo>
                  <a:pt x="3248501" y="280511"/>
                  <a:pt x="3246596" y="276701"/>
                  <a:pt x="3246596" y="276701"/>
                </a:cubicBezTo>
                <a:cubicBezTo>
                  <a:pt x="3246596" y="276701"/>
                  <a:pt x="3248501" y="281464"/>
                  <a:pt x="3251359" y="290989"/>
                </a:cubicBezTo>
                <a:cubicBezTo>
                  <a:pt x="3250406" y="292894"/>
                  <a:pt x="3250406" y="295751"/>
                  <a:pt x="3249454" y="298609"/>
                </a:cubicBezTo>
                <a:cubicBezTo>
                  <a:pt x="3248501" y="300514"/>
                  <a:pt x="3248501" y="302419"/>
                  <a:pt x="3247549" y="304324"/>
                </a:cubicBezTo>
                <a:cubicBezTo>
                  <a:pt x="3247549" y="302419"/>
                  <a:pt x="3246596" y="301466"/>
                  <a:pt x="3246596" y="301466"/>
                </a:cubicBezTo>
                <a:cubicBezTo>
                  <a:pt x="3246596" y="301466"/>
                  <a:pt x="3246596" y="303371"/>
                  <a:pt x="3246596" y="306229"/>
                </a:cubicBezTo>
                <a:cubicBezTo>
                  <a:pt x="3245644" y="310039"/>
                  <a:pt x="3244691" y="313849"/>
                  <a:pt x="3243739" y="317659"/>
                </a:cubicBezTo>
                <a:cubicBezTo>
                  <a:pt x="3242786" y="312896"/>
                  <a:pt x="3240881" y="308134"/>
                  <a:pt x="3239929" y="304324"/>
                </a:cubicBezTo>
                <a:cubicBezTo>
                  <a:pt x="3241834" y="299561"/>
                  <a:pt x="3242786" y="296704"/>
                  <a:pt x="3242786" y="296704"/>
                </a:cubicBezTo>
                <a:cubicBezTo>
                  <a:pt x="3242786" y="296704"/>
                  <a:pt x="3241834" y="298609"/>
                  <a:pt x="3238976" y="302419"/>
                </a:cubicBezTo>
                <a:cubicBezTo>
                  <a:pt x="3238024" y="299561"/>
                  <a:pt x="3237071" y="296704"/>
                  <a:pt x="3236119" y="293846"/>
                </a:cubicBezTo>
                <a:cubicBezTo>
                  <a:pt x="3236119" y="292894"/>
                  <a:pt x="3235166" y="291941"/>
                  <a:pt x="3235166" y="290036"/>
                </a:cubicBezTo>
                <a:cubicBezTo>
                  <a:pt x="3238024" y="284321"/>
                  <a:pt x="3239929" y="278606"/>
                  <a:pt x="3241834" y="273844"/>
                </a:cubicBezTo>
                <a:cubicBezTo>
                  <a:pt x="3244691" y="267176"/>
                  <a:pt x="3247549" y="261461"/>
                  <a:pt x="3249454" y="256699"/>
                </a:cubicBezTo>
                <a:cubicBezTo>
                  <a:pt x="3254216" y="247174"/>
                  <a:pt x="3256121" y="242411"/>
                  <a:pt x="3256121" y="242411"/>
                </a:cubicBezTo>
                <a:cubicBezTo>
                  <a:pt x="3256121" y="242411"/>
                  <a:pt x="3252311" y="247174"/>
                  <a:pt x="3245644" y="254794"/>
                </a:cubicBezTo>
                <a:cubicBezTo>
                  <a:pt x="3242786" y="258604"/>
                  <a:pt x="3238976" y="263366"/>
                  <a:pt x="3235166" y="270034"/>
                </a:cubicBezTo>
                <a:cubicBezTo>
                  <a:pt x="3233261" y="271939"/>
                  <a:pt x="3232309" y="274796"/>
                  <a:pt x="3230404" y="276701"/>
                </a:cubicBezTo>
                <a:cubicBezTo>
                  <a:pt x="3230404" y="275749"/>
                  <a:pt x="3229451" y="273844"/>
                  <a:pt x="3229451" y="272891"/>
                </a:cubicBezTo>
                <a:cubicBezTo>
                  <a:pt x="3227546" y="266224"/>
                  <a:pt x="3224689" y="260509"/>
                  <a:pt x="3222784" y="253841"/>
                </a:cubicBezTo>
                <a:cubicBezTo>
                  <a:pt x="3220879" y="250031"/>
                  <a:pt x="3219926" y="245269"/>
                  <a:pt x="3218021" y="241459"/>
                </a:cubicBezTo>
                <a:cubicBezTo>
                  <a:pt x="3218021" y="239554"/>
                  <a:pt x="3218021" y="238601"/>
                  <a:pt x="3218021" y="236696"/>
                </a:cubicBezTo>
                <a:cubicBezTo>
                  <a:pt x="3219926" y="226219"/>
                  <a:pt x="3221831" y="215741"/>
                  <a:pt x="3222784" y="206216"/>
                </a:cubicBezTo>
                <a:cubicBezTo>
                  <a:pt x="3225641" y="191929"/>
                  <a:pt x="3227546" y="178594"/>
                  <a:pt x="3229451" y="166211"/>
                </a:cubicBezTo>
                <a:cubicBezTo>
                  <a:pt x="3231356" y="154781"/>
                  <a:pt x="3233261" y="144304"/>
                  <a:pt x="3235166" y="135731"/>
                </a:cubicBezTo>
                <a:cubicBezTo>
                  <a:pt x="3238024" y="118586"/>
                  <a:pt x="3239929" y="109061"/>
                  <a:pt x="3239929" y="109061"/>
                </a:cubicBezTo>
                <a:cubicBezTo>
                  <a:pt x="3239929" y="109061"/>
                  <a:pt x="3237071" y="118586"/>
                  <a:pt x="3231356" y="134779"/>
                </a:cubicBezTo>
                <a:cubicBezTo>
                  <a:pt x="3226594" y="150971"/>
                  <a:pt x="3218974" y="175736"/>
                  <a:pt x="3212306" y="204311"/>
                </a:cubicBezTo>
                <a:cubicBezTo>
                  <a:pt x="3211354" y="208121"/>
                  <a:pt x="3210401" y="211931"/>
                  <a:pt x="3209449" y="215741"/>
                </a:cubicBezTo>
                <a:cubicBezTo>
                  <a:pt x="3207544" y="210979"/>
                  <a:pt x="3206591" y="207169"/>
                  <a:pt x="3204686" y="204311"/>
                </a:cubicBezTo>
                <a:cubicBezTo>
                  <a:pt x="3204686" y="186214"/>
                  <a:pt x="3203734" y="175736"/>
                  <a:pt x="3203734" y="175736"/>
                </a:cubicBezTo>
                <a:cubicBezTo>
                  <a:pt x="3203734" y="175736"/>
                  <a:pt x="3202781" y="187166"/>
                  <a:pt x="3200876" y="206216"/>
                </a:cubicBezTo>
                <a:cubicBezTo>
                  <a:pt x="3199924" y="215741"/>
                  <a:pt x="3198019" y="227171"/>
                  <a:pt x="3196114" y="240506"/>
                </a:cubicBezTo>
                <a:cubicBezTo>
                  <a:pt x="3196114" y="241459"/>
                  <a:pt x="3196114" y="242411"/>
                  <a:pt x="3195161" y="243364"/>
                </a:cubicBezTo>
                <a:cubicBezTo>
                  <a:pt x="3195161" y="234791"/>
                  <a:pt x="3196114" y="226219"/>
                  <a:pt x="3196114" y="217646"/>
                </a:cubicBezTo>
                <a:cubicBezTo>
                  <a:pt x="3197066" y="204311"/>
                  <a:pt x="3197066" y="191929"/>
                  <a:pt x="3198019" y="180499"/>
                </a:cubicBezTo>
                <a:cubicBezTo>
                  <a:pt x="3198971" y="169069"/>
                  <a:pt x="3198971" y="159544"/>
                  <a:pt x="3199924" y="151924"/>
                </a:cubicBezTo>
                <a:cubicBezTo>
                  <a:pt x="3200876" y="135731"/>
                  <a:pt x="3200876" y="127159"/>
                  <a:pt x="3200876" y="127159"/>
                </a:cubicBezTo>
                <a:cubicBezTo>
                  <a:pt x="3200876" y="127159"/>
                  <a:pt x="3198971" y="135731"/>
                  <a:pt x="3195161" y="151924"/>
                </a:cubicBezTo>
                <a:cubicBezTo>
                  <a:pt x="3192304" y="168116"/>
                  <a:pt x="3187541" y="190976"/>
                  <a:pt x="3184684" y="217646"/>
                </a:cubicBezTo>
                <a:cubicBezTo>
                  <a:pt x="3183731" y="223361"/>
                  <a:pt x="3182779" y="230029"/>
                  <a:pt x="3181826" y="235744"/>
                </a:cubicBezTo>
                <a:cubicBezTo>
                  <a:pt x="3180874" y="233839"/>
                  <a:pt x="3179921" y="232886"/>
                  <a:pt x="3179921" y="231934"/>
                </a:cubicBezTo>
                <a:cubicBezTo>
                  <a:pt x="3179921" y="227171"/>
                  <a:pt x="3179921" y="224314"/>
                  <a:pt x="3179921" y="224314"/>
                </a:cubicBezTo>
                <a:cubicBezTo>
                  <a:pt x="3179921" y="224314"/>
                  <a:pt x="3179921" y="226219"/>
                  <a:pt x="3178969" y="230029"/>
                </a:cubicBezTo>
                <a:cubicBezTo>
                  <a:pt x="3178016" y="228124"/>
                  <a:pt x="3177064" y="227171"/>
                  <a:pt x="3177064" y="227171"/>
                </a:cubicBezTo>
                <a:cubicBezTo>
                  <a:pt x="3177064" y="227171"/>
                  <a:pt x="3178016" y="229076"/>
                  <a:pt x="3178016" y="231934"/>
                </a:cubicBezTo>
                <a:cubicBezTo>
                  <a:pt x="3177064" y="236696"/>
                  <a:pt x="3176111" y="243364"/>
                  <a:pt x="3174206" y="250984"/>
                </a:cubicBezTo>
                <a:cubicBezTo>
                  <a:pt x="3173254" y="258604"/>
                  <a:pt x="3171349" y="267176"/>
                  <a:pt x="3170396" y="277654"/>
                </a:cubicBezTo>
                <a:cubicBezTo>
                  <a:pt x="3170396" y="276701"/>
                  <a:pt x="3170396" y="276701"/>
                  <a:pt x="3169444" y="275749"/>
                </a:cubicBezTo>
                <a:cubicBezTo>
                  <a:pt x="3168491" y="254794"/>
                  <a:pt x="3165634" y="234791"/>
                  <a:pt x="3163729" y="215741"/>
                </a:cubicBezTo>
                <a:cubicBezTo>
                  <a:pt x="3163729" y="212884"/>
                  <a:pt x="3162776" y="210026"/>
                  <a:pt x="3162776" y="207169"/>
                </a:cubicBezTo>
                <a:cubicBezTo>
                  <a:pt x="3162776" y="206216"/>
                  <a:pt x="3163729" y="204311"/>
                  <a:pt x="3163729" y="203359"/>
                </a:cubicBezTo>
                <a:cubicBezTo>
                  <a:pt x="3169444" y="174784"/>
                  <a:pt x="3172301" y="150019"/>
                  <a:pt x="3174206" y="132874"/>
                </a:cubicBezTo>
                <a:cubicBezTo>
                  <a:pt x="3176111" y="115729"/>
                  <a:pt x="3178016" y="106204"/>
                  <a:pt x="3178016" y="106204"/>
                </a:cubicBezTo>
                <a:cubicBezTo>
                  <a:pt x="3178016" y="106204"/>
                  <a:pt x="3175159" y="115729"/>
                  <a:pt x="3170396" y="131921"/>
                </a:cubicBezTo>
                <a:cubicBezTo>
                  <a:pt x="3167539" y="143351"/>
                  <a:pt x="3162776" y="159544"/>
                  <a:pt x="3158014" y="177641"/>
                </a:cubicBezTo>
                <a:cubicBezTo>
                  <a:pt x="3157061" y="171926"/>
                  <a:pt x="3156109" y="165259"/>
                  <a:pt x="3154204" y="159544"/>
                </a:cubicBezTo>
                <a:cubicBezTo>
                  <a:pt x="3152299" y="150971"/>
                  <a:pt x="3150394" y="142399"/>
                  <a:pt x="3149441" y="134779"/>
                </a:cubicBezTo>
                <a:cubicBezTo>
                  <a:pt x="3147536" y="127159"/>
                  <a:pt x="3145631" y="119539"/>
                  <a:pt x="3143726" y="112871"/>
                </a:cubicBezTo>
                <a:cubicBezTo>
                  <a:pt x="3139916" y="99536"/>
                  <a:pt x="3137059" y="87154"/>
                  <a:pt x="3133249" y="77629"/>
                </a:cubicBezTo>
                <a:cubicBezTo>
                  <a:pt x="3126581" y="58579"/>
                  <a:pt x="3122771" y="47149"/>
                  <a:pt x="3122771" y="47149"/>
                </a:cubicBezTo>
                <a:cubicBezTo>
                  <a:pt x="3122771" y="47149"/>
                  <a:pt x="3125629" y="58579"/>
                  <a:pt x="3129439" y="78581"/>
                </a:cubicBezTo>
                <a:cubicBezTo>
                  <a:pt x="3132296" y="88106"/>
                  <a:pt x="3134201" y="100489"/>
                  <a:pt x="3136106" y="114776"/>
                </a:cubicBezTo>
                <a:cubicBezTo>
                  <a:pt x="3137059" y="121444"/>
                  <a:pt x="3138964" y="129064"/>
                  <a:pt x="3139916" y="136684"/>
                </a:cubicBezTo>
                <a:cubicBezTo>
                  <a:pt x="3140869" y="144304"/>
                  <a:pt x="3141821" y="152876"/>
                  <a:pt x="3142774" y="161449"/>
                </a:cubicBezTo>
                <a:cubicBezTo>
                  <a:pt x="3145631" y="177641"/>
                  <a:pt x="3146584" y="195739"/>
                  <a:pt x="3147536" y="213836"/>
                </a:cubicBezTo>
                <a:cubicBezTo>
                  <a:pt x="3147536" y="214789"/>
                  <a:pt x="3146584" y="215741"/>
                  <a:pt x="3146584" y="217646"/>
                </a:cubicBezTo>
                <a:cubicBezTo>
                  <a:pt x="3145631" y="214789"/>
                  <a:pt x="3144679" y="211931"/>
                  <a:pt x="3143726" y="210026"/>
                </a:cubicBezTo>
                <a:cubicBezTo>
                  <a:pt x="3141821" y="205264"/>
                  <a:pt x="3139916" y="201454"/>
                  <a:pt x="3138964" y="196691"/>
                </a:cubicBezTo>
                <a:cubicBezTo>
                  <a:pt x="3137059" y="190024"/>
                  <a:pt x="3136106" y="184309"/>
                  <a:pt x="3134201" y="179546"/>
                </a:cubicBezTo>
                <a:cubicBezTo>
                  <a:pt x="3129439" y="164306"/>
                  <a:pt x="3126581" y="155734"/>
                  <a:pt x="3126581" y="155734"/>
                </a:cubicBezTo>
                <a:cubicBezTo>
                  <a:pt x="3126581" y="155734"/>
                  <a:pt x="3127534" y="161449"/>
                  <a:pt x="3129439" y="172879"/>
                </a:cubicBezTo>
                <a:cubicBezTo>
                  <a:pt x="3125629" y="164306"/>
                  <a:pt x="3121819" y="155734"/>
                  <a:pt x="3118961" y="150019"/>
                </a:cubicBezTo>
                <a:cubicBezTo>
                  <a:pt x="3116104" y="144304"/>
                  <a:pt x="3114199" y="139541"/>
                  <a:pt x="3112294" y="136684"/>
                </a:cubicBezTo>
                <a:cubicBezTo>
                  <a:pt x="3108484" y="128111"/>
                  <a:pt x="3105626" y="120491"/>
                  <a:pt x="3102769" y="113824"/>
                </a:cubicBezTo>
                <a:cubicBezTo>
                  <a:pt x="3095149" y="96679"/>
                  <a:pt x="3090386" y="87154"/>
                  <a:pt x="3090386" y="87154"/>
                </a:cubicBezTo>
                <a:cubicBezTo>
                  <a:pt x="3090386" y="87154"/>
                  <a:pt x="3093244" y="97631"/>
                  <a:pt x="3099911" y="114776"/>
                </a:cubicBezTo>
                <a:cubicBezTo>
                  <a:pt x="3102769" y="123349"/>
                  <a:pt x="3105626" y="133826"/>
                  <a:pt x="3109436" y="146209"/>
                </a:cubicBezTo>
                <a:cubicBezTo>
                  <a:pt x="3111341" y="152876"/>
                  <a:pt x="3113246" y="159544"/>
                  <a:pt x="3115151" y="167164"/>
                </a:cubicBezTo>
                <a:cubicBezTo>
                  <a:pt x="3111341" y="159544"/>
                  <a:pt x="3109436" y="155734"/>
                  <a:pt x="3109436" y="155734"/>
                </a:cubicBezTo>
                <a:cubicBezTo>
                  <a:pt x="3109436" y="155734"/>
                  <a:pt x="3111341" y="163354"/>
                  <a:pt x="3116104" y="176689"/>
                </a:cubicBezTo>
                <a:cubicBezTo>
                  <a:pt x="3118009" y="181451"/>
                  <a:pt x="3119914" y="188119"/>
                  <a:pt x="3121819" y="194786"/>
                </a:cubicBezTo>
                <a:cubicBezTo>
                  <a:pt x="3122771" y="200501"/>
                  <a:pt x="3124676" y="207169"/>
                  <a:pt x="3125629" y="213836"/>
                </a:cubicBezTo>
                <a:cubicBezTo>
                  <a:pt x="3124676" y="214789"/>
                  <a:pt x="3124676" y="215741"/>
                  <a:pt x="3123724" y="215741"/>
                </a:cubicBezTo>
                <a:cubicBezTo>
                  <a:pt x="3123724" y="212884"/>
                  <a:pt x="3122771" y="210979"/>
                  <a:pt x="3122771" y="210979"/>
                </a:cubicBezTo>
                <a:cubicBezTo>
                  <a:pt x="3122771" y="210979"/>
                  <a:pt x="3122771" y="212884"/>
                  <a:pt x="3122771" y="216694"/>
                </a:cubicBezTo>
                <a:cubicBezTo>
                  <a:pt x="3119914" y="219551"/>
                  <a:pt x="3117056" y="223361"/>
                  <a:pt x="3113246" y="228124"/>
                </a:cubicBezTo>
                <a:cubicBezTo>
                  <a:pt x="3113246" y="228124"/>
                  <a:pt x="3113246" y="228124"/>
                  <a:pt x="3113246" y="228124"/>
                </a:cubicBezTo>
                <a:cubicBezTo>
                  <a:pt x="3112294" y="213836"/>
                  <a:pt x="3111341" y="201454"/>
                  <a:pt x="3110389" y="191929"/>
                </a:cubicBezTo>
                <a:cubicBezTo>
                  <a:pt x="3109436" y="178594"/>
                  <a:pt x="3108484" y="171926"/>
                  <a:pt x="3108484" y="171926"/>
                </a:cubicBezTo>
                <a:cubicBezTo>
                  <a:pt x="3108484" y="171926"/>
                  <a:pt x="3107531" y="179546"/>
                  <a:pt x="3106579" y="192881"/>
                </a:cubicBezTo>
                <a:cubicBezTo>
                  <a:pt x="3105626" y="202406"/>
                  <a:pt x="3105626" y="213836"/>
                  <a:pt x="3104674" y="228124"/>
                </a:cubicBezTo>
                <a:cubicBezTo>
                  <a:pt x="3104674" y="228124"/>
                  <a:pt x="3104674" y="227171"/>
                  <a:pt x="3104674" y="227171"/>
                </a:cubicBezTo>
                <a:cubicBezTo>
                  <a:pt x="3099911" y="214789"/>
                  <a:pt x="3097054" y="208121"/>
                  <a:pt x="3097054" y="208121"/>
                </a:cubicBezTo>
                <a:cubicBezTo>
                  <a:pt x="3097054" y="208121"/>
                  <a:pt x="3098006" y="215741"/>
                  <a:pt x="3100864" y="228124"/>
                </a:cubicBezTo>
                <a:cubicBezTo>
                  <a:pt x="3101816" y="232886"/>
                  <a:pt x="3102769" y="238601"/>
                  <a:pt x="3103721" y="244316"/>
                </a:cubicBezTo>
                <a:cubicBezTo>
                  <a:pt x="3100864" y="248126"/>
                  <a:pt x="3098959" y="251936"/>
                  <a:pt x="3096101" y="255746"/>
                </a:cubicBezTo>
                <a:cubicBezTo>
                  <a:pt x="3093244" y="260509"/>
                  <a:pt x="3090386" y="264319"/>
                  <a:pt x="3087529" y="270034"/>
                </a:cubicBezTo>
                <a:cubicBezTo>
                  <a:pt x="3085624" y="263366"/>
                  <a:pt x="3083719" y="257651"/>
                  <a:pt x="3082766" y="252889"/>
                </a:cubicBezTo>
                <a:cubicBezTo>
                  <a:pt x="3078956" y="241459"/>
                  <a:pt x="3077051" y="233839"/>
                  <a:pt x="3077051" y="233839"/>
                </a:cubicBezTo>
                <a:cubicBezTo>
                  <a:pt x="3077051" y="233839"/>
                  <a:pt x="3078004" y="240506"/>
                  <a:pt x="3078956" y="252889"/>
                </a:cubicBezTo>
                <a:cubicBezTo>
                  <a:pt x="3078956" y="256699"/>
                  <a:pt x="3079909" y="260509"/>
                  <a:pt x="3079909" y="264319"/>
                </a:cubicBezTo>
                <a:cubicBezTo>
                  <a:pt x="3078956" y="261461"/>
                  <a:pt x="3078004" y="258604"/>
                  <a:pt x="3077051" y="255746"/>
                </a:cubicBezTo>
                <a:cubicBezTo>
                  <a:pt x="3076099" y="252889"/>
                  <a:pt x="3075146" y="250984"/>
                  <a:pt x="3074194" y="248126"/>
                </a:cubicBezTo>
                <a:cubicBezTo>
                  <a:pt x="3074194" y="246221"/>
                  <a:pt x="3074194" y="244316"/>
                  <a:pt x="3074194" y="242411"/>
                </a:cubicBezTo>
                <a:cubicBezTo>
                  <a:pt x="3074194" y="237649"/>
                  <a:pt x="3075146" y="232886"/>
                  <a:pt x="3075146" y="229076"/>
                </a:cubicBezTo>
                <a:cubicBezTo>
                  <a:pt x="3076099" y="226219"/>
                  <a:pt x="3077051" y="223361"/>
                  <a:pt x="3077051" y="220504"/>
                </a:cubicBezTo>
                <a:cubicBezTo>
                  <a:pt x="3080861" y="208121"/>
                  <a:pt x="3082766" y="197644"/>
                  <a:pt x="3086576" y="189071"/>
                </a:cubicBezTo>
                <a:cubicBezTo>
                  <a:pt x="3092291" y="171926"/>
                  <a:pt x="3096101" y="161449"/>
                  <a:pt x="3096101" y="161449"/>
                </a:cubicBezTo>
                <a:cubicBezTo>
                  <a:pt x="3096101" y="161449"/>
                  <a:pt x="3091339" y="170974"/>
                  <a:pt x="3083719" y="188119"/>
                </a:cubicBezTo>
                <a:cubicBezTo>
                  <a:pt x="3079909" y="196691"/>
                  <a:pt x="3076099" y="207169"/>
                  <a:pt x="3071336" y="218599"/>
                </a:cubicBezTo>
                <a:cubicBezTo>
                  <a:pt x="3070384" y="220504"/>
                  <a:pt x="3069431" y="222409"/>
                  <a:pt x="3068479" y="224314"/>
                </a:cubicBezTo>
                <a:cubicBezTo>
                  <a:pt x="3068479" y="221456"/>
                  <a:pt x="3068479" y="218599"/>
                  <a:pt x="3068479" y="216694"/>
                </a:cubicBezTo>
                <a:cubicBezTo>
                  <a:pt x="3068479" y="213836"/>
                  <a:pt x="3069431" y="211931"/>
                  <a:pt x="3069431" y="209074"/>
                </a:cubicBezTo>
                <a:cubicBezTo>
                  <a:pt x="3070384" y="198596"/>
                  <a:pt x="3071336" y="189071"/>
                  <a:pt x="3072289" y="181451"/>
                </a:cubicBezTo>
                <a:cubicBezTo>
                  <a:pt x="3073241" y="166211"/>
                  <a:pt x="3073241" y="157639"/>
                  <a:pt x="3073241" y="157639"/>
                </a:cubicBezTo>
                <a:cubicBezTo>
                  <a:pt x="3073241" y="157639"/>
                  <a:pt x="3071336" y="166211"/>
                  <a:pt x="3067526" y="180499"/>
                </a:cubicBezTo>
                <a:cubicBezTo>
                  <a:pt x="3067526" y="181451"/>
                  <a:pt x="3067526" y="182404"/>
                  <a:pt x="3066574" y="183356"/>
                </a:cubicBezTo>
                <a:cubicBezTo>
                  <a:pt x="3065621" y="169069"/>
                  <a:pt x="3065621" y="157639"/>
                  <a:pt x="3064669" y="148114"/>
                </a:cubicBezTo>
                <a:cubicBezTo>
                  <a:pt x="3064669" y="146209"/>
                  <a:pt x="3064669" y="145256"/>
                  <a:pt x="3064669" y="145256"/>
                </a:cubicBezTo>
                <a:cubicBezTo>
                  <a:pt x="3064669" y="145256"/>
                  <a:pt x="3064669" y="145256"/>
                  <a:pt x="3064669" y="146209"/>
                </a:cubicBezTo>
                <a:cubicBezTo>
                  <a:pt x="3063716" y="136684"/>
                  <a:pt x="3063716" y="131921"/>
                  <a:pt x="3063716" y="131921"/>
                </a:cubicBezTo>
                <a:cubicBezTo>
                  <a:pt x="3063716" y="131921"/>
                  <a:pt x="3061811" y="148114"/>
                  <a:pt x="3058954" y="174784"/>
                </a:cubicBezTo>
                <a:cubicBezTo>
                  <a:pt x="3058001" y="179546"/>
                  <a:pt x="3057049" y="185261"/>
                  <a:pt x="3056096" y="190976"/>
                </a:cubicBezTo>
                <a:cubicBezTo>
                  <a:pt x="3055144" y="193834"/>
                  <a:pt x="3055144" y="197644"/>
                  <a:pt x="3054191" y="201454"/>
                </a:cubicBezTo>
                <a:cubicBezTo>
                  <a:pt x="3052286" y="196691"/>
                  <a:pt x="3050381" y="192881"/>
                  <a:pt x="3049429" y="189071"/>
                </a:cubicBezTo>
                <a:cubicBezTo>
                  <a:pt x="3049429" y="189071"/>
                  <a:pt x="3049429" y="189071"/>
                  <a:pt x="3049429" y="188119"/>
                </a:cubicBezTo>
                <a:cubicBezTo>
                  <a:pt x="3052286" y="174784"/>
                  <a:pt x="3053239" y="162401"/>
                  <a:pt x="3056096" y="151924"/>
                </a:cubicBezTo>
                <a:cubicBezTo>
                  <a:pt x="3060859" y="131921"/>
                  <a:pt x="3062764" y="120491"/>
                  <a:pt x="3062764" y="120491"/>
                </a:cubicBezTo>
                <a:cubicBezTo>
                  <a:pt x="3062764" y="120491"/>
                  <a:pt x="3058954" y="130969"/>
                  <a:pt x="3052286" y="150971"/>
                </a:cubicBezTo>
                <a:cubicBezTo>
                  <a:pt x="3048476" y="160496"/>
                  <a:pt x="3045619" y="172879"/>
                  <a:pt x="3041809" y="186214"/>
                </a:cubicBezTo>
                <a:cubicBezTo>
                  <a:pt x="3039904" y="192881"/>
                  <a:pt x="3037999" y="200501"/>
                  <a:pt x="3036094" y="208121"/>
                </a:cubicBezTo>
                <a:cubicBezTo>
                  <a:pt x="3035141" y="210979"/>
                  <a:pt x="3035141" y="213836"/>
                  <a:pt x="3034189" y="215741"/>
                </a:cubicBezTo>
                <a:cubicBezTo>
                  <a:pt x="3033236" y="211931"/>
                  <a:pt x="3032284" y="209074"/>
                  <a:pt x="3032284" y="205264"/>
                </a:cubicBezTo>
                <a:cubicBezTo>
                  <a:pt x="3038951" y="181451"/>
                  <a:pt x="3044666" y="162401"/>
                  <a:pt x="3048476" y="148114"/>
                </a:cubicBezTo>
                <a:cubicBezTo>
                  <a:pt x="3053239" y="131921"/>
                  <a:pt x="3057049" y="123349"/>
                  <a:pt x="3057049" y="123349"/>
                </a:cubicBezTo>
                <a:cubicBezTo>
                  <a:pt x="3057049" y="123349"/>
                  <a:pt x="3056096" y="125254"/>
                  <a:pt x="3054191" y="129064"/>
                </a:cubicBezTo>
                <a:cubicBezTo>
                  <a:pt x="3052286" y="132874"/>
                  <a:pt x="3049429" y="138589"/>
                  <a:pt x="3045619" y="146209"/>
                </a:cubicBezTo>
                <a:cubicBezTo>
                  <a:pt x="3040856" y="155734"/>
                  <a:pt x="3035141" y="169069"/>
                  <a:pt x="3029426" y="184309"/>
                </a:cubicBezTo>
                <a:cubicBezTo>
                  <a:pt x="3029426" y="177641"/>
                  <a:pt x="3028474" y="171926"/>
                  <a:pt x="3029426" y="167164"/>
                </a:cubicBezTo>
                <a:cubicBezTo>
                  <a:pt x="3030379" y="150019"/>
                  <a:pt x="3030379" y="140494"/>
                  <a:pt x="3030379" y="140494"/>
                </a:cubicBezTo>
                <a:cubicBezTo>
                  <a:pt x="3030379" y="140494"/>
                  <a:pt x="3028474" y="150019"/>
                  <a:pt x="3025616" y="166211"/>
                </a:cubicBezTo>
                <a:cubicBezTo>
                  <a:pt x="3023711" y="174784"/>
                  <a:pt x="3023711" y="184309"/>
                  <a:pt x="3022759" y="196691"/>
                </a:cubicBezTo>
                <a:cubicBezTo>
                  <a:pt x="3022759" y="198596"/>
                  <a:pt x="3022759" y="200501"/>
                  <a:pt x="3022759" y="202406"/>
                </a:cubicBezTo>
                <a:cubicBezTo>
                  <a:pt x="3021806" y="205264"/>
                  <a:pt x="3020854" y="208121"/>
                  <a:pt x="3019901" y="210979"/>
                </a:cubicBezTo>
                <a:cubicBezTo>
                  <a:pt x="3017044" y="218599"/>
                  <a:pt x="3014186" y="226219"/>
                  <a:pt x="3011329" y="234791"/>
                </a:cubicBezTo>
                <a:cubicBezTo>
                  <a:pt x="3009424" y="230981"/>
                  <a:pt x="3008471" y="228124"/>
                  <a:pt x="3007519" y="226219"/>
                </a:cubicBezTo>
                <a:cubicBezTo>
                  <a:pt x="3009424" y="219551"/>
                  <a:pt x="3011329" y="215741"/>
                  <a:pt x="3011329" y="215741"/>
                </a:cubicBezTo>
                <a:cubicBezTo>
                  <a:pt x="3011329" y="215741"/>
                  <a:pt x="3009424" y="218599"/>
                  <a:pt x="3006566" y="222409"/>
                </a:cubicBezTo>
                <a:cubicBezTo>
                  <a:pt x="3004661" y="215741"/>
                  <a:pt x="3003709" y="209074"/>
                  <a:pt x="3001804" y="202406"/>
                </a:cubicBezTo>
                <a:cubicBezTo>
                  <a:pt x="3001804" y="200501"/>
                  <a:pt x="3000851" y="199549"/>
                  <a:pt x="3000851" y="197644"/>
                </a:cubicBezTo>
                <a:cubicBezTo>
                  <a:pt x="3001804" y="194786"/>
                  <a:pt x="3002756" y="191929"/>
                  <a:pt x="3003709" y="189071"/>
                </a:cubicBezTo>
                <a:cubicBezTo>
                  <a:pt x="3006566" y="179546"/>
                  <a:pt x="3008471" y="170974"/>
                  <a:pt x="3011329" y="164306"/>
                </a:cubicBezTo>
                <a:cubicBezTo>
                  <a:pt x="3016091" y="150971"/>
                  <a:pt x="3018949" y="142399"/>
                  <a:pt x="3018949" y="142399"/>
                </a:cubicBezTo>
                <a:cubicBezTo>
                  <a:pt x="3018949" y="142399"/>
                  <a:pt x="3015139" y="150019"/>
                  <a:pt x="3007519" y="162401"/>
                </a:cubicBezTo>
                <a:cubicBezTo>
                  <a:pt x="3004661" y="168116"/>
                  <a:pt x="3001804" y="174784"/>
                  <a:pt x="2997994" y="182404"/>
                </a:cubicBezTo>
                <a:cubicBezTo>
                  <a:pt x="2997041" y="177641"/>
                  <a:pt x="2996089" y="172879"/>
                  <a:pt x="2995136" y="169069"/>
                </a:cubicBezTo>
                <a:cubicBezTo>
                  <a:pt x="3002756" y="140494"/>
                  <a:pt x="3009424" y="117634"/>
                  <a:pt x="3014186" y="100489"/>
                </a:cubicBezTo>
                <a:cubicBezTo>
                  <a:pt x="3017044" y="90011"/>
                  <a:pt x="3019901" y="82391"/>
                  <a:pt x="3021806" y="76676"/>
                </a:cubicBezTo>
                <a:cubicBezTo>
                  <a:pt x="3023711" y="70961"/>
                  <a:pt x="3024664" y="68104"/>
                  <a:pt x="3024664" y="68104"/>
                </a:cubicBezTo>
                <a:cubicBezTo>
                  <a:pt x="3024664" y="68104"/>
                  <a:pt x="3023711" y="70961"/>
                  <a:pt x="3020854" y="75724"/>
                </a:cubicBezTo>
                <a:cubicBezTo>
                  <a:pt x="3017996" y="80486"/>
                  <a:pt x="3015139" y="88106"/>
                  <a:pt x="3010376" y="98584"/>
                </a:cubicBezTo>
                <a:cubicBezTo>
                  <a:pt x="3006566" y="108109"/>
                  <a:pt x="3001804" y="120491"/>
                  <a:pt x="2996089" y="134779"/>
                </a:cubicBezTo>
                <a:cubicBezTo>
                  <a:pt x="2994184" y="139541"/>
                  <a:pt x="2993231" y="143351"/>
                  <a:pt x="2991326" y="148114"/>
                </a:cubicBezTo>
                <a:cubicBezTo>
                  <a:pt x="2989421" y="138589"/>
                  <a:pt x="2988469" y="130016"/>
                  <a:pt x="2987516" y="122396"/>
                </a:cubicBezTo>
                <a:cubicBezTo>
                  <a:pt x="2985611" y="103346"/>
                  <a:pt x="2984659" y="91916"/>
                  <a:pt x="2984659" y="91916"/>
                </a:cubicBezTo>
                <a:cubicBezTo>
                  <a:pt x="2984659" y="91916"/>
                  <a:pt x="2984659" y="103346"/>
                  <a:pt x="2983706" y="122396"/>
                </a:cubicBezTo>
                <a:cubicBezTo>
                  <a:pt x="2983706" y="131921"/>
                  <a:pt x="2984659" y="144304"/>
                  <a:pt x="2985611" y="157639"/>
                </a:cubicBezTo>
                <a:cubicBezTo>
                  <a:pt x="2985611" y="159544"/>
                  <a:pt x="2985611" y="161449"/>
                  <a:pt x="2985611" y="163354"/>
                </a:cubicBezTo>
                <a:cubicBezTo>
                  <a:pt x="2983706" y="169069"/>
                  <a:pt x="2981801" y="175736"/>
                  <a:pt x="2978944" y="182404"/>
                </a:cubicBezTo>
                <a:cubicBezTo>
                  <a:pt x="2973229" y="199549"/>
                  <a:pt x="2967514" y="218599"/>
                  <a:pt x="2960846" y="238601"/>
                </a:cubicBezTo>
                <a:cubicBezTo>
                  <a:pt x="2959894" y="236696"/>
                  <a:pt x="2959894" y="234791"/>
                  <a:pt x="2959894" y="234791"/>
                </a:cubicBezTo>
                <a:cubicBezTo>
                  <a:pt x="2959894" y="234791"/>
                  <a:pt x="2959894" y="236696"/>
                  <a:pt x="2960846" y="239554"/>
                </a:cubicBezTo>
                <a:cubicBezTo>
                  <a:pt x="2957036" y="250984"/>
                  <a:pt x="2954179" y="262414"/>
                  <a:pt x="2950369" y="274796"/>
                </a:cubicBezTo>
                <a:cubicBezTo>
                  <a:pt x="2951321" y="268129"/>
                  <a:pt x="2952274" y="264319"/>
                  <a:pt x="2952274" y="264319"/>
                </a:cubicBezTo>
                <a:cubicBezTo>
                  <a:pt x="2952274" y="264319"/>
                  <a:pt x="2949416" y="271939"/>
                  <a:pt x="2944654" y="284321"/>
                </a:cubicBezTo>
                <a:cubicBezTo>
                  <a:pt x="2944654" y="284321"/>
                  <a:pt x="2944654" y="283369"/>
                  <a:pt x="2944654" y="283369"/>
                </a:cubicBezTo>
                <a:cubicBezTo>
                  <a:pt x="2944654" y="281464"/>
                  <a:pt x="2944654" y="279559"/>
                  <a:pt x="2945606" y="277654"/>
                </a:cubicBezTo>
                <a:cubicBezTo>
                  <a:pt x="2947511" y="263366"/>
                  <a:pt x="2948464" y="250984"/>
                  <a:pt x="2949416" y="238601"/>
                </a:cubicBezTo>
                <a:cubicBezTo>
                  <a:pt x="2950369" y="232886"/>
                  <a:pt x="2950369" y="226219"/>
                  <a:pt x="2951321" y="221456"/>
                </a:cubicBezTo>
                <a:cubicBezTo>
                  <a:pt x="2952274" y="215741"/>
                  <a:pt x="2953226" y="210979"/>
                  <a:pt x="2953226" y="205264"/>
                </a:cubicBezTo>
                <a:cubicBezTo>
                  <a:pt x="2954179" y="195739"/>
                  <a:pt x="2955131" y="186214"/>
                  <a:pt x="2956084" y="179546"/>
                </a:cubicBezTo>
                <a:cubicBezTo>
                  <a:pt x="2957989" y="165259"/>
                  <a:pt x="2958941" y="156686"/>
                  <a:pt x="2958941" y="156686"/>
                </a:cubicBezTo>
                <a:cubicBezTo>
                  <a:pt x="2958941" y="156686"/>
                  <a:pt x="2957036" y="164306"/>
                  <a:pt x="2952274" y="178594"/>
                </a:cubicBezTo>
                <a:cubicBezTo>
                  <a:pt x="2950369" y="185261"/>
                  <a:pt x="2948464" y="193834"/>
                  <a:pt x="2945606" y="203359"/>
                </a:cubicBezTo>
                <a:cubicBezTo>
                  <a:pt x="2944654" y="208121"/>
                  <a:pt x="2942749" y="212884"/>
                  <a:pt x="2941796" y="218599"/>
                </a:cubicBezTo>
                <a:cubicBezTo>
                  <a:pt x="2940844" y="224314"/>
                  <a:pt x="2939891" y="230029"/>
                  <a:pt x="2937986" y="235744"/>
                </a:cubicBezTo>
                <a:cubicBezTo>
                  <a:pt x="2936081" y="246221"/>
                  <a:pt x="2933224" y="257651"/>
                  <a:pt x="2931319" y="270034"/>
                </a:cubicBezTo>
                <a:cubicBezTo>
                  <a:pt x="2930366" y="266224"/>
                  <a:pt x="2930366" y="263366"/>
                  <a:pt x="2929414" y="260509"/>
                </a:cubicBezTo>
                <a:cubicBezTo>
                  <a:pt x="2929414" y="258604"/>
                  <a:pt x="2928461" y="257651"/>
                  <a:pt x="2928461" y="256699"/>
                </a:cubicBezTo>
                <a:cubicBezTo>
                  <a:pt x="2930366" y="253841"/>
                  <a:pt x="2931319" y="251936"/>
                  <a:pt x="2931319" y="251936"/>
                </a:cubicBezTo>
                <a:cubicBezTo>
                  <a:pt x="2931319" y="251936"/>
                  <a:pt x="2930366" y="252889"/>
                  <a:pt x="2927509" y="254794"/>
                </a:cubicBezTo>
                <a:cubicBezTo>
                  <a:pt x="2926556" y="251936"/>
                  <a:pt x="2925604" y="249079"/>
                  <a:pt x="2925604" y="247174"/>
                </a:cubicBezTo>
                <a:cubicBezTo>
                  <a:pt x="2929414" y="237649"/>
                  <a:pt x="2931319" y="231934"/>
                  <a:pt x="2931319" y="231934"/>
                </a:cubicBezTo>
                <a:cubicBezTo>
                  <a:pt x="2931319" y="231934"/>
                  <a:pt x="2928461" y="235744"/>
                  <a:pt x="2924651" y="243364"/>
                </a:cubicBezTo>
                <a:cubicBezTo>
                  <a:pt x="2923699" y="241459"/>
                  <a:pt x="2923699" y="239554"/>
                  <a:pt x="2922746" y="237649"/>
                </a:cubicBezTo>
                <a:lnTo>
                  <a:pt x="2922746" y="236696"/>
                </a:lnTo>
                <a:lnTo>
                  <a:pt x="2921794" y="236696"/>
                </a:lnTo>
                <a:cubicBezTo>
                  <a:pt x="2919889" y="236696"/>
                  <a:pt x="2917984" y="236696"/>
                  <a:pt x="2916079" y="236696"/>
                </a:cubicBezTo>
                <a:lnTo>
                  <a:pt x="2916079" y="236696"/>
                </a:lnTo>
                <a:cubicBezTo>
                  <a:pt x="2928461" y="200501"/>
                  <a:pt x="2935129" y="176689"/>
                  <a:pt x="2935129" y="176689"/>
                </a:cubicBezTo>
                <a:cubicBezTo>
                  <a:pt x="2935129" y="176689"/>
                  <a:pt x="2924651" y="196691"/>
                  <a:pt x="2909411" y="230029"/>
                </a:cubicBezTo>
                <a:cubicBezTo>
                  <a:pt x="2907506" y="222409"/>
                  <a:pt x="2904649" y="216694"/>
                  <a:pt x="2902744" y="211931"/>
                </a:cubicBezTo>
                <a:cubicBezTo>
                  <a:pt x="2901791" y="206216"/>
                  <a:pt x="2900839" y="201454"/>
                  <a:pt x="2900839" y="195739"/>
                </a:cubicBezTo>
                <a:cubicBezTo>
                  <a:pt x="2899886" y="188119"/>
                  <a:pt x="2898934" y="180499"/>
                  <a:pt x="2897981" y="173831"/>
                </a:cubicBezTo>
                <a:cubicBezTo>
                  <a:pt x="2897029" y="167164"/>
                  <a:pt x="2897029" y="160496"/>
                  <a:pt x="2896076" y="153829"/>
                </a:cubicBezTo>
                <a:cubicBezTo>
                  <a:pt x="2895124" y="141446"/>
                  <a:pt x="2894171" y="130969"/>
                  <a:pt x="2893219" y="121444"/>
                </a:cubicBezTo>
                <a:cubicBezTo>
                  <a:pt x="2891314" y="103346"/>
                  <a:pt x="2890361" y="93821"/>
                  <a:pt x="2890361" y="93821"/>
                </a:cubicBezTo>
                <a:cubicBezTo>
                  <a:pt x="2890361" y="93821"/>
                  <a:pt x="2890361" y="104299"/>
                  <a:pt x="2889409" y="121444"/>
                </a:cubicBezTo>
                <a:cubicBezTo>
                  <a:pt x="2889409" y="130016"/>
                  <a:pt x="2889409" y="141446"/>
                  <a:pt x="2889409" y="153829"/>
                </a:cubicBezTo>
                <a:cubicBezTo>
                  <a:pt x="2889409" y="160496"/>
                  <a:pt x="2889409" y="166211"/>
                  <a:pt x="2889409" y="173831"/>
                </a:cubicBezTo>
                <a:cubicBezTo>
                  <a:pt x="2889409" y="180499"/>
                  <a:pt x="2890361" y="188119"/>
                  <a:pt x="2890361" y="195739"/>
                </a:cubicBezTo>
                <a:cubicBezTo>
                  <a:pt x="2890361" y="200501"/>
                  <a:pt x="2891314" y="206216"/>
                  <a:pt x="2891314" y="211931"/>
                </a:cubicBezTo>
                <a:cubicBezTo>
                  <a:pt x="2890361" y="213836"/>
                  <a:pt x="2889409" y="215741"/>
                  <a:pt x="2887504" y="217646"/>
                </a:cubicBezTo>
                <a:cubicBezTo>
                  <a:pt x="2886551" y="218599"/>
                  <a:pt x="2885599" y="220504"/>
                  <a:pt x="2885599" y="221456"/>
                </a:cubicBezTo>
                <a:cubicBezTo>
                  <a:pt x="2883694" y="212884"/>
                  <a:pt x="2882741" y="204311"/>
                  <a:pt x="2880836" y="195739"/>
                </a:cubicBezTo>
                <a:cubicBezTo>
                  <a:pt x="2878931" y="185261"/>
                  <a:pt x="2877026" y="174784"/>
                  <a:pt x="2874169" y="166211"/>
                </a:cubicBezTo>
                <a:cubicBezTo>
                  <a:pt x="2872264" y="157639"/>
                  <a:pt x="2870359" y="150019"/>
                  <a:pt x="2867501" y="144304"/>
                </a:cubicBezTo>
                <a:cubicBezTo>
                  <a:pt x="2863691" y="131921"/>
                  <a:pt x="2860834" y="125254"/>
                  <a:pt x="2860834" y="125254"/>
                </a:cubicBezTo>
                <a:cubicBezTo>
                  <a:pt x="2860834" y="125254"/>
                  <a:pt x="2861786" y="132874"/>
                  <a:pt x="2863691" y="145256"/>
                </a:cubicBezTo>
                <a:cubicBezTo>
                  <a:pt x="2864644" y="151924"/>
                  <a:pt x="2865596" y="159544"/>
                  <a:pt x="2866549" y="168116"/>
                </a:cubicBezTo>
                <a:cubicBezTo>
                  <a:pt x="2867501" y="176689"/>
                  <a:pt x="2868454" y="187166"/>
                  <a:pt x="2869406" y="197644"/>
                </a:cubicBezTo>
                <a:cubicBezTo>
                  <a:pt x="2870359" y="208121"/>
                  <a:pt x="2871311" y="220504"/>
                  <a:pt x="2872264" y="232886"/>
                </a:cubicBezTo>
                <a:cubicBezTo>
                  <a:pt x="2872264" y="237649"/>
                  <a:pt x="2873216" y="242411"/>
                  <a:pt x="2873216" y="247174"/>
                </a:cubicBezTo>
                <a:cubicBezTo>
                  <a:pt x="2870359" y="253841"/>
                  <a:pt x="2867501" y="262414"/>
                  <a:pt x="2864644" y="270034"/>
                </a:cubicBezTo>
                <a:cubicBezTo>
                  <a:pt x="2863691" y="270986"/>
                  <a:pt x="2863691" y="272891"/>
                  <a:pt x="2863691" y="274796"/>
                </a:cubicBezTo>
                <a:cubicBezTo>
                  <a:pt x="2860834" y="269081"/>
                  <a:pt x="2857976" y="263366"/>
                  <a:pt x="2855119" y="257651"/>
                </a:cubicBezTo>
                <a:cubicBezTo>
                  <a:pt x="2850356" y="248126"/>
                  <a:pt x="2845594" y="239554"/>
                  <a:pt x="2841784" y="230029"/>
                </a:cubicBezTo>
                <a:cubicBezTo>
                  <a:pt x="2855119" y="229076"/>
                  <a:pt x="2855119" y="226219"/>
                  <a:pt x="2855119" y="226219"/>
                </a:cubicBezTo>
                <a:cubicBezTo>
                  <a:pt x="2855119" y="226219"/>
                  <a:pt x="2854166" y="228124"/>
                  <a:pt x="2853214" y="231934"/>
                </a:cubicBezTo>
                <a:cubicBezTo>
                  <a:pt x="2849404" y="224314"/>
                  <a:pt x="2844641" y="215741"/>
                  <a:pt x="2840831" y="209074"/>
                </a:cubicBezTo>
                <a:cubicBezTo>
                  <a:pt x="2857024" y="174784"/>
                  <a:pt x="2866549" y="150971"/>
                  <a:pt x="2866549" y="150971"/>
                </a:cubicBezTo>
                <a:cubicBezTo>
                  <a:pt x="2866549" y="150971"/>
                  <a:pt x="2853214" y="169069"/>
                  <a:pt x="2835116" y="198596"/>
                </a:cubicBezTo>
                <a:cubicBezTo>
                  <a:pt x="2833211" y="194786"/>
                  <a:pt x="2831306" y="191929"/>
                  <a:pt x="2829401" y="188119"/>
                </a:cubicBezTo>
                <a:cubicBezTo>
                  <a:pt x="2826544" y="170021"/>
                  <a:pt x="2823686" y="151924"/>
                  <a:pt x="2820829" y="132874"/>
                </a:cubicBezTo>
                <a:cubicBezTo>
                  <a:pt x="2820829" y="146209"/>
                  <a:pt x="2820829" y="160496"/>
                  <a:pt x="2821781" y="173831"/>
                </a:cubicBezTo>
                <a:cubicBezTo>
                  <a:pt x="2817019" y="166211"/>
                  <a:pt x="2812256" y="158591"/>
                  <a:pt x="2807494" y="151924"/>
                </a:cubicBezTo>
                <a:cubicBezTo>
                  <a:pt x="2797969" y="137636"/>
                  <a:pt x="2790349" y="125254"/>
                  <a:pt x="2782729" y="115729"/>
                </a:cubicBezTo>
                <a:cubicBezTo>
                  <a:pt x="2768441" y="95726"/>
                  <a:pt x="2759869" y="85249"/>
                  <a:pt x="2759869" y="85249"/>
                </a:cubicBezTo>
                <a:cubicBezTo>
                  <a:pt x="2759869" y="85249"/>
                  <a:pt x="2766536" y="97631"/>
                  <a:pt x="2778919" y="118586"/>
                </a:cubicBezTo>
                <a:cubicBezTo>
                  <a:pt x="2785586" y="129064"/>
                  <a:pt x="2792254" y="142399"/>
                  <a:pt x="2799874" y="156686"/>
                </a:cubicBezTo>
                <a:cubicBezTo>
                  <a:pt x="2803684" y="164306"/>
                  <a:pt x="2808446" y="171926"/>
                  <a:pt x="2812256" y="180499"/>
                </a:cubicBezTo>
                <a:cubicBezTo>
                  <a:pt x="2815114" y="186214"/>
                  <a:pt x="2817971" y="191929"/>
                  <a:pt x="2820829" y="197644"/>
                </a:cubicBezTo>
                <a:cubicBezTo>
                  <a:pt x="2820829" y="199549"/>
                  <a:pt x="2820829" y="202406"/>
                  <a:pt x="2820829" y="204311"/>
                </a:cubicBezTo>
                <a:cubicBezTo>
                  <a:pt x="2820829" y="209074"/>
                  <a:pt x="2821781" y="213836"/>
                  <a:pt x="2821781" y="218599"/>
                </a:cubicBezTo>
                <a:cubicBezTo>
                  <a:pt x="2819876" y="221456"/>
                  <a:pt x="2818924" y="224314"/>
                  <a:pt x="2817019" y="227171"/>
                </a:cubicBezTo>
                <a:cubicBezTo>
                  <a:pt x="2813209" y="222409"/>
                  <a:pt x="2810351" y="216694"/>
                  <a:pt x="2806541" y="211931"/>
                </a:cubicBezTo>
                <a:cubicBezTo>
                  <a:pt x="2806541" y="210979"/>
                  <a:pt x="2805589" y="210979"/>
                  <a:pt x="2805589" y="210026"/>
                </a:cubicBezTo>
                <a:cubicBezTo>
                  <a:pt x="2806541" y="209074"/>
                  <a:pt x="2806541" y="208121"/>
                  <a:pt x="2806541" y="208121"/>
                </a:cubicBezTo>
                <a:cubicBezTo>
                  <a:pt x="2806541" y="208121"/>
                  <a:pt x="2806541" y="208121"/>
                  <a:pt x="2805589" y="209074"/>
                </a:cubicBezTo>
                <a:cubicBezTo>
                  <a:pt x="2800826" y="202406"/>
                  <a:pt x="2796064" y="196691"/>
                  <a:pt x="2792254" y="191929"/>
                </a:cubicBezTo>
                <a:cubicBezTo>
                  <a:pt x="2782729" y="179546"/>
                  <a:pt x="2775109" y="169069"/>
                  <a:pt x="2767489" y="161449"/>
                </a:cubicBezTo>
                <a:cubicBezTo>
                  <a:pt x="2766536" y="160496"/>
                  <a:pt x="2766536" y="159544"/>
                  <a:pt x="2765584" y="158591"/>
                </a:cubicBezTo>
                <a:cubicBezTo>
                  <a:pt x="2765584" y="157639"/>
                  <a:pt x="2765584" y="156686"/>
                  <a:pt x="2765584" y="155734"/>
                </a:cubicBezTo>
                <a:cubicBezTo>
                  <a:pt x="2764631" y="145256"/>
                  <a:pt x="2762726" y="135731"/>
                  <a:pt x="2762726" y="128111"/>
                </a:cubicBezTo>
                <a:cubicBezTo>
                  <a:pt x="2760821" y="112871"/>
                  <a:pt x="2759869" y="103346"/>
                  <a:pt x="2759869" y="103346"/>
                </a:cubicBezTo>
                <a:cubicBezTo>
                  <a:pt x="2759869" y="103346"/>
                  <a:pt x="2759869" y="111919"/>
                  <a:pt x="2758916" y="128111"/>
                </a:cubicBezTo>
                <a:cubicBezTo>
                  <a:pt x="2758916" y="134779"/>
                  <a:pt x="2758916" y="141446"/>
                  <a:pt x="2758916" y="150019"/>
                </a:cubicBezTo>
                <a:cubicBezTo>
                  <a:pt x="2750344" y="140494"/>
                  <a:pt x="2745581" y="135731"/>
                  <a:pt x="2745581" y="135731"/>
                </a:cubicBezTo>
                <a:cubicBezTo>
                  <a:pt x="2745581" y="135731"/>
                  <a:pt x="2750344" y="142399"/>
                  <a:pt x="2758916" y="153829"/>
                </a:cubicBezTo>
                <a:cubicBezTo>
                  <a:pt x="2758916" y="154781"/>
                  <a:pt x="2758916" y="155734"/>
                  <a:pt x="2758916" y="155734"/>
                </a:cubicBezTo>
                <a:cubicBezTo>
                  <a:pt x="2758916" y="161449"/>
                  <a:pt x="2758916" y="167164"/>
                  <a:pt x="2758916" y="172879"/>
                </a:cubicBezTo>
                <a:cubicBezTo>
                  <a:pt x="2758916" y="178594"/>
                  <a:pt x="2759869" y="185261"/>
                  <a:pt x="2759869" y="191929"/>
                </a:cubicBezTo>
                <a:cubicBezTo>
                  <a:pt x="2759869" y="200501"/>
                  <a:pt x="2760821" y="210026"/>
                  <a:pt x="2761774" y="219551"/>
                </a:cubicBezTo>
                <a:cubicBezTo>
                  <a:pt x="2761774" y="218599"/>
                  <a:pt x="2760821" y="217646"/>
                  <a:pt x="2760821" y="217646"/>
                </a:cubicBezTo>
                <a:cubicBezTo>
                  <a:pt x="2760821" y="216694"/>
                  <a:pt x="2760821" y="216694"/>
                  <a:pt x="2760821" y="216694"/>
                </a:cubicBezTo>
                <a:cubicBezTo>
                  <a:pt x="2760821" y="216694"/>
                  <a:pt x="2760821" y="216694"/>
                  <a:pt x="2760821" y="217646"/>
                </a:cubicBezTo>
                <a:cubicBezTo>
                  <a:pt x="2749391" y="189071"/>
                  <a:pt x="2741771" y="172879"/>
                  <a:pt x="2741771" y="172879"/>
                </a:cubicBezTo>
                <a:cubicBezTo>
                  <a:pt x="2741771" y="172879"/>
                  <a:pt x="2747486" y="193834"/>
                  <a:pt x="2757011" y="228124"/>
                </a:cubicBezTo>
                <a:cubicBezTo>
                  <a:pt x="2754154" y="236696"/>
                  <a:pt x="2749391" y="250984"/>
                  <a:pt x="2743676" y="268129"/>
                </a:cubicBezTo>
                <a:cubicBezTo>
                  <a:pt x="2740819" y="262414"/>
                  <a:pt x="2737961" y="258604"/>
                  <a:pt x="2736056" y="254794"/>
                </a:cubicBezTo>
                <a:cubicBezTo>
                  <a:pt x="2737009" y="241459"/>
                  <a:pt x="2737009" y="232886"/>
                  <a:pt x="2737009" y="232886"/>
                </a:cubicBezTo>
                <a:cubicBezTo>
                  <a:pt x="2737009" y="232886"/>
                  <a:pt x="2735104" y="238601"/>
                  <a:pt x="2732246" y="249079"/>
                </a:cubicBezTo>
                <a:cubicBezTo>
                  <a:pt x="2731294" y="247174"/>
                  <a:pt x="2730341" y="246221"/>
                  <a:pt x="2730341" y="246221"/>
                </a:cubicBezTo>
                <a:cubicBezTo>
                  <a:pt x="2730341" y="246221"/>
                  <a:pt x="2730341" y="247174"/>
                  <a:pt x="2731294" y="250031"/>
                </a:cubicBezTo>
                <a:cubicBezTo>
                  <a:pt x="2730341" y="252889"/>
                  <a:pt x="2730341" y="254794"/>
                  <a:pt x="2729389" y="258604"/>
                </a:cubicBezTo>
                <a:lnTo>
                  <a:pt x="2729389" y="247174"/>
                </a:lnTo>
                <a:lnTo>
                  <a:pt x="2731294" y="218599"/>
                </a:lnTo>
                <a:cubicBezTo>
                  <a:pt x="2732246" y="218599"/>
                  <a:pt x="2732246" y="218599"/>
                  <a:pt x="2733199" y="219551"/>
                </a:cubicBezTo>
                <a:cubicBezTo>
                  <a:pt x="2734151" y="220504"/>
                  <a:pt x="2735104" y="221456"/>
                  <a:pt x="2736056" y="222409"/>
                </a:cubicBezTo>
                <a:cubicBezTo>
                  <a:pt x="2737961" y="224314"/>
                  <a:pt x="2737961" y="228124"/>
                  <a:pt x="2738914" y="230981"/>
                </a:cubicBezTo>
                <a:cubicBezTo>
                  <a:pt x="2738914" y="228124"/>
                  <a:pt x="2738914" y="225266"/>
                  <a:pt x="2737961" y="222409"/>
                </a:cubicBezTo>
                <a:cubicBezTo>
                  <a:pt x="2737009" y="220504"/>
                  <a:pt x="2736056" y="219551"/>
                  <a:pt x="2735104" y="218599"/>
                </a:cubicBezTo>
                <a:cubicBezTo>
                  <a:pt x="2734151" y="217646"/>
                  <a:pt x="2732246" y="216694"/>
                  <a:pt x="2730341" y="216694"/>
                </a:cubicBezTo>
                <a:lnTo>
                  <a:pt x="2728436" y="216694"/>
                </a:lnTo>
                <a:lnTo>
                  <a:pt x="2728436" y="218599"/>
                </a:lnTo>
                <a:cubicBezTo>
                  <a:pt x="2726531" y="228124"/>
                  <a:pt x="2723674" y="238601"/>
                  <a:pt x="2721769" y="248126"/>
                </a:cubicBezTo>
                <a:cubicBezTo>
                  <a:pt x="2720816" y="251936"/>
                  <a:pt x="2720816" y="256699"/>
                  <a:pt x="2719864" y="260509"/>
                </a:cubicBezTo>
                <a:cubicBezTo>
                  <a:pt x="2718911" y="258604"/>
                  <a:pt x="2717959" y="256699"/>
                  <a:pt x="2717006" y="254794"/>
                </a:cubicBezTo>
                <a:cubicBezTo>
                  <a:pt x="2717006" y="254794"/>
                  <a:pt x="2717006" y="253841"/>
                  <a:pt x="2717006" y="253841"/>
                </a:cubicBezTo>
                <a:cubicBezTo>
                  <a:pt x="2717959" y="244316"/>
                  <a:pt x="2718911" y="238601"/>
                  <a:pt x="2718911" y="238601"/>
                </a:cubicBezTo>
                <a:cubicBezTo>
                  <a:pt x="2718911" y="238601"/>
                  <a:pt x="2717959" y="241459"/>
                  <a:pt x="2716054" y="247174"/>
                </a:cubicBezTo>
                <a:cubicBezTo>
                  <a:pt x="2717006" y="204311"/>
                  <a:pt x="2716054" y="176689"/>
                  <a:pt x="2716054" y="176689"/>
                </a:cubicBezTo>
                <a:cubicBezTo>
                  <a:pt x="2716054" y="176689"/>
                  <a:pt x="2715101" y="185261"/>
                  <a:pt x="2713196" y="198596"/>
                </a:cubicBezTo>
                <a:cubicBezTo>
                  <a:pt x="2712244" y="207169"/>
                  <a:pt x="2710339" y="217646"/>
                  <a:pt x="2709386" y="230029"/>
                </a:cubicBezTo>
                <a:cubicBezTo>
                  <a:pt x="2707481" y="226219"/>
                  <a:pt x="2706529" y="221456"/>
                  <a:pt x="2704624" y="218599"/>
                </a:cubicBezTo>
                <a:lnTo>
                  <a:pt x="2703671" y="199549"/>
                </a:lnTo>
                <a:lnTo>
                  <a:pt x="2703671" y="163354"/>
                </a:lnTo>
                <a:cubicBezTo>
                  <a:pt x="2704624" y="163354"/>
                  <a:pt x="2705576" y="163354"/>
                  <a:pt x="2706529" y="164306"/>
                </a:cubicBezTo>
                <a:cubicBezTo>
                  <a:pt x="2708434" y="165259"/>
                  <a:pt x="2709386" y="166211"/>
                  <a:pt x="2710339" y="167164"/>
                </a:cubicBezTo>
                <a:cubicBezTo>
                  <a:pt x="2712244" y="170021"/>
                  <a:pt x="2713196" y="173831"/>
                  <a:pt x="2714149" y="176689"/>
                </a:cubicBezTo>
                <a:cubicBezTo>
                  <a:pt x="2714149" y="172879"/>
                  <a:pt x="2713196" y="169069"/>
                  <a:pt x="2712244" y="166211"/>
                </a:cubicBezTo>
                <a:cubicBezTo>
                  <a:pt x="2711291" y="164306"/>
                  <a:pt x="2710339" y="163354"/>
                  <a:pt x="2708434" y="161449"/>
                </a:cubicBezTo>
                <a:cubicBezTo>
                  <a:pt x="2706529" y="160496"/>
                  <a:pt x="2704624" y="159544"/>
                  <a:pt x="2702719" y="159544"/>
                </a:cubicBezTo>
                <a:lnTo>
                  <a:pt x="2700814" y="159544"/>
                </a:lnTo>
                <a:lnTo>
                  <a:pt x="2700814" y="161449"/>
                </a:lnTo>
                <a:lnTo>
                  <a:pt x="2697004" y="193834"/>
                </a:lnTo>
                <a:cubicBezTo>
                  <a:pt x="2694146" y="186214"/>
                  <a:pt x="2693194" y="181451"/>
                  <a:pt x="2693194" y="181451"/>
                </a:cubicBezTo>
                <a:cubicBezTo>
                  <a:pt x="2693194" y="181451"/>
                  <a:pt x="2694146" y="187166"/>
                  <a:pt x="2697004" y="198596"/>
                </a:cubicBezTo>
                <a:lnTo>
                  <a:pt x="2697004" y="198596"/>
                </a:lnTo>
                <a:cubicBezTo>
                  <a:pt x="2696051" y="210979"/>
                  <a:pt x="2696051" y="224314"/>
                  <a:pt x="2696051" y="236696"/>
                </a:cubicBezTo>
                <a:cubicBezTo>
                  <a:pt x="2696051" y="245269"/>
                  <a:pt x="2696051" y="253841"/>
                  <a:pt x="2697004" y="262414"/>
                </a:cubicBezTo>
                <a:cubicBezTo>
                  <a:pt x="2697004" y="262414"/>
                  <a:pt x="2697004" y="263366"/>
                  <a:pt x="2697004" y="263366"/>
                </a:cubicBezTo>
                <a:cubicBezTo>
                  <a:pt x="2697004" y="264319"/>
                  <a:pt x="2696051" y="265271"/>
                  <a:pt x="2696051" y="265271"/>
                </a:cubicBezTo>
                <a:cubicBezTo>
                  <a:pt x="2695099" y="264319"/>
                  <a:pt x="2694146" y="262414"/>
                  <a:pt x="2694146" y="261461"/>
                </a:cubicBezTo>
                <a:cubicBezTo>
                  <a:pt x="2691289" y="255746"/>
                  <a:pt x="2688431" y="250984"/>
                  <a:pt x="2685574" y="246221"/>
                </a:cubicBezTo>
                <a:cubicBezTo>
                  <a:pt x="2682716" y="233839"/>
                  <a:pt x="2680811" y="221456"/>
                  <a:pt x="2677954" y="210979"/>
                </a:cubicBezTo>
                <a:cubicBezTo>
                  <a:pt x="2677001" y="207169"/>
                  <a:pt x="2677001" y="204311"/>
                  <a:pt x="2676049" y="200501"/>
                </a:cubicBezTo>
                <a:cubicBezTo>
                  <a:pt x="2677954" y="190976"/>
                  <a:pt x="2679859" y="182404"/>
                  <a:pt x="2681764" y="173831"/>
                </a:cubicBezTo>
                <a:cubicBezTo>
                  <a:pt x="2683669" y="162401"/>
                  <a:pt x="2685574" y="152876"/>
                  <a:pt x="2687479" y="144304"/>
                </a:cubicBezTo>
                <a:cubicBezTo>
                  <a:pt x="2690336" y="128111"/>
                  <a:pt x="2691289" y="118586"/>
                  <a:pt x="2691289" y="118586"/>
                </a:cubicBezTo>
                <a:cubicBezTo>
                  <a:pt x="2691289" y="118586"/>
                  <a:pt x="2688431" y="128111"/>
                  <a:pt x="2683669" y="143351"/>
                </a:cubicBezTo>
                <a:cubicBezTo>
                  <a:pt x="2681764" y="149066"/>
                  <a:pt x="2679859" y="155734"/>
                  <a:pt x="2677954" y="162401"/>
                </a:cubicBezTo>
                <a:cubicBezTo>
                  <a:pt x="2677001" y="166211"/>
                  <a:pt x="2675096" y="170974"/>
                  <a:pt x="2673191" y="176689"/>
                </a:cubicBezTo>
                <a:cubicBezTo>
                  <a:pt x="2673191" y="176689"/>
                  <a:pt x="2673191" y="177641"/>
                  <a:pt x="2673191" y="177641"/>
                </a:cubicBezTo>
                <a:cubicBezTo>
                  <a:pt x="2673191" y="176689"/>
                  <a:pt x="2672239" y="174784"/>
                  <a:pt x="2672239" y="173831"/>
                </a:cubicBezTo>
                <a:cubicBezTo>
                  <a:pt x="2670334" y="163354"/>
                  <a:pt x="2668429" y="153829"/>
                  <a:pt x="2666524" y="146209"/>
                </a:cubicBezTo>
                <a:cubicBezTo>
                  <a:pt x="2663666" y="130969"/>
                  <a:pt x="2661761" y="121444"/>
                  <a:pt x="2661761" y="121444"/>
                </a:cubicBezTo>
                <a:cubicBezTo>
                  <a:pt x="2661761" y="121444"/>
                  <a:pt x="2661761" y="130016"/>
                  <a:pt x="2662714" y="146209"/>
                </a:cubicBezTo>
                <a:cubicBezTo>
                  <a:pt x="2663666" y="158591"/>
                  <a:pt x="2664619" y="176689"/>
                  <a:pt x="2666524" y="196691"/>
                </a:cubicBezTo>
                <a:cubicBezTo>
                  <a:pt x="2666524" y="197644"/>
                  <a:pt x="2665571" y="199549"/>
                  <a:pt x="2665571" y="200501"/>
                </a:cubicBezTo>
                <a:cubicBezTo>
                  <a:pt x="2665571" y="201454"/>
                  <a:pt x="2664619" y="203359"/>
                  <a:pt x="2664619" y="204311"/>
                </a:cubicBezTo>
                <a:cubicBezTo>
                  <a:pt x="2658904" y="192881"/>
                  <a:pt x="2653189" y="183356"/>
                  <a:pt x="2649379" y="174784"/>
                </a:cubicBezTo>
                <a:cubicBezTo>
                  <a:pt x="2639854" y="152876"/>
                  <a:pt x="2634139" y="141446"/>
                  <a:pt x="2634139" y="141446"/>
                </a:cubicBezTo>
                <a:cubicBezTo>
                  <a:pt x="2634139" y="141446"/>
                  <a:pt x="2637949" y="153829"/>
                  <a:pt x="2646521" y="176689"/>
                </a:cubicBezTo>
                <a:cubicBezTo>
                  <a:pt x="2650331" y="187166"/>
                  <a:pt x="2656046" y="199549"/>
                  <a:pt x="2661761" y="214789"/>
                </a:cubicBezTo>
                <a:cubicBezTo>
                  <a:pt x="2661761" y="215741"/>
                  <a:pt x="2661761" y="215741"/>
                  <a:pt x="2660809" y="216694"/>
                </a:cubicBezTo>
                <a:cubicBezTo>
                  <a:pt x="2656999" y="210026"/>
                  <a:pt x="2655094" y="204311"/>
                  <a:pt x="2652236" y="201454"/>
                </a:cubicBezTo>
                <a:cubicBezTo>
                  <a:pt x="2649379" y="197644"/>
                  <a:pt x="2648426" y="196691"/>
                  <a:pt x="2648426" y="196691"/>
                </a:cubicBezTo>
                <a:cubicBezTo>
                  <a:pt x="2648426" y="196691"/>
                  <a:pt x="2649379" y="198596"/>
                  <a:pt x="2651284" y="202406"/>
                </a:cubicBezTo>
                <a:cubicBezTo>
                  <a:pt x="2654141" y="206216"/>
                  <a:pt x="2655094" y="211931"/>
                  <a:pt x="2657951" y="218599"/>
                </a:cubicBezTo>
                <a:cubicBezTo>
                  <a:pt x="2657951" y="220504"/>
                  <a:pt x="2658904" y="222409"/>
                  <a:pt x="2658904" y="223361"/>
                </a:cubicBezTo>
                <a:cubicBezTo>
                  <a:pt x="2658904" y="224314"/>
                  <a:pt x="2657951" y="225266"/>
                  <a:pt x="2657951" y="226219"/>
                </a:cubicBezTo>
                <a:cubicBezTo>
                  <a:pt x="2654141" y="214789"/>
                  <a:pt x="2650331" y="203359"/>
                  <a:pt x="2647474" y="193834"/>
                </a:cubicBezTo>
                <a:cubicBezTo>
                  <a:pt x="2644616" y="184309"/>
                  <a:pt x="2640806" y="175736"/>
                  <a:pt x="2638901" y="169069"/>
                </a:cubicBezTo>
                <a:cubicBezTo>
                  <a:pt x="2634139" y="154781"/>
                  <a:pt x="2631281" y="147161"/>
                  <a:pt x="2631281" y="147161"/>
                </a:cubicBezTo>
                <a:cubicBezTo>
                  <a:pt x="2631281" y="147161"/>
                  <a:pt x="2632234" y="155734"/>
                  <a:pt x="2635091" y="170021"/>
                </a:cubicBezTo>
                <a:cubicBezTo>
                  <a:pt x="2637949" y="184309"/>
                  <a:pt x="2641759" y="205264"/>
                  <a:pt x="2647474" y="230029"/>
                </a:cubicBezTo>
                <a:cubicBezTo>
                  <a:pt x="2648426" y="235744"/>
                  <a:pt x="2650331" y="241459"/>
                  <a:pt x="2651284" y="247174"/>
                </a:cubicBezTo>
                <a:cubicBezTo>
                  <a:pt x="2648426" y="255746"/>
                  <a:pt x="2645569" y="264319"/>
                  <a:pt x="2642711" y="273844"/>
                </a:cubicBezTo>
                <a:cubicBezTo>
                  <a:pt x="2641759" y="272891"/>
                  <a:pt x="2641759" y="271939"/>
                  <a:pt x="2640806" y="270034"/>
                </a:cubicBezTo>
                <a:cubicBezTo>
                  <a:pt x="2640806" y="269081"/>
                  <a:pt x="2639854" y="269081"/>
                  <a:pt x="2639854" y="268129"/>
                </a:cubicBezTo>
                <a:cubicBezTo>
                  <a:pt x="2642711" y="238601"/>
                  <a:pt x="2643664" y="220504"/>
                  <a:pt x="2643664" y="220504"/>
                </a:cubicBezTo>
                <a:cubicBezTo>
                  <a:pt x="2643664" y="220504"/>
                  <a:pt x="2640806" y="230029"/>
                  <a:pt x="2636996" y="247174"/>
                </a:cubicBezTo>
                <a:cubicBezTo>
                  <a:pt x="2636996" y="220504"/>
                  <a:pt x="2636044" y="204311"/>
                  <a:pt x="2636044" y="204311"/>
                </a:cubicBezTo>
                <a:cubicBezTo>
                  <a:pt x="2636044" y="204311"/>
                  <a:pt x="2633186" y="217646"/>
                  <a:pt x="2630329" y="240506"/>
                </a:cubicBezTo>
                <a:cubicBezTo>
                  <a:pt x="2628424" y="228124"/>
                  <a:pt x="2625566" y="216694"/>
                  <a:pt x="2623661" y="206216"/>
                </a:cubicBezTo>
                <a:cubicBezTo>
                  <a:pt x="2618899" y="182404"/>
                  <a:pt x="2614136" y="162401"/>
                  <a:pt x="2610326" y="147161"/>
                </a:cubicBezTo>
                <a:cubicBezTo>
                  <a:pt x="2613184" y="141446"/>
                  <a:pt x="2615089" y="137636"/>
                  <a:pt x="2615089" y="137636"/>
                </a:cubicBezTo>
                <a:cubicBezTo>
                  <a:pt x="2615089" y="137636"/>
                  <a:pt x="2613184" y="140494"/>
                  <a:pt x="2610326" y="145256"/>
                </a:cubicBezTo>
                <a:cubicBezTo>
                  <a:pt x="2610326" y="144304"/>
                  <a:pt x="2610326" y="144304"/>
                  <a:pt x="2609374" y="143351"/>
                </a:cubicBezTo>
                <a:cubicBezTo>
                  <a:pt x="2605564" y="128111"/>
                  <a:pt x="2603659" y="119539"/>
                  <a:pt x="2603659" y="119539"/>
                </a:cubicBezTo>
                <a:cubicBezTo>
                  <a:pt x="2603659" y="119539"/>
                  <a:pt x="2604611" y="128111"/>
                  <a:pt x="2605564" y="144304"/>
                </a:cubicBezTo>
                <a:cubicBezTo>
                  <a:pt x="2605564" y="146209"/>
                  <a:pt x="2605564" y="149066"/>
                  <a:pt x="2606516" y="150971"/>
                </a:cubicBezTo>
                <a:cubicBezTo>
                  <a:pt x="2604611" y="153829"/>
                  <a:pt x="2602706" y="155734"/>
                  <a:pt x="2600801" y="158591"/>
                </a:cubicBezTo>
                <a:cubicBezTo>
                  <a:pt x="2596991" y="163354"/>
                  <a:pt x="2594134" y="169069"/>
                  <a:pt x="2589371" y="175736"/>
                </a:cubicBezTo>
                <a:cubicBezTo>
                  <a:pt x="2589371" y="174784"/>
                  <a:pt x="2589371" y="172879"/>
                  <a:pt x="2588419" y="171926"/>
                </a:cubicBezTo>
                <a:cubicBezTo>
                  <a:pt x="2585561" y="155734"/>
                  <a:pt x="2583656" y="147161"/>
                  <a:pt x="2583656" y="147161"/>
                </a:cubicBezTo>
                <a:cubicBezTo>
                  <a:pt x="2583656" y="147161"/>
                  <a:pt x="2583656" y="156686"/>
                  <a:pt x="2584609" y="171926"/>
                </a:cubicBezTo>
                <a:cubicBezTo>
                  <a:pt x="2584609" y="174784"/>
                  <a:pt x="2584609" y="178594"/>
                  <a:pt x="2585561" y="182404"/>
                </a:cubicBezTo>
                <a:cubicBezTo>
                  <a:pt x="2585561" y="182404"/>
                  <a:pt x="2585561" y="182404"/>
                  <a:pt x="2585561" y="182404"/>
                </a:cubicBezTo>
                <a:cubicBezTo>
                  <a:pt x="2582704" y="187166"/>
                  <a:pt x="2579846" y="192881"/>
                  <a:pt x="2576036" y="198596"/>
                </a:cubicBezTo>
                <a:cubicBezTo>
                  <a:pt x="2575084" y="190976"/>
                  <a:pt x="2575084" y="183356"/>
                  <a:pt x="2574131" y="177641"/>
                </a:cubicBezTo>
                <a:cubicBezTo>
                  <a:pt x="2573179" y="165259"/>
                  <a:pt x="2573179" y="157639"/>
                  <a:pt x="2573179" y="157639"/>
                </a:cubicBezTo>
                <a:cubicBezTo>
                  <a:pt x="2573179" y="157639"/>
                  <a:pt x="2572226" y="162401"/>
                  <a:pt x="2571274" y="170974"/>
                </a:cubicBezTo>
                <a:cubicBezTo>
                  <a:pt x="2571274" y="170974"/>
                  <a:pt x="2571274" y="170021"/>
                  <a:pt x="2571274" y="170021"/>
                </a:cubicBezTo>
                <a:cubicBezTo>
                  <a:pt x="2570321" y="162401"/>
                  <a:pt x="2570321" y="155734"/>
                  <a:pt x="2569369" y="149066"/>
                </a:cubicBezTo>
                <a:cubicBezTo>
                  <a:pt x="2569369" y="142399"/>
                  <a:pt x="2568416" y="135731"/>
                  <a:pt x="2568416" y="130016"/>
                </a:cubicBezTo>
                <a:cubicBezTo>
                  <a:pt x="2567464" y="118586"/>
                  <a:pt x="2566511" y="108109"/>
                  <a:pt x="2567464" y="99536"/>
                </a:cubicBezTo>
                <a:cubicBezTo>
                  <a:pt x="2567464" y="82391"/>
                  <a:pt x="2566511" y="72866"/>
                  <a:pt x="2566511" y="72866"/>
                </a:cubicBezTo>
                <a:cubicBezTo>
                  <a:pt x="2566511" y="72866"/>
                  <a:pt x="2565559" y="82391"/>
                  <a:pt x="2562701" y="99536"/>
                </a:cubicBezTo>
                <a:cubicBezTo>
                  <a:pt x="2561749" y="108109"/>
                  <a:pt x="2560796" y="118586"/>
                  <a:pt x="2560796" y="130016"/>
                </a:cubicBezTo>
                <a:cubicBezTo>
                  <a:pt x="2560796" y="135731"/>
                  <a:pt x="2559844" y="142399"/>
                  <a:pt x="2559844" y="149066"/>
                </a:cubicBezTo>
                <a:cubicBezTo>
                  <a:pt x="2559844" y="155734"/>
                  <a:pt x="2559844" y="162401"/>
                  <a:pt x="2559844" y="170021"/>
                </a:cubicBezTo>
                <a:cubicBezTo>
                  <a:pt x="2559844" y="178594"/>
                  <a:pt x="2559844" y="187166"/>
                  <a:pt x="2560796" y="195739"/>
                </a:cubicBezTo>
                <a:cubicBezTo>
                  <a:pt x="2559844" y="192881"/>
                  <a:pt x="2558891" y="191929"/>
                  <a:pt x="2558891" y="191929"/>
                </a:cubicBezTo>
                <a:cubicBezTo>
                  <a:pt x="2558891" y="191929"/>
                  <a:pt x="2559844" y="194786"/>
                  <a:pt x="2561749" y="200501"/>
                </a:cubicBezTo>
                <a:cubicBezTo>
                  <a:pt x="2561749" y="206216"/>
                  <a:pt x="2562701" y="211931"/>
                  <a:pt x="2562701" y="217646"/>
                </a:cubicBezTo>
                <a:cubicBezTo>
                  <a:pt x="2562701" y="219551"/>
                  <a:pt x="2562701" y="221456"/>
                  <a:pt x="2562701" y="223361"/>
                </a:cubicBezTo>
                <a:cubicBezTo>
                  <a:pt x="2558891" y="230981"/>
                  <a:pt x="2555081" y="238601"/>
                  <a:pt x="2551271" y="247174"/>
                </a:cubicBezTo>
                <a:cubicBezTo>
                  <a:pt x="2550319" y="239554"/>
                  <a:pt x="2550319" y="233839"/>
                  <a:pt x="2549366" y="230029"/>
                </a:cubicBezTo>
                <a:cubicBezTo>
                  <a:pt x="2553176" y="219551"/>
                  <a:pt x="2555081" y="212884"/>
                  <a:pt x="2555081" y="212884"/>
                </a:cubicBezTo>
                <a:cubicBezTo>
                  <a:pt x="2555081" y="212884"/>
                  <a:pt x="2552224" y="218599"/>
                  <a:pt x="2546509" y="228124"/>
                </a:cubicBezTo>
                <a:cubicBezTo>
                  <a:pt x="2546509" y="226219"/>
                  <a:pt x="2547461" y="224314"/>
                  <a:pt x="2547461" y="222409"/>
                </a:cubicBezTo>
                <a:cubicBezTo>
                  <a:pt x="2551271" y="206216"/>
                  <a:pt x="2553176" y="196691"/>
                  <a:pt x="2553176" y="196691"/>
                </a:cubicBezTo>
                <a:cubicBezTo>
                  <a:pt x="2553176" y="196691"/>
                  <a:pt x="2549366" y="205264"/>
                  <a:pt x="2543651" y="221456"/>
                </a:cubicBezTo>
                <a:cubicBezTo>
                  <a:pt x="2541746" y="228124"/>
                  <a:pt x="2538889" y="236696"/>
                  <a:pt x="2536984" y="246221"/>
                </a:cubicBezTo>
                <a:cubicBezTo>
                  <a:pt x="2536984" y="245269"/>
                  <a:pt x="2536984" y="245269"/>
                  <a:pt x="2536984" y="244316"/>
                </a:cubicBezTo>
                <a:cubicBezTo>
                  <a:pt x="2535079" y="230029"/>
                  <a:pt x="2534126" y="221456"/>
                  <a:pt x="2534126" y="221456"/>
                </a:cubicBezTo>
                <a:cubicBezTo>
                  <a:pt x="2534126" y="221456"/>
                  <a:pt x="2534126" y="230029"/>
                  <a:pt x="2533174" y="244316"/>
                </a:cubicBezTo>
                <a:cubicBezTo>
                  <a:pt x="2533174" y="246221"/>
                  <a:pt x="2533174" y="249079"/>
                  <a:pt x="2533174" y="250984"/>
                </a:cubicBezTo>
                <a:cubicBezTo>
                  <a:pt x="2533174" y="249079"/>
                  <a:pt x="2532221" y="247174"/>
                  <a:pt x="2532221" y="245269"/>
                </a:cubicBezTo>
                <a:cubicBezTo>
                  <a:pt x="2529364" y="233839"/>
                  <a:pt x="2527459" y="223361"/>
                  <a:pt x="2524601" y="213836"/>
                </a:cubicBezTo>
                <a:cubicBezTo>
                  <a:pt x="2521744" y="204311"/>
                  <a:pt x="2519839" y="196691"/>
                  <a:pt x="2517934" y="190024"/>
                </a:cubicBezTo>
                <a:cubicBezTo>
                  <a:pt x="2513171" y="176689"/>
                  <a:pt x="2511266" y="169069"/>
                  <a:pt x="2511266" y="169069"/>
                </a:cubicBezTo>
                <a:cubicBezTo>
                  <a:pt x="2511266" y="169069"/>
                  <a:pt x="2512219" y="176689"/>
                  <a:pt x="2514124" y="190976"/>
                </a:cubicBezTo>
                <a:cubicBezTo>
                  <a:pt x="2515076" y="197644"/>
                  <a:pt x="2516029" y="206216"/>
                  <a:pt x="2516981" y="215741"/>
                </a:cubicBezTo>
                <a:cubicBezTo>
                  <a:pt x="2517934" y="225266"/>
                  <a:pt x="2518886" y="235744"/>
                  <a:pt x="2520791" y="248126"/>
                </a:cubicBezTo>
                <a:cubicBezTo>
                  <a:pt x="2521744" y="257651"/>
                  <a:pt x="2522696" y="267176"/>
                  <a:pt x="2523649" y="277654"/>
                </a:cubicBezTo>
                <a:cubicBezTo>
                  <a:pt x="2522696" y="279559"/>
                  <a:pt x="2521744" y="281464"/>
                  <a:pt x="2521744" y="282416"/>
                </a:cubicBezTo>
                <a:cubicBezTo>
                  <a:pt x="2519839" y="274796"/>
                  <a:pt x="2517934" y="269081"/>
                  <a:pt x="2516981" y="263366"/>
                </a:cubicBezTo>
                <a:cubicBezTo>
                  <a:pt x="2513171" y="250031"/>
                  <a:pt x="2511266" y="243364"/>
                  <a:pt x="2511266" y="243364"/>
                </a:cubicBezTo>
                <a:cubicBezTo>
                  <a:pt x="2511266" y="243364"/>
                  <a:pt x="2512219" y="250984"/>
                  <a:pt x="2513171" y="264319"/>
                </a:cubicBezTo>
                <a:cubicBezTo>
                  <a:pt x="2513171" y="268129"/>
                  <a:pt x="2514124" y="272891"/>
                  <a:pt x="2514124" y="277654"/>
                </a:cubicBezTo>
                <a:cubicBezTo>
                  <a:pt x="2510314" y="269081"/>
                  <a:pt x="2507456" y="262414"/>
                  <a:pt x="2504599" y="256699"/>
                </a:cubicBezTo>
                <a:cubicBezTo>
                  <a:pt x="2504599" y="254794"/>
                  <a:pt x="2504599" y="253841"/>
                  <a:pt x="2504599" y="253841"/>
                </a:cubicBezTo>
                <a:cubicBezTo>
                  <a:pt x="2504599" y="253841"/>
                  <a:pt x="2504599" y="254794"/>
                  <a:pt x="2503646" y="255746"/>
                </a:cubicBezTo>
                <a:cubicBezTo>
                  <a:pt x="2499836" y="248126"/>
                  <a:pt x="2497931" y="243364"/>
                  <a:pt x="2497931" y="243364"/>
                </a:cubicBezTo>
                <a:cubicBezTo>
                  <a:pt x="2497931" y="243364"/>
                  <a:pt x="2499836" y="249079"/>
                  <a:pt x="2502694" y="259556"/>
                </a:cubicBezTo>
                <a:cubicBezTo>
                  <a:pt x="2501741" y="261461"/>
                  <a:pt x="2500789" y="264319"/>
                  <a:pt x="2499836" y="267176"/>
                </a:cubicBezTo>
                <a:cubicBezTo>
                  <a:pt x="2499836" y="268129"/>
                  <a:pt x="2498884" y="269081"/>
                  <a:pt x="2498884" y="270034"/>
                </a:cubicBezTo>
                <a:cubicBezTo>
                  <a:pt x="2496979" y="253841"/>
                  <a:pt x="2496026" y="237649"/>
                  <a:pt x="2494121" y="223361"/>
                </a:cubicBezTo>
                <a:cubicBezTo>
                  <a:pt x="2495074" y="222409"/>
                  <a:pt x="2495074" y="221456"/>
                  <a:pt x="2496026" y="220504"/>
                </a:cubicBezTo>
                <a:cubicBezTo>
                  <a:pt x="2500789" y="212884"/>
                  <a:pt x="2504599" y="207169"/>
                  <a:pt x="2506504" y="203359"/>
                </a:cubicBezTo>
                <a:cubicBezTo>
                  <a:pt x="2509361" y="199549"/>
                  <a:pt x="2510314" y="197644"/>
                  <a:pt x="2510314" y="197644"/>
                </a:cubicBezTo>
                <a:cubicBezTo>
                  <a:pt x="2510314" y="197644"/>
                  <a:pt x="2508409" y="199549"/>
                  <a:pt x="2505551" y="203359"/>
                </a:cubicBezTo>
                <a:cubicBezTo>
                  <a:pt x="2502694" y="206216"/>
                  <a:pt x="2497931" y="210979"/>
                  <a:pt x="2493169" y="217646"/>
                </a:cubicBezTo>
                <a:cubicBezTo>
                  <a:pt x="2493169" y="217646"/>
                  <a:pt x="2493169" y="216694"/>
                  <a:pt x="2493169" y="216694"/>
                </a:cubicBezTo>
                <a:cubicBezTo>
                  <a:pt x="2492216" y="210026"/>
                  <a:pt x="2492216" y="203359"/>
                  <a:pt x="2491264" y="196691"/>
                </a:cubicBezTo>
                <a:cubicBezTo>
                  <a:pt x="2497931" y="188119"/>
                  <a:pt x="2501741" y="183356"/>
                  <a:pt x="2501741" y="183356"/>
                </a:cubicBezTo>
                <a:cubicBezTo>
                  <a:pt x="2501741" y="183356"/>
                  <a:pt x="2497931" y="187166"/>
                  <a:pt x="2490311" y="192881"/>
                </a:cubicBezTo>
                <a:cubicBezTo>
                  <a:pt x="2489359" y="187166"/>
                  <a:pt x="2489359" y="181451"/>
                  <a:pt x="2489359" y="176689"/>
                </a:cubicBezTo>
                <a:cubicBezTo>
                  <a:pt x="2492216" y="171926"/>
                  <a:pt x="2495074" y="168116"/>
                  <a:pt x="2497931" y="165259"/>
                </a:cubicBezTo>
                <a:cubicBezTo>
                  <a:pt x="2500789" y="161449"/>
                  <a:pt x="2502694" y="159544"/>
                  <a:pt x="2502694" y="159544"/>
                </a:cubicBezTo>
                <a:cubicBezTo>
                  <a:pt x="2502694" y="159544"/>
                  <a:pt x="2500789" y="161449"/>
                  <a:pt x="2496979" y="164306"/>
                </a:cubicBezTo>
                <a:cubicBezTo>
                  <a:pt x="2495074" y="166211"/>
                  <a:pt x="2492216" y="169069"/>
                  <a:pt x="2489359" y="171926"/>
                </a:cubicBezTo>
                <a:cubicBezTo>
                  <a:pt x="2489359" y="165259"/>
                  <a:pt x="2488406" y="158591"/>
                  <a:pt x="2488406" y="153829"/>
                </a:cubicBezTo>
                <a:cubicBezTo>
                  <a:pt x="2488406" y="146209"/>
                  <a:pt x="2487454" y="139541"/>
                  <a:pt x="2487454" y="135731"/>
                </a:cubicBezTo>
                <a:cubicBezTo>
                  <a:pt x="2491264" y="129064"/>
                  <a:pt x="2494121" y="125254"/>
                  <a:pt x="2494121" y="125254"/>
                </a:cubicBezTo>
                <a:cubicBezTo>
                  <a:pt x="2494121" y="125254"/>
                  <a:pt x="2492216" y="128111"/>
                  <a:pt x="2487454" y="132874"/>
                </a:cubicBezTo>
                <a:cubicBezTo>
                  <a:pt x="2487454" y="130969"/>
                  <a:pt x="2487454" y="129064"/>
                  <a:pt x="2487454" y="129064"/>
                </a:cubicBezTo>
                <a:cubicBezTo>
                  <a:pt x="2487454" y="129064"/>
                  <a:pt x="2487454" y="130969"/>
                  <a:pt x="2486501" y="132874"/>
                </a:cubicBezTo>
                <a:cubicBezTo>
                  <a:pt x="2483644" y="136684"/>
                  <a:pt x="2479834" y="140494"/>
                  <a:pt x="2475071" y="146209"/>
                </a:cubicBezTo>
                <a:cubicBezTo>
                  <a:pt x="2469356" y="152876"/>
                  <a:pt x="2462689" y="161449"/>
                  <a:pt x="2455069" y="171926"/>
                </a:cubicBezTo>
                <a:cubicBezTo>
                  <a:pt x="2451259" y="176689"/>
                  <a:pt x="2447449" y="182404"/>
                  <a:pt x="2442686" y="188119"/>
                </a:cubicBezTo>
                <a:cubicBezTo>
                  <a:pt x="2439829" y="192881"/>
                  <a:pt x="2436019" y="197644"/>
                  <a:pt x="2433161" y="203359"/>
                </a:cubicBezTo>
                <a:cubicBezTo>
                  <a:pt x="2433161" y="199549"/>
                  <a:pt x="2432209" y="195739"/>
                  <a:pt x="2432209" y="191929"/>
                </a:cubicBezTo>
                <a:cubicBezTo>
                  <a:pt x="2428399" y="158591"/>
                  <a:pt x="2426494" y="130969"/>
                  <a:pt x="2425541" y="110966"/>
                </a:cubicBezTo>
                <a:cubicBezTo>
                  <a:pt x="2425541" y="101441"/>
                  <a:pt x="2424589" y="93821"/>
                  <a:pt x="2424589" y="88106"/>
                </a:cubicBezTo>
                <a:cubicBezTo>
                  <a:pt x="2424589" y="82391"/>
                  <a:pt x="2424589" y="80486"/>
                  <a:pt x="2424589" y="80486"/>
                </a:cubicBezTo>
                <a:cubicBezTo>
                  <a:pt x="2424589" y="80486"/>
                  <a:pt x="2424589" y="83344"/>
                  <a:pt x="2423636" y="88106"/>
                </a:cubicBezTo>
                <a:cubicBezTo>
                  <a:pt x="2422684" y="92869"/>
                  <a:pt x="2422684" y="101441"/>
                  <a:pt x="2421731" y="110966"/>
                </a:cubicBezTo>
                <a:cubicBezTo>
                  <a:pt x="2420779" y="120491"/>
                  <a:pt x="2420779" y="132874"/>
                  <a:pt x="2420779" y="146209"/>
                </a:cubicBezTo>
                <a:cubicBezTo>
                  <a:pt x="2420779" y="159544"/>
                  <a:pt x="2420779" y="175736"/>
                  <a:pt x="2421731" y="191929"/>
                </a:cubicBezTo>
                <a:cubicBezTo>
                  <a:pt x="2421731" y="200501"/>
                  <a:pt x="2422684" y="210026"/>
                  <a:pt x="2422684" y="220504"/>
                </a:cubicBezTo>
                <a:cubicBezTo>
                  <a:pt x="2416969" y="230029"/>
                  <a:pt x="2411254" y="239554"/>
                  <a:pt x="2405539" y="250031"/>
                </a:cubicBezTo>
                <a:cubicBezTo>
                  <a:pt x="2404586" y="251936"/>
                  <a:pt x="2403634" y="254794"/>
                  <a:pt x="2401729" y="256699"/>
                </a:cubicBezTo>
                <a:cubicBezTo>
                  <a:pt x="2401729" y="256699"/>
                  <a:pt x="2400776" y="255746"/>
                  <a:pt x="2400776" y="255746"/>
                </a:cubicBezTo>
                <a:cubicBezTo>
                  <a:pt x="2397919" y="247174"/>
                  <a:pt x="2395061" y="239554"/>
                  <a:pt x="2392204" y="233839"/>
                </a:cubicBezTo>
                <a:cubicBezTo>
                  <a:pt x="2389346" y="208121"/>
                  <a:pt x="2386489" y="186214"/>
                  <a:pt x="2385536" y="170974"/>
                </a:cubicBezTo>
                <a:cubicBezTo>
                  <a:pt x="2384584" y="162401"/>
                  <a:pt x="2383631" y="155734"/>
                  <a:pt x="2382679" y="150971"/>
                </a:cubicBezTo>
                <a:cubicBezTo>
                  <a:pt x="2383631" y="147161"/>
                  <a:pt x="2384584" y="144304"/>
                  <a:pt x="2384584" y="140494"/>
                </a:cubicBezTo>
                <a:cubicBezTo>
                  <a:pt x="2384584" y="138589"/>
                  <a:pt x="2383631" y="137636"/>
                  <a:pt x="2382679" y="135731"/>
                </a:cubicBezTo>
                <a:cubicBezTo>
                  <a:pt x="2385536" y="129064"/>
                  <a:pt x="2388394" y="121444"/>
                  <a:pt x="2390299" y="114776"/>
                </a:cubicBezTo>
                <a:cubicBezTo>
                  <a:pt x="2413159" y="53816"/>
                  <a:pt x="2427446" y="12859"/>
                  <a:pt x="2427446" y="12859"/>
                </a:cubicBezTo>
                <a:cubicBezTo>
                  <a:pt x="2427446" y="12859"/>
                  <a:pt x="2407444" y="50959"/>
                  <a:pt x="2380774" y="110014"/>
                </a:cubicBezTo>
                <a:cubicBezTo>
                  <a:pt x="2374106" y="124301"/>
                  <a:pt x="2366486" y="140494"/>
                  <a:pt x="2358866" y="157639"/>
                </a:cubicBezTo>
                <a:cubicBezTo>
                  <a:pt x="2357914" y="160496"/>
                  <a:pt x="2356009" y="163354"/>
                  <a:pt x="2355056" y="166211"/>
                </a:cubicBezTo>
                <a:cubicBezTo>
                  <a:pt x="2356009" y="162401"/>
                  <a:pt x="2356961" y="158591"/>
                  <a:pt x="2357914" y="155734"/>
                </a:cubicBezTo>
                <a:cubicBezTo>
                  <a:pt x="2360771" y="141446"/>
                  <a:pt x="2362676" y="132874"/>
                  <a:pt x="2362676" y="132874"/>
                </a:cubicBezTo>
                <a:cubicBezTo>
                  <a:pt x="2362676" y="132874"/>
                  <a:pt x="2359819" y="140494"/>
                  <a:pt x="2354104" y="154781"/>
                </a:cubicBezTo>
                <a:cubicBezTo>
                  <a:pt x="2351246" y="161449"/>
                  <a:pt x="2348389" y="170021"/>
                  <a:pt x="2344579" y="179546"/>
                </a:cubicBezTo>
                <a:cubicBezTo>
                  <a:pt x="2340769" y="189071"/>
                  <a:pt x="2336959" y="200501"/>
                  <a:pt x="2334101" y="211931"/>
                </a:cubicBezTo>
                <a:cubicBezTo>
                  <a:pt x="2334101" y="211931"/>
                  <a:pt x="2334101" y="211931"/>
                  <a:pt x="2334101" y="211931"/>
                </a:cubicBezTo>
                <a:cubicBezTo>
                  <a:pt x="2336006" y="197644"/>
                  <a:pt x="2338864" y="184309"/>
                  <a:pt x="2340769" y="171926"/>
                </a:cubicBezTo>
                <a:cubicBezTo>
                  <a:pt x="2343626" y="156686"/>
                  <a:pt x="2344579" y="143351"/>
                  <a:pt x="2347436" y="130969"/>
                </a:cubicBezTo>
                <a:cubicBezTo>
                  <a:pt x="2350294" y="118586"/>
                  <a:pt x="2352199" y="108109"/>
                  <a:pt x="2354104" y="99536"/>
                </a:cubicBezTo>
                <a:cubicBezTo>
                  <a:pt x="2357914" y="82391"/>
                  <a:pt x="2358866" y="71914"/>
                  <a:pt x="2358866" y="71914"/>
                </a:cubicBezTo>
                <a:cubicBezTo>
                  <a:pt x="2358866" y="71914"/>
                  <a:pt x="2355056" y="81439"/>
                  <a:pt x="2350294" y="98584"/>
                </a:cubicBezTo>
                <a:cubicBezTo>
                  <a:pt x="2347436" y="107156"/>
                  <a:pt x="2344579" y="117634"/>
                  <a:pt x="2340769" y="129064"/>
                </a:cubicBezTo>
                <a:cubicBezTo>
                  <a:pt x="2336959" y="140494"/>
                  <a:pt x="2333149" y="154781"/>
                  <a:pt x="2330291" y="170021"/>
                </a:cubicBezTo>
                <a:cubicBezTo>
                  <a:pt x="2328386" y="177641"/>
                  <a:pt x="2326481" y="185261"/>
                  <a:pt x="2324576" y="193834"/>
                </a:cubicBezTo>
                <a:cubicBezTo>
                  <a:pt x="2323624" y="190976"/>
                  <a:pt x="2321719" y="188119"/>
                  <a:pt x="2320766" y="185261"/>
                </a:cubicBezTo>
                <a:cubicBezTo>
                  <a:pt x="2324576" y="168116"/>
                  <a:pt x="2326481" y="157639"/>
                  <a:pt x="2326481" y="157639"/>
                </a:cubicBezTo>
                <a:cubicBezTo>
                  <a:pt x="2326481" y="157639"/>
                  <a:pt x="2323624" y="165259"/>
                  <a:pt x="2318861" y="179546"/>
                </a:cubicBezTo>
                <a:cubicBezTo>
                  <a:pt x="2316004" y="173831"/>
                  <a:pt x="2315051" y="170974"/>
                  <a:pt x="2315051" y="170974"/>
                </a:cubicBezTo>
                <a:cubicBezTo>
                  <a:pt x="2315051" y="170974"/>
                  <a:pt x="2316004" y="174784"/>
                  <a:pt x="2317909" y="181451"/>
                </a:cubicBezTo>
                <a:cubicBezTo>
                  <a:pt x="2316956" y="185261"/>
                  <a:pt x="2315051" y="189071"/>
                  <a:pt x="2313146" y="193834"/>
                </a:cubicBezTo>
                <a:cubicBezTo>
                  <a:pt x="2312194" y="192881"/>
                  <a:pt x="2312194" y="191929"/>
                  <a:pt x="2311241" y="190976"/>
                </a:cubicBezTo>
                <a:cubicBezTo>
                  <a:pt x="2314099" y="161449"/>
                  <a:pt x="2314099" y="141446"/>
                  <a:pt x="2314099" y="141446"/>
                </a:cubicBezTo>
                <a:cubicBezTo>
                  <a:pt x="2314099" y="141446"/>
                  <a:pt x="2306479" y="165259"/>
                  <a:pt x="2298859" y="202406"/>
                </a:cubicBezTo>
                <a:cubicBezTo>
                  <a:pt x="2296954" y="211931"/>
                  <a:pt x="2294096" y="221456"/>
                  <a:pt x="2292191" y="231934"/>
                </a:cubicBezTo>
                <a:cubicBezTo>
                  <a:pt x="2291239" y="237649"/>
                  <a:pt x="2290286" y="244316"/>
                  <a:pt x="2289334" y="250031"/>
                </a:cubicBezTo>
                <a:cubicBezTo>
                  <a:pt x="2288381" y="252889"/>
                  <a:pt x="2287429" y="255746"/>
                  <a:pt x="2285524" y="259556"/>
                </a:cubicBezTo>
                <a:cubicBezTo>
                  <a:pt x="2282666" y="267176"/>
                  <a:pt x="2279809" y="276701"/>
                  <a:pt x="2275999" y="287179"/>
                </a:cubicBezTo>
                <a:cubicBezTo>
                  <a:pt x="2275999" y="287179"/>
                  <a:pt x="2275999" y="288131"/>
                  <a:pt x="2275999" y="288131"/>
                </a:cubicBezTo>
                <a:cubicBezTo>
                  <a:pt x="2275999" y="286226"/>
                  <a:pt x="2275999" y="284321"/>
                  <a:pt x="2275999" y="282416"/>
                </a:cubicBezTo>
                <a:cubicBezTo>
                  <a:pt x="2276951" y="271939"/>
                  <a:pt x="2276951" y="265271"/>
                  <a:pt x="2276951" y="265271"/>
                </a:cubicBezTo>
                <a:cubicBezTo>
                  <a:pt x="2276951" y="265271"/>
                  <a:pt x="2275046" y="270986"/>
                  <a:pt x="2272189" y="281464"/>
                </a:cubicBezTo>
                <a:cubicBezTo>
                  <a:pt x="2271236" y="284321"/>
                  <a:pt x="2270284" y="287179"/>
                  <a:pt x="2269331" y="290989"/>
                </a:cubicBezTo>
                <a:cubicBezTo>
                  <a:pt x="2269331" y="290989"/>
                  <a:pt x="2269331" y="290989"/>
                  <a:pt x="2269331" y="290989"/>
                </a:cubicBezTo>
                <a:cubicBezTo>
                  <a:pt x="2269331" y="280511"/>
                  <a:pt x="2268379" y="270034"/>
                  <a:pt x="2269331" y="261461"/>
                </a:cubicBezTo>
                <a:cubicBezTo>
                  <a:pt x="2270284" y="252889"/>
                  <a:pt x="2269331" y="245269"/>
                  <a:pt x="2270284" y="238601"/>
                </a:cubicBezTo>
                <a:cubicBezTo>
                  <a:pt x="2271236" y="232886"/>
                  <a:pt x="2271236" y="228124"/>
                  <a:pt x="2272189" y="225266"/>
                </a:cubicBezTo>
                <a:cubicBezTo>
                  <a:pt x="2275046" y="215741"/>
                  <a:pt x="2275999" y="210979"/>
                  <a:pt x="2275999" y="210979"/>
                </a:cubicBezTo>
                <a:cubicBezTo>
                  <a:pt x="2275999" y="210979"/>
                  <a:pt x="2272189" y="218599"/>
                  <a:pt x="2266474" y="232886"/>
                </a:cubicBezTo>
                <a:cubicBezTo>
                  <a:pt x="2267426" y="230029"/>
                  <a:pt x="2267426" y="228124"/>
                  <a:pt x="2267426" y="228124"/>
                </a:cubicBezTo>
                <a:cubicBezTo>
                  <a:pt x="2267426" y="228124"/>
                  <a:pt x="2265521" y="230981"/>
                  <a:pt x="2263616" y="235744"/>
                </a:cubicBezTo>
                <a:cubicBezTo>
                  <a:pt x="2264569" y="226219"/>
                  <a:pt x="2265521" y="220504"/>
                  <a:pt x="2265521" y="220504"/>
                </a:cubicBezTo>
                <a:cubicBezTo>
                  <a:pt x="2265521" y="220504"/>
                  <a:pt x="2262664" y="230029"/>
                  <a:pt x="2256949" y="247174"/>
                </a:cubicBezTo>
                <a:cubicBezTo>
                  <a:pt x="2255044" y="250984"/>
                  <a:pt x="2253139" y="253841"/>
                  <a:pt x="2252186" y="258604"/>
                </a:cubicBezTo>
                <a:cubicBezTo>
                  <a:pt x="2251234" y="259556"/>
                  <a:pt x="2251234" y="260509"/>
                  <a:pt x="2250281" y="262414"/>
                </a:cubicBezTo>
                <a:cubicBezTo>
                  <a:pt x="2252186" y="255746"/>
                  <a:pt x="2253139" y="249079"/>
                  <a:pt x="2255044" y="243364"/>
                </a:cubicBezTo>
                <a:cubicBezTo>
                  <a:pt x="2260759" y="216694"/>
                  <a:pt x="2264569" y="194786"/>
                  <a:pt x="2267426" y="178594"/>
                </a:cubicBezTo>
                <a:cubicBezTo>
                  <a:pt x="2269331" y="163354"/>
                  <a:pt x="2270284" y="153829"/>
                  <a:pt x="2270284" y="153829"/>
                </a:cubicBezTo>
                <a:cubicBezTo>
                  <a:pt x="2270284" y="153829"/>
                  <a:pt x="2267426" y="162401"/>
                  <a:pt x="2262664" y="177641"/>
                </a:cubicBezTo>
                <a:cubicBezTo>
                  <a:pt x="2260759" y="185261"/>
                  <a:pt x="2257901" y="194786"/>
                  <a:pt x="2254091" y="205264"/>
                </a:cubicBezTo>
                <a:cubicBezTo>
                  <a:pt x="2251234" y="212884"/>
                  <a:pt x="2249329" y="221456"/>
                  <a:pt x="2246471" y="230981"/>
                </a:cubicBezTo>
                <a:cubicBezTo>
                  <a:pt x="2244566" y="234791"/>
                  <a:pt x="2243614" y="239554"/>
                  <a:pt x="2241709" y="244316"/>
                </a:cubicBezTo>
                <a:cubicBezTo>
                  <a:pt x="2240756" y="240506"/>
                  <a:pt x="2239804" y="236696"/>
                  <a:pt x="2239804" y="233839"/>
                </a:cubicBezTo>
                <a:cubicBezTo>
                  <a:pt x="2235994" y="215741"/>
                  <a:pt x="2233136" y="205264"/>
                  <a:pt x="2233136" y="205264"/>
                </a:cubicBezTo>
                <a:cubicBezTo>
                  <a:pt x="2233136" y="205264"/>
                  <a:pt x="2235041" y="224314"/>
                  <a:pt x="2237899" y="255746"/>
                </a:cubicBezTo>
                <a:cubicBezTo>
                  <a:pt x="2236946" y="259556"/>
                  <a:pt x="2235041" y="264319"/>
                  <a:pt x="2234089" y="269081"/>
                </a:cubicBezTo>
                <a:cubicBezTo>
                  <a:pt x="2234089" y="269081"/>
                  <a:pt x="2233136" y="270034"/>
                  <a:pt x="2233136" y="270034"/>
                </a:cubicBezTo>
                <a:cubicBezTo>
                  <a:pt x="2233136" y="268129"/>
                  <a:pt x="2233136" y="265271"/>
                  <a:pt x="2233136" y="263366"/>
                </a:cubicBezTo>
                <a:cubicBezTo>
                  <a:pt x="2233136" y="253841"/>
                  <a:pt x="2232184" y="244316"/>
                  <a:pt x="2231231" y="234791"/>
                </a:cubicBezTo>
                <a:cubicBezTo>
                  <a:pt x="2230279" y="225266"/>
                  <a:pt x="2229326" y="216694"/>
                  <a:pt x="2228374" y="207169"/>
                </a:cubicBezTo>
                <a:cubicBezTo>
                  <a:pt x="2229326" y="198596"/>
                  <a:pt x="2230279" y="193834"/>
                  <a:pt x="2230279" y="193834"/>
                </a:cubicBezTo>
                <a:cubicBezTo>
                  <a:pt x="2230279" y="193834"/>
                  <a:pt x="2229326" y="197644"/>
                  <a:pt x="2226469" y="204311"/>
                </a:cubicBezTo>
                <a:cubicBezTo>
                  <a:pt x="2225516" y="202406"/>
                  <a:pt x="2224564" y="201454"/>
                  <a:pt x="2222659" y="200501"/>
                </a:cubicBezTo>
                <a:cubicBezTo>
                  <a:pt x="2221706" y="200501"/>
                  <a:pt x="2221706" y="199549"/>
                  <a:pt x="2220754" y="199549"/>
                </a:cubicBezTo>
                <a:cubicBezTo>
                  <a:pt x="2219801" y="199549"/>
                  <a:pt x="2218849" y="199549"/>
                  <a:pt x="2217896" y="199549"/>
                </a:cubicBezTo>
                <a:cubicBezTo>
                  <a:pt x="2215991" y="200501"/>
                  <a:pt x="2215991" y="201454"/>
                  <a:pt x="2215039" y="202406"/>
                </a:cubicBezTo>
                <a:cubicBezTo>
                  <a:pt x="2213134" y="206216"/>
                  <a:pt x="2213134" y="210979"/>
                  <a:pt x="2213134" y="214789"/>
                </a:cubicBezTo>
                <a:cubicBezTo>
                  <a:pt x="2214086" y="210979"/>
                  <a:pt x="2215039" y="206216"/>
                  <a:pt x="2217896" y="203359"/>
                </a:cubicBezTo>
                <a:cubicBezTo>
                  <a:pt x="2218849" y="202406"/>
                  <a:pt x="2218849" y="201454"/>
                  <a:pt x="2219801" y="201454"/>
                </a:cubicBezTo>
                <a:cubicBezTo>
                  <a:pt x="2219801" y="201454"/>
                  <a:pt x="2220754" y="201454"/>
                  <a:pt x="2220754" y="202406"/>
                </a:cubicBezTo>
                <a:cubicBezTo>
                  <a:pt x="2221706" y="203359"/>
                  <a:pt x="2222659" y="205264"/>
                  <a:pt x="2223611" y="207169"/>
                </a:cubicBezTo>
                <a:lnTo>
                  <a:pt x="2223611" y="215741"/>
                </a:lnTo>
                <a:cubicBezTo>
                  <a:pt x="2223611" y="215741"/>
                  <a:pt x="2223611" y="215741"/>
                  <a:pt x="2223611" y="215741"/>
                </a:cubicBezTo>
                <a:cubicBezTo>
                  <a:pt x="2221706" y="222409"/>
                  <a:pt x="2218849" y="230981"/>
                  <a:pt x="2215991" y="241459"/>
                </a:cubicBezTo>
                <a:cubicBezTo>
                  <a:pt x="2213134" y="250984"/>
                  <a:pt x="2209324" y="262414"/>
                  <a:pt x="2206466" y="274796"/>
                </a:cubicBezTo>
                <a:cubicBezTo>
                  <a:pt x="2203609" y="287179"/>
                  <a:pt x="2199799" y="299561"/>
                  <a:pt x="2196941" y="313849"/>
                </a:cubicBezTo>
                <a:cubicBezTo>
                  <a:pt x="2195989" y="308134"/>
                  <a:pt x="2195989" y="305276"/>
                  <a:pt x="2195989" y="305276"/>
                </a:cubicBezTo>
                <a:cubicBezTo>
                  <a:pt x="2195989" y="305276"/>
                  <a:pt x="2195989" y="310039"/>
                  <a:pt x="2195036" y="317659"/>
                </a:cubicBezTo>
                <a:cubicBezTo>
                  <a:pt x="2194084" y="315754"/>
                  <a:pt x="2193131" y="314801"/>
                  <a:pt x="2193131" y="314801"/>
                </a:cubicBezTo>
                <a:cubicBezTo>
                  <a:pt x="2193131" y="314801"/>
                  <a:pt x="2194084" y="315754"/>
                  <a:pt x="2195036" y="318611"/>
                </a:cubicBezTo>
                <a:cubicBezTo>
                  <a:pt x="2195036" y="320516"/>
                  <a:pt x="2195036" y="321469"/>
                  <a:pt x="2195036" y="323374"/>
                </a:cubicBezTo>
                <a:cubicBezTo>
                  <a:pt x="2194084" y="327184"/>
                  <a:pt x="2193131" y="330994"/>
                  <a:pt x="2192179" y="334804"/>
                </a:cubicBezTo>
                <a:cubicBezTo>
                  <a:pt x="2191226" y="332899"/>
                  <a:pt x="2191226" y="331946"/>
                  <a:pt x="2190274" y="330994"/>
                </a:cubicBezTo>
                <a:cubicBezTo>
                  <a:pt x="2190274" y="330041"/>
                  <a:pt x="2191226" y="330041"/>
                  <a:pt x="2191226" y="330041"/>
                </a:cubicBezTo>
                <a:cubicBezTo>
                  <a:pt x="2191226" y="330041"/>
                  <a:pt x="2191226" y="330041"/>
                  <a:pt x="2190274" y="330994"/>
                </a:cubicBezTo>
                <a:cubicBezTo>
                  <a:pt x="2189321" y="328136"/>
                  <a:pt x="2188369" y="326231"/>
                  <a:pt x="2188369" y="326231"/>
                </a:cubicBezTo>
                <a:cubicBezTo>
                  <a:pt x="2188369" y="326231"/>
                  <a:pt x="2188369" y="328136"/>
                  <a:pt x="2189321" y="331946"/>
                </a:cubicBezTo>
                <a:cubicBezTo>
                  <a:pt x="2189321" y="331946"/>
                  <a:pt x="2188369" y="332899"/>
                  <a:pt x="2188369" y="332899"/>
                </a:cubicBezTo>
                <a:cubicBezTo>
                  <a:pt x="2186464" y="321469"/>
                  <a:pt x="2185511" y="315754"/>
                  <a:pt x="2185511" y="315754"/>
                </a:cubicBezTo>
                <a:cubicBezTo>
                  <a:pt x="2185511" y="315754"/>
                  <a:pt x="2185511" y="323374"/>
                  <a:pt x="2184559" y="336709"/>
                </a:cubicBezTo>
                <a:cubicBezTo>
                  <a:pt x="2184559" y="336709"/>
                  <a:pt x="2184559" y="336709"/>
                  <a:pt x="2184559" y="337661"/>
                </a:cubicBezTo>
                <a:cubicBezTo>
                  <a:pt x="2183606" y="339566"/>
                  <a:pt x="2181701" y="341471"/>
                  <a:pt x="2179796" y="343376"/>
                </a:cubicBezTo>
                <a:cubicBezTo>
                  <a:pt x="2179796" y="342424"/>
                  <a:pt x="2178844" y="341471"/>
                  <a:pt x="2178844" y="340519"/>
                </a:cubicBezTo>
                <a:cubicBezTo>
                  <a:pt x="2183606" y="320516"/>
                  <a:pt x="2188369" y="301466"/>
                  <a:pt x="2192179" y="283369"/>
                </a:cubicBezTo>
                <a:cubicBezTo>
                  <a:pt x="2205514" y="228124"/>
                  <a:pt x="2212181" y="190024"/>
                  <a:pt x="2212181" y="190024"/>
                </a:cubicBezTo>
                <a:cubicBezTo>
                  <a:pt x="2212181" y="190024"/>
                  <a:pt x="2199799" y="222409"/>
                  <a:pt x="2183606" y="272891"/>
                </a:cubicBezTo>
                <a:cubicBezTo>
                  <a:pt x="2184559" y="266224"/>
                  <a:pt x="2186464" y="259556"/>
                  <a:pt x="2187416" y="253841"/>
                </a:cubicBezTo>
                <a:cubicBezTo>
                  <a:pt x="2189321" y="246221"/>
                  <a:pt x="2190274" y="239554"/>
                  <a:pt x="2192179" y="231934"/>
                </a:cubicBezTo>
                <a:cubicBezTo>
                  <a:pt x="2194084" y="224314"/>
                  <a:pt x="2195989" y="216694"/>
                  <a:pt x="2196941" y="210026"/>
                </a:cubicBezTo>
                <a:cubicBezTo>
                  <a:pt x="2197894" y="204311"/>
                  <a:pt x="2199799" y="198596"/>
                  <a:pt x="2200751" y="193834"/>
                </a:cubicBezTo>
                <a:cubicBezTo>
                  <a:pt x="2201704" y="189071"/>
                  <a:pt x="2203609" y="184309"/>
                  <a:pt x="2204561" y="179546"/>
                </a:cubicBezTo>
                <a:cubicBezTo>
                  <a:pt x="2207419" y="170021"/>
                  <a:pt x="2209324" y="162401"/>
                  <a:pt x="2211229" y="155734"/>
                </a:cubicBezTo>
                <a:cubicBezTo>
                  <a:pt x="2215039" y="142399"/>
                  <a:pt x="2217896" y="134779"/>
                  <a:pt x="2217896" y="134779"/>
                </a:cubicBezTo>
                <a:cubicBezTo>
                  <a:pt x="2217896" y="134779"/>
                  <a:pt x="2215039" y="139541"/>
                  <a:pt x="2211229" y="148114"/>
                </a:cubicBezTo>
                <a:cubicBezTo>
                  <a:pt x="2211229" y="148114"/>
                  <a:pt x="2211229" y="147161"/>
                  <a:pt x="2211229" y="147161"/>
                </a:cubicBezTo>
                <a:cubicBezTo>
                  <a:pt x="2213134" y="139541"/>
                  <a:pt x="2215039" y="131921"/>
                  <a:pt x="2216944" y="125254"/>
                </a:cubicBezTo>
                <a:cubicBezTo>
                  <a:pt x="2218849" y="118586"/>
                  <a:pt x="2220754" y="111919"/>
                  <a:pt x="2222659" y="105251"/>
                </a:cubicBezTo>
                <a:cubicBezTo>
                  <a:pt x="2226469" y="92869"/>
                  <a:pt x="2229326" y="81439"/>
                  <a:pt x="2233136" y="72866"/>
                </a:cubicBezTo>
                <a:cubicBezTo>
                  <a:pt x="2238851" y="54769"/>
                  <a:pt x="2242661" y="45244"/>
                  <a:pt x="2242661" y="45244"/>
                </a:cubicBezTo>
                <a:cubicBezTo>
                  <a:pt x="2242661" y="45244"/>
                  <a:pt x="2237899" y="54769"/>
                  <a:pt x="2229326" y="71914"/>
                </a:cubicBezTo>
                <a:cubicBezTo>
                  <a:pt x="2224564" y="80486"/>
                  <a:pt x="2220754" y="90964"/>
                  <a:pt x="2215991" y="103346"/>
                </a:cubicBezTo>
                <a:cubicBezTo>
                  <a:pt x="2213134" y="109061"/>
                  <a:pt x="2211229" y="115729"/>
                  <a:pt x="2208371" y="122396"/>
                </a:cubicBezTo>
                <a:cubicBezTo>
                  <a:pt x="2205514" y="129064"/>
                  <a:pt x="2203609" y="136684"/>
                  <a:pt x="2200751" y="144304"/>
                </a:cubicBezTo>
                <a:cubicBezTo>
                  <a:pt x="2195036" y="159544"/>
                  <a:pt x="2190274" y="176689"/>
                  <a:pt x="2184559" y="193834"/>
                </a:cubicBezTo>
                <a:cubicBezTo>
                  <a:pt x="2181701" y="204311"/>
                  <a:pt x="2177891" y="215741"/>
                  <a:pt x="2175034" y="228124"/>
                </a:cubicBezTo>
                <a:cubicBezTo>
                  <a:pt x="2175986" y="218599"/>
                  <a:pt x="2176939" y="210026"/>
                  <a:pt x="2177891" y="203359"/>
                </a:cubicBezTo>
                <a:cubicBezTo>
                  <a:pt x="2178844" y="198596"/>
                  <a:pt x="2178844" y="193834"/>
                  <a:pt x="2178844" y="190024"/>
                </a:cubicBezTo>
                <a:cubicBezTo>
                  <a:pt x="2179796" y="186214"/>
                  <a:pt x="2180749" y="184309"/>
                  <a:pt x="2180749" y="184309"/>
                </a:cubicBezTo>
                <a:cubicBezTo>
                  <a:pt x="2180749" y="184309"/>
                  <a:pt x="2179796" y="185261"/>
                  <a:pt x="2179796" y="187166"/>
                </a:cubicBezTo>
                <a:cubicBezTo>
                  <a:pt x="2180749" y="180499"/>
                  <a:pt x="2180749" y="176689"/>
                  <a:pt x="2180749" y="176689"/>
                </a:cubicBezTo>
                <a:cubicBezTo>
                  <a:pt x="2180749" y="176689"/>
                  <a:pt x="2178844" y="183356"/>
                  <a:pt x="2175986" y="194786"/>
                </a:cubicBezTo>
                <a:cubicBezTo>
                  <a:pt x="2174081" y="198596"/>
                  <a:pt x="2172176" y="202406"/>
                  <a:pt x="2170271" y="208121"/>
                </a:cubicBezTo>
                <a:cubicBezTo>
                  <a:pt x="2163604" y="223361"/>
                  <a:pt x="2155031" y="245269"/>
                  <a:pt x="2144554" y="271939"/>
                </a:cubicBezTo>
                <a:cubicBezTo>
                  <a:pt x="2141696" y="279559"/>
                  <a:pt x="2137886" y="288131"/>
                  <a:pt x="2135029" y="296704"/>
                </a:cubicBezTo>
                <a:cubicBezTo>
                  <a:pt x="2135029" y="296704"/>
                  <a:pt x="2135029" y="296704"/>
                  <a:pt x="2135029" y="295751"/>
                </a:cubicBezTo>
                <a:cubicBezTo>
                  <a:pt x="2133124" y="290989"/>
                  <a:pt x="2131219" y="286226"/>
                  <a:pt x="2129314" y="282416"/>
                </a:cubicBezTo>
                <a:cubicBezTo>
                  <a:pt x="2133124" y="261461"/>
                  <a:pt x="2135981" y="244316"/>
                  <a:pt x="2137886" y="231934"/>
                </a:cubicBezTo>
                <a:cubicBezTo>
                  <a:pt x="2139791" y="217646"/>
                  <a:pt x="2141696" y="210026"/>
                  <a:pt x="2141696" y="210026"/>
                </a:cubicBezTo>
                <a:cubicBezTo>
                  <a:pt x="2141696" y="210026"/>
                  <a:pt x="2138839" y="217646"/>
                  <a:pt x="2134076" y="230981"/>
                </a:cubicBezTo>
                <a:cubicBezTo>
                  <a:pt x="2131219" y="239554"/>
                  <a:pt x="2127409" y="250984"/>
                  <a:pt x="2123599" y="263366"/>
                </a:cubicBezTo>
                <a:cubicBezTo>
                  <a:pt x="2123599" y="260509"/>
                  <a:pt x="2122646" y="257651"/>
                  <a:pt x="2122646" y="253841"/>
                </a:cubicBezTo>
                <a:cubicBezTo>
                  <a:pt x="2120741" y="238601"/>
                  <a:pt x="2118836" y="225266"/>
                  <a:pt x="2117884" y="211931"/>
                </a:cubicBezTo>
                <a:cubicBezTo>
                  <a:pt x="2115979" y="198596"/>
                  <a:pt x="2114074" y="187166"/>
                  <a:pt x="2112169" y="176689"/>
                </a:cubicBezTo>
                <a:cubicBezTo>
                  <a:pt x="2110264" y="166211"/>
                  <a:pt x="2108359" y="157639"/>
                  <a:pt x="2107406" y="150019"/>
                </a:cubicBezTo>
                <a:cubicBezTo>
                  <a:pt x="2104549" y="134779"/>
                  <a:pt x="2102644" y="127159"/>
                  <a:pt x="2102644" y="127159"/>
                </a:cubicBezTo>
                <a:cubicBezTo>
                  <a:pt x="2102644" y="127159"/>
                  <a:pt x="2102644" y="135731"/>
                  <a:pt x="2103596" y="150971"/>
                </a:cubicBezTo>
                <a:cubicBezTo>
                  <a:pt x="2103596" y="155734"/>
                  <a:pt x="2104549" y="161449"/>
                  <a:pt x="2104549" y="168116"/>
                </a:cubicBezTo>
                <a:cubicBezTo>
                  <a:pt x="2104549" y="171926"/>
                  <a:pt x="2104549" y="176689"/>
                  <a:pt x="2104549" y="183356"/>
                </a:cubicBezTo>
                <a:cubicBezTo>
                  <a:pt x="2104549" y="190024"/>
                  <a:pt x="2105501" y="197644"/>
                  <a:pt x="2105501" y="207169"/>
                </a:cubicBezTo>
                <a:cubicBezTo>
                  <a:pt x="2105501" y="212884"/>
                  <a:pt x="2106454" y="218599"/>
                  <a:pt x="2106454" y="225266"/>
                </a:cubicBezTo>
                <a:cubicBezTo>
                  <a:pt x="2105501" y="224314"/>
                  <a:pt x="2105501" y="222409"/>
                  <a:pt x="2104549" y="221456"/>
                </a:cubicBezTo>
                <a:cubicBezTo>
                  <a:pt x="2104549" y="221456"/>
                  <a:pt x="2104549" y="221456"/>
                  <a:pt x="2104549" y="221456"/>
                </a:cubicBezTo>
                <a:lnTo>
                  <a:pt x="2104549" y="221456"/>
                </a:lnTo>
                <a:cubicBezTo>
                  <a:pt x="2103596" y="219551"/>
                  <a:pt x="2102644" y="217646"/>
                  <a:pt x="2102644" y="215741"/>
                </a:cubicBezTo>
                <a:cubicBezTo>
                  <a:pt x="2102644" y="211931"/>
                  <a:pt x="2101691" y="208121"/>
                  <a:pt x="2101691" y="205264"/>
                </a:cubicBezTo>
                <a:cubicBezTo>
                  <a:pt x="2100739" y="193834"/>
                  <a:pt x="2099786" y="184309"/>
                  <a:pt x="2098834" y="176689"/>
                </a:cubicBezTo>
                <a:cubicBezTo>
                  <a:pt x="2098834" y="173831"/>
                  <a:pt x="2097881" y="170974"/>
                  <a:pt x="2097881" y="168116"/>
                </a:cubicBezTo>
                <a:cubicBezTo>
                  <a:pt x="2100739" y="155734"/>
                  <a:pt x="2102644" y="149066"/>
                  <a:pt x="2102644" y="149066"/>
                </a:cubicBezTo>
                <a:cubicBezTo>
                  <a:pt x="2102644" y="149066"/>
                  <a:pt x="2100739" y="153829"/>
                  <a:pt x="2096929" y="162401"/>
                </a:cubicBezTo>
                <a:cubicBezTo>
                  <a:pt x="2095976" y="155734"/>
                  <a:pt x="2095024" y="151924"/>
                  <a:pt x="2095024" y="151924"/>
                </a:cubicBezTo>
                <a:cubicBezTo>
                  <a:pt x="2095024" y="151924"/>
                  <a:pt x="2095024" y="157639"/>
                  <a:pt x="2095024" y="167164"/>
                </a:cubicBezTo>
                <a:cubicBezTo>
                  <a:pt x="2088356" y="182404"/>
                  <a:pt x="2078831" y="206216"/>
                  <a:pt x="2066449" y="235744"/>
                </a:cubicBezTo>
                <a:cubicBezTo>
                  <a:pt x="2063591" y="243364"/>
                  <a:pt x="2060734" y="250984"/>
                  <a:pt x="2056924" y="259556"/>
                </a:cubicBezTo>
                <a:cubicBezTo>
                  <a:pt x="2061686" y="234791"/>
                  <a:pt x="2063591" y="219551"/>
                  <a:pt x="2063591" y="219551"/>
                </a:cubicBezTo>
                <a:cubicBezTo>
                  <a:pt x="2063591" y="219551"/>
                  <a:pt x="2058829" y="231934"/>
                  <a:pt x="2052161" y="252889"/>
                </a:cubicBezTo>
                <a:cubicBezTo>
                  <a:pt x="2051209" y="250984"/>
                  <a:pt x="2050256" y="249079"/>
                  <a:pt x="2050256" y="248126"/>
                </a:cubicBezTo>
                <a:cubicBezTo>
                  <a:pt x="2050256" y="238601"/>
                  <a:pt x="2050256" y="233839"/>
                  <a:pt x="2050256" y="233839"/>
                </a:cubicBezTo>
                <a:cubicBezTo>
                  <a:pt x="2050256" y="233839"/>
                  <a:pt x="2049304" y="237649"/>
                  <a:pt x="2048351" y="244316"/>
                </a:cubicBezTo>
                <a:cubicBezTo>
                  <a:pt x="2047399" y="241459"/>
                  <a:pt x="2046446" y="240506"/>
                  <a:pt x="2046446" y="240506"/>
                </a:cubicBezTo>
                <a:cubicBezTo>
                  <a:pt x="2046446" y="240506"/>
                  <a:pt x="2047399" y="242411"/>
                  <a:pt x="2047399" y="247174"/>
                </a:cubicBezTo>
                <a:cubicBezTo>
                  <a:pt x="2046446" y="251936"/>
                  <a:pt x="2045494" y="258604"/>
                  <a:pt x="2044541" y="266224"/>
                </a:cubicBezTo>
                <a:cubicBezTo>
                  <a:pt x="2044541" y="264319"/>
                  <a:pt x="2043589" y="261461"/>
                  <a:pt x="2043589" y="259556"/>
                </a:cubicBezTo>
                <a:cubicBezTo>
                  <a:pt x="2042636" y="255746"/>
                  <a:pt x="2042636" y="252889"/>
                  <a:pt x="2041684" y="249079"/>
                </a:cubicBezTo>
                <a:cubicBezTo>
                  <a:pt x="2046446" y="210026"/>
                  <a:pt x="2048351" y="184309"/>
                  <a:pt x="2048351" y="184309"/>
                </a:cubicBezTo>
                <a:cubicBezTo>
                  <a:pt x="2048351" y="184309"/>
                  <a:pt x="2044541" y="196691"/>
                  <a:pt x="2039779" y="216694"/>
                </a:cubicBezTo>
                <a:cubicBezTo>
                  <a:pt x="2038826" y="218599"/>
                  <a:pt x="2037874" y="220504"/>
                  <a:pt x="2036921" y="223361"/>
                </a:cubicBezTo>
                <a:cubicBezTo>
                  <a:pt x="2036921" y="221456"/>
                  <a:pt x="2035969" y="220504"/>
                  <a:pt x="2035969" y="218599"/>
                </a:cubicBezTo>
                <a:cubicBezTo>
                  <a:pt x="2034064" y="206216"/>
                  <a:pt x="2032159" y="195739"/>
                  <a:pt x="2031206" y="187166"/>
                </a:cubicBezTo>
                <a:cubicBezTo>
                  <a:pt x="2030254" y="179546"/>
                  <a:pt x="2029301" y="173831"/>
                  <a:pt x="2028349" y="169069"/>
                </a:cubicBezTo>
                <a:cubicBezTo>
                  <a:pt x="2030254" y="154781"/>
                  <a:pt x="2031206" y="147161"/>
                  <a:pt x="2031206" y="147161"/>
                </a:cubicBezTo>
                <a:cubicBezTo>
                  <a:pt x="2031206" y="147161"/>
                  <a:pt x="2030254" y="150971"/>
                  <a:pt x="2028349" y="157639"/>
                </a:cubicBezTo>
                <a:cubicBezTo>
                  <a:pt x="2029301" y="145256"/>
                  <a:pt x="2030254" y="138589"/>
                  <a:pt x="2030254" y="138589"/>
                </a:cubicBezTo>
                <a:cubicBezTo>
                  <a:pt x="2030254" y="138589"/>
                  <a:pt x="2028349" y="146209"/>
                  <a:pt x="2023586" y="160496"/>
                </a:cubicBezTo>
                <a:cubicBezTo>
                  <a:pt x="2021681" y="167164"/>
                  <a:pt x="2019776" y="176689"/>
                  <a:pt x="2017871" y="186214"/>
                </a:cubicBezTo>
                <a:cubicBezTo>
                  <a:pt x="2017871" y="188119"/>
                  <a:pt x="2016919" y="190024"/>
                  <a:pt x="2016919" y="191929"/>
                </a:cubicBezTo>
                <a:cubicBezTo>
                  <a:pt x="2016919" y="191929"/>
                  <a:pt x="2016919" y="190976"/>
                  <a:pt x="2016919" y="190976"/>
                </a:cubicBezTo>
                <a:cubicBezTo>
                  <a:pt x="2018824" y="170021"/>
                  <a:pt x="2019776" y="158591"/>
                  <a:pt x="2019776" y="158591"/>
                </a:cubicBezTo>
                <a:cubicBezTo>
                  <a:pt x="2019776" y="158591"/>
                  <a:pt x="2017871" y="166211"/>
                  <a:pt x="2015014" y="178594"/>
                </a:cubicBezTo>
                <a:cubicBezTo>
                  <a:pt x="2015014" y="176689"/>
                  <a:pt x="2014061" y="174784"/>
                  <a:pt x="2014061" y="174784"/>
                </a:cubicBezTo>
                <a:cubicBezTo>
                  <a:pt x="2014061" y="174784"/>
                  <a:pt x="2014061" y="175736"/>
                  <a:pt x="2014061" y="177641"/>
                </a:cubicBezTo>
                <a:cubicBezTo>
                  <a:pt x="2013109" y="172879"/>
                  <a:pt x="2012156" y="168116"/>
                  <a:pt x="2011204" y="163354"/>
                </a:cubicBezTo>
                <a:cubicBezTo>
                  <a:pt x="2008346" y="148114"/>
                  <a:pt x="2006441" y="135731"/>
                  <a:pt x="2003584" y="125254"/>
                </a:cubicBezTo>
                <a:cubicBezTo>
                  <a:pt x="1999774" y="104299"/>
                  <a:pt x="1996916" y="91916"/>
                  <a:pt x="1996916" y="91916"/>
                </a:cubicBezTo>
                <a:cubicBezTo>
                  <a:pt x="1996916" y="91916"/>
                  <a:pt x="1997869" y="104299"/>
                  <a:pt x="1999774" y="125254"/>
                </a:cubicBezTo>
                <a:cubicBezTo>
                  <a:pt x="2000726" y="135731"/>
                  <a:pt x="2001679" y="149066"/>
                  <a:pt x="2003584" y="164306"/>
                </a:cubicBezTo>
                <a:cubicBezTo>
                  <a:pt x="2004536" y="175736"/>
                  <a:pt x="2006441" y="189071"/>
                  <a:pt x="2008346" y="203359"/>
                </a:cubicBezTo>
                <a:cubicBezTo>
                  <a:pt x="2005489" y="213836"/>
                  <a:pt x="2002631" y="227171"/>
                  <a:pt x="1999774" y="240506"/>
                </a:cubicBezTo>
                <a:cubicBezTo>
                  <a:pt x="1995011" y="262414"/>
                  <a:pt x="1990249" y="288131"/>
                  <a:pt x="1984534" y="314801"/>
                </a:cubicBezTo>
                <a:cubicBezTo>
                  <a:pt x="1984534" y="303371"/>
                  <a:pt x="1984534" y="292894"/>
                  <a:pt x="1984534" y="283369"/>
                </a:cubicBezTo>
                <a:cubicBezTo>
                  <a:pt x="1984534" y="277654"/>
                  <a:pt x="1984534" y="271939"/>
                  <a:pt x="1984534" y="267176"/>
                </a:cubicBezTo>
                <a:cubicBezTo>
                  <a:pt x="1985486" y="265271"/>
                  <a:pt x="1986439" y="263366"/>
                  <a:pt x="1986439" y="263366"/>
                </a:cubicBezTo>
                <a:cubicBezTo>
                  <a:pt x="1986439" y="263366"/>
                  <a:pt x="1985486" y="264319"/>
                  <a:pt x="1984534" y="265271"/>
                </a:cubicBezTo>
                <a:cubicBezTo>
                  <a:pt x="1984534" y="257651"/>
                  <a:pt x="1984534" y="250031"/>
                  <a:pt x="1985486" y="243364"/>
                </a:cubicBezTo>
                <a:cubicBezTo>
                  <a:pt x="1986439" y="231934"/>
                  <a:pt x="1986439" y="221456"/>
                  <a:pt x="1987391" y="212884"/>
                </a:cubicBezTo>
                <a:cubicBezTo>
                  <a:pt x="1988344" y="195739"/>
                  <a:pt x="1989296" y="186214"/>
                  <a:pt x="1989296" y="186214"/>
                </a:cubicBezTo>
                <a:cubicBezTo>
                  <a:pt x="1989296" y="186214"/>
                  <a:pt x="1987391" y="195739"/>
                  <a:pt x="1983581" y="211931"/>
                </a:cubicBezTo>
                <a:cubicBezTo>
                  <a:pt x="1981676" y="220504"/>
                  <a:pt x="1979771" y="230029"/>
                  <a:pt x="1978819" y="242411"/>
                </a:cubicBezTo>
                <a:cubicBezTo>
                  <a:pt x="1976914" y="253841"/>
                  <a:pt x="1975961" y="267176"/>
                  <a:pt x="1974056" y="281464"/>
                </a:cubicBezTo>
                <a:cubicBezTo>
                  <a:pt x="1974056" y="281464"/>
                  <a:pt x="1973104" y="282416"/>
                  <a:pt x="1973104" y="282416"/>
                </a:cubicBezTo>
                <a:cubicBezTo>
                  <a:pt x="1971199" y="284321"/>
                  <a:pt x="1970246" y="286226"/>
                  <a:pt x="1968341" y="289084"/>
                </a:cubicBezTo>
                <a:cubicBezTo>
                  <a:pt x="1968341" y="287179"/>
                  <a:pt x="1968341" y="285274"/>
                  <a:pt x="1968341" y="283369"/>
                </a:cubicBezTo>
                <a:cubicBezTo>
                  <a:pt x="1971199" y="277654"/>
                  <a:pt x="1973104" y="274796"/>
                  <a:pt x="1973104" y="274796"/>
                </a:cubicBezTo>
                <a:cubicBezTo>
                  <a:pt x="1973104" y="274796"/>
                  <a:pt x="1971199" y="276701"/>
                  <a:pt x="1968341" y="280511"/>
                </a:cubicBezTo>
                <a:cubicBezTo>
                  <a:pt x="1970246" y="255746"/>
                  <a:pt x="1972151" y="235744"/>
                  <a:pt x="1973104" y="224314"/>
                </a:cubicBezTo>
                <a:cubicBezTo>
                  <a:pt x="1975961" y="201454"/>
                  <a:pt x="1976914" y="187166"/>
                  <a:pt x="1976914" y="187166"/>
                </a:cubicBezTo>
                <a:cubicBezTo>
                  <a:pt x="1976914" y="187166"/>
                  <a:pt x="1973104" y="198596"/>
                  <a:pt x="1967389" y="218599"/>
                </a:cubicBezTo>
                <a:cubicBezTo>
                  <a:pt x="1967389" y="217646"/>
                  <a:pt x="1967389" y="216694"/>
                  <a:pt x="1967389" y="216694"/>
                </a:cubicBezTo>
                <a:cubicBezTo>
                  <a:pt x="1967389" y="216694"/>
                  <a:pt x="1967389" y="217646"/>
                  <a:pt x="1966436" y="220504"/>
                </a:cubicBezTo>
                <a:cubicBezTo>
                  <a:pt x="1963579" y="229076"/>
                  <a:pt x="1960721" y="238601"/>
                  <a:pt x="1957864" y="250031"/>
                </a:cubicBezTo>
                <a:cubicBezTo>
                  <a:pt x="1955959" y="256699"/>
                  <a:pt x="1954054" y="264319"/>
                  <a:pt x="1952149" y="271939"/>
                </a:cubicBezTo>
                <a:cubicBezTo>
                  <a:pt x="1947386" y="250031"/>
                  <a:pt x="1944529" y="232886"/>
                  <a:pt x="1941671" y="221456"/>
                </a:cubicBezTo>
                <a:cubicBezTo>
                  <a:pt x="1941671" y="218599"/>
                  <a:pt x="1942624" y="215741"/>
                  <a:pt x="1942624" y="213836"/>
                </a:cubicBezTo>
                <a:cubicBezTo>
                  <a:pt x="1946434" y="203359"/>
                  <a:pt x="1949291" y="193834"/>
                  <a:pt x="1952149" y="186214"/>
                </a:cubicBezTo>
                <a:cubicBezTo>
                  <a:pt x="1958816" y="168116"/>
                  <a:pt x="1962626" y="157639"/>
                  <a:pt x="1962626" y="157639"/>
                </a:cubicBezTo>
                <a:cubicBezTo>
                  <a:pt x="1962626" y="157639"/>
                  <a:pt x="1957864" y="167164"/>
                  <a:pt x="1948339" y="185261"/>
                </a:cubicBezTo>
                <a:cubicBezTo>
                  <a:pt x="1947386" y="187166"/>
                  <a:pt x="1946434" y="189071"/>
                  <a:pt x="1945481" y="190976"/>
                </a:cubicBezTo>
                <a:cubicBezTo>
                  <a:pt x="1945481" y="190024"/>
                  <a:pt x="1945481" y="189071"/>
                  <a:pt x="1945481" y="189071"/>
                </a:cubicBezTo>
                <a:cubicBezTo>
                  <a:pt x="1945481" y="189071"/>
                  <a:pt x="1945481" y="190024"/>
                  <a:pt x="1944529" y="192881"/>
                </a:cubicBezTo>
                <a:cubicBezTo>
                  <a:pt x="1942624" y="196691"/>
                  <a:pt x="1940719" y="201454"/>
                  <a:pt x="1938814" y="205264"/>
                </a:cubicBezTo>
                <a:cubicBezTo>
                  <a:pt x="1936909" y="170021"/>
                  <a:pt x="1935004" y="148114"/>
                  <a:pt x="1935004" y="148114"/>
                </a:cubicBezTo>
                <a:cubicBezTo>
                  <a:pt x="1935004" y="148114"/>
                  <a:pt x="1931194" y="178594"/>
                  <a:pt x="1928336" y="224314"/>
                </a:cubicBezTo>
                <a:cubicBezTo>
                  <a:pt x="1928336" y="225266"/>
                  <a:pt x="1928336" y="227171"/>
                  <a:pt x="1928336" y="229076"/>
                </a:cubicBezTo>
                <a:cubicBezTo>
                  <a:pt x="1927384" y="231934"/>
                  <a:pt x="1925479" y="234791"/>
                  <a:pt x="1924526" y="236696"/>
                </a:cubicBezTo>
                <a:cubicBezTo>
                  <a:pt x="1921669" y="243364"/>
                  <a:pt x="1918811" y="250984"/>
                  <a:pt x="1915001" y="258604"/>
                </a:cubicBezTo>
                <a:cubicBezTo>
                  <a:pt x="1914049" y="261461"/>
                  <a:pt x="1912144" y="265271"/>
                  <a:pt x="1911191" y="268129"/>
                </a:cubicBezTo>
                <a:cubicBezTo>
                  <a:pt x="1910239" y="265271"/>
                  <a:pt x="1908334" y="262414"/>
                  <a:pt x="1907381" y="259556"/>
                </a:cubicBezTo>
                <a:lnTo>
                  <a:pt x="1907381" y="258604"/>
                </a:lnTo>
                <a:lnTo>
                  <a:pt x="1907381" y="258604"/>
                </a:lnTo>
                <a:cubicBezTo>
                  <a:pt x="1905476" y="256699"/>
                  <a:pt x="1903571" y="254794"/>
                  <a:pt x="1900714" y="253841"/>
                </a:cubicBezTo>
                <a:cubicBezTo>
                  <a:pt x="1899761" y="253841"/>
                  <a:pt x="1898809" y="252889"/>
                  <a:pt x="1897856" y="252889"/>
                </a:cubicBezTo>
                <a:cubicBezTo>
                  <a:pt x="1897856" y="252889"/>
                  <a:pt x="1896904" y="252889"/>
                  <a:pt x="1896904" y="252889"/>
                </a:cubicBezTo>
                <a:cubicBezTo>
                  <a:pt x="1896904" y="251936"/>
                  <a:pt x="1896904" y="251936"/>
                  <a:pt x="1896904" y="250984"/>
                </a:cubicBezTo>
                <a:cubicBezTo>
                  <a:pt x="1896904" y="249079"/>
                  <a:pt x="1897856" y="247174"/>
                  <a:pt x="1897856" y="246221"/>
                </a:cubicBezTo>
                <a:cubicBezTo>
                  <a:pt x="1899761" y="240506"/>
                  <a:pt x="1900714" y="234791"/>
                  <a:pt x="1902619" y="230029"/>
                </a:cubicBezTo>
                <a:cubicBezTo>
                  <a:pt x="1903571" y="228124"/>
                  <a:pt x="1903571" y="226219"/>
                  <a:pt x="1903571" y="226219"/>
                </a:cubicBezTo>
                <a:cubicBezTo>
                  <a:pt x="1903571" y="226219"/>
                  <a:pt x="1903571" y="226219"/>
                  <a:pt x="1902619" y="227171"/>
                </a:cubicBezTo>
                <a:cubicBezTo>
                  <a:pt x="1903571" y="222409"/>
                  <a:pt x="1905476" y="218599"/>
                  <a:pt x="1906429" y="214789"/>
                </a:cubicBezTo>
                <a:cubicBezTo>
                  <a:pt x="1909286" y="205264"/>
                  <a:pt x="1912144" y="196691"/>
                  <a:pt x="1915001" y="190976"/>
                </a:cubicBezTo>
                <a:cubicBezTo>
                  <a:pt x="1919764" y="177641"/>
                  <a:pt x="1922621" y="170021"/>
                  <a:pt x="1922621" y="170021"/>
                </a:cubicBezTo>
                <a:cubicBezTo>
                  <a:pt x="1922621" y="170021"/>
                  <a:pt x="1918811" y="176689"/>
                  <a:pt x="1911191" y="189071"/>
                </a:cubicBezTo>
                <a:cubicBezTo>
                  <a:pt x="1907381" y="194786"/>
                  <a:pt x="1903571" y="203359"/>
                  <a:pt x="1899761" y="211931"/>
                </a:cubicBezTo>
                <a:cubicBezTo>
                  <a:pt x="1897856" y="216694"/>
                  <a:pt x="1894999" y="221456"/>
                  <a:pt x="1893094" y="226219"/>
                </a:cubicBezTo>
                <a:cubicBezTo>
                  <a:pt x="1892141" y="229076"/>
                  <a:pt x="1890236" y="231934"/>
                  <a:pt x="1889284" y="235744"/>
                </a:cubicBezTo>
                <a:cubicBezTo>
                  <a:pt x="1889284" y="234791"/>
                  <a:pt x="1889284" y="233839"/>
                  <a:pt x="1888331" y="232886"/>
                </a:cubicBezTo>
                <a:cubicBezTo>
                  <a:pt x="1888331" y="227171"/>
                  <a:pt x="1888331" y="221456"/>
                  <a:pt x="1889284" y="216694"/>
                </a:cubicBezTo>
                <a:cubicBezTo>
                  <a:pt x="1889284" y="210979"/>
                  <a:pt x="1890236" y="205264"/>
                  <a:pt x="1891189" y="200501"/>
                </a:cubicBezTo>
                <a:cubicBezTo>
                  <a:pt x="1892141" y="195739"/>
                  <a:pt x="1893094" y="190976"/>
                  <a:pt x="1894046" y="187166"/>
                </a:cubicBezTo>
                <a:cubicBezTo>
                  <a:pt x="1895951" y="179546"/>
                  <a:pt x="1897856" y="172879"/>
                  <a:pt x="1899761" y="169069"/>
                </a:cubicBezTo>
                <a:cubicBezTo>
                  <a:pt x="1901666" y="165259"/>
                  <a:pt x="1902619" y="162401"/>
                  <a:pt x="1902619" y="162401"/>
                </a:cubicBezTo>
                <a:cubicBezTo>
                  <a:pt x="1902619" y="162401"/>
                  <a:pt x="1901666" y="164306"/>
                  <a:pt x="1898809" y="168116"/>
                </a:cubicBezTo>
                <a:cubicBezTo>
                  <a:pt x="1895951" y="171926"/>
                  <a:pt x="1893094" y="177641"/>
                  <a:pt x="1890236" y="186214"/>
                </a:cubicBezTo>
                <a:cubicBezTo>
                  <a:pt x="1889284" y="190024"/>
                  <a:pt x="1887379" y="194786"/>
                  <a:pt x="1885474" y="199549"/>
                </a:cubicBezTo>
                <a:cubicBezTo>
                  <a:pt x="1884521" y="204311"/>
                  <a:pt x="1883569" y="209074"/>
                  <a:pt x="1882616" y="213836"/>
                </a:cubicBezTo>
                <a:cubicBezTo>
                  <a:pt x="1882616" y="211931"/>
                  <a:pt x="1882616" y="210026"/>
                  <a:pt x="1882616" y="210026"/>
                </a:cubicBezTo>
                <a:cubicBezTo>
                  <a:pt x="1882616" y="210026"/>
                  <a:pt x="1880711" y="216694"/>
                  <a:pt x="1878806" y="228124"/>
                </a:cubicBezTo>
                <a:cubicBezTo>
                  <a:pt x="1877854" y="232886"/>
                  <a:pt x="1876901" y="237649"/>
                  <a:pt x="1874996" y="243364"/>
                </a:cubicBezTo>
                <a:cubicBezTo>
                  <a:pt x="1874996" y="239554"/>
                  <a:pt x="1874996" y="237649"/>
                  <a:pt x="1874996" y="237649"/>
                </a:cubicBezTo>
                <a:cubicBezTo>
                  <a:pt x="1874996" y="237649"/>
                  <a:pt x="1874044" y="244316"/>
                  <a:pt x="1872139" y="255746"/>
                </a:cubicBezTo>
                <a:cubicBezTo>
                  <a:pt x="1871186" y="260509"/>
                  <a:pt x="1870234" y="266224"/>
                  <a:pt x="1868329" y="270986"/>
                </a:cubicBezTo>
                <a:cubicBezTo>
                  <a:pt x="1868329" y="267176"/>
                  <a:pt x="1869281" y="263366"/>
                  <a:pt x="1869281" y="259556"/>
                </a:cubicBezTo>
                <a:cubicBezTo>
                  <a:pt x="1871186" y="243364"/>
                  <a:pt x="1873091" y="228124"/>
                  <a:pt x="1874996" y="213836"/>
                </a:cubicBezTo>
                <a:cubicBezTo>
                  <a:pt x="1875949" y="207169"/>
                  <a:pt x="1876901" y="200501"/>
                  <a:pt x="1877854" y="193834"/>
                </a:cubicBezTo>
                <a:cubicBezTo>
                  <a:pt x="1878806" y="187166"/>
                  <a:pt x="1880711" y="181451"/>
                  <a:pt x="1881664" y="175736"/>
                </a:cubicBezTo>
                <a:cubicBezTo>
                  <a:pt x="1883569" y="164306"/>
                  <a:pt x="1885474" y="154781"/>
                  <a:pt x="1888331" y="146209"/>
                </a:cubicBezTo>
                <a:cubicBezTo>
                  <a:pt x="1892141" y="130016"/>
                  <a:pt x="1894999" y="120491"/>
                  <a:pt x="1894999" y="120491"/>
                </a:cubicBezTo>
                <a:cubicBezTo>
                  <a:pt x="1894999" y="120491"/>
                  <a:pt x="1891189" y="129064"/>
                  <a:pt x="1885474" y="144304"/>
                </a:cubicBezTo>
                <a:cubicBezTo>
                  <a:pt x="1882616" y="151924"/>
                  <a:pt x="1878806" y="161449"/>
                  <a:pt x="1875949" y="172879"/>
                </a:cubicBezTo>
                <a:cubicBezTo>
                  <a:pt x="1874044" y="178594"/>
                  <a:pt x="1872139" y="184309"/>
                  <a:pt x="1870234" y="190976"/>
                </a:cubicBezTo>
                <a:cubicBezTo>
                  <a:pt x="1868329" y="197644"/>
                  <a:pt x="1867376" y="204311"/>
                  <a:pt x="1865471" y="210979"/>
                </a:cubicBezTo>
                <a:cubicBezTo>
                  <a:pt x="1863566" y="219551"/>
                  <a:pt x="1860709" y="229076"/>
                  <a:pt x="1858804" y="238601"/>
                </a:cubicBezTo>
                <a:cubicBezTo>
                  <a:pt x="1858804" y="221456"/>
                  <a:pt x="1857851" y="206216"/>
                  <a:pt x="1856899" y="194786"/>
                </a:cubicBezTo>
                <a:cubicBezTo>
                  <a:pt x="1855946" y="181451"/>
                  <a:pt x="1854994" y="172879"/>
                  <a:pt x="1854994" y="172879"/>
                </a:cubicBezTo>
                <a:cubicBezTo>
                  <a:pt x="1854994" y="172879"/>
                  <a:pt x="1854041" y="180499"/>
                  <a:pt x="1853089" y="194786"/>
                </a:cubicBezTo>
                <a:cubicBezTo>
                  <a:pt x="1852136" y="208121"/>
                  <a:pt x="1850231" y="228124"/>
                  <a:pt x="1848326" y="250984"/>
                </a:cubicBezTo>
                <a:cubicBezTo>
                  <a:pt x="1847374" y="260509"/>
                  <a:pt x="1846421" y="271939"/>
                  <a:pt x="1845469" y="282416"/>
                </a:cubicBezTo>
                <a:cubicBezTo>
                  <a:pt x="1843564" y="279559"/>
                  <a:pt x="1841659" y="276701"/>
                  <a:pt x="1839754" y="273844"/>
                </a:cubicBezTo>
                <a:cubicBezTo>
                  <a:pt x="1839754" y="270986"/>
                  <a:pt x="1838801" y="269081"/>
                  <a:pt x="1838801" y="269081"/>
                </a:cubicBezTo>
                <a:cubicBezTo>
                  <a:pt x="1838801" y="269081"/>
                  <a:pt x="1838801" y="270034"/>
                  <a:pt x="1838801" y="272891"/>
                </a:cubicBezTo>
                <a:cubicBezTo>
                  <a:pt x="1834039" y="266224"/>
                  <a:pt x="1830229" y="260509"/>
                  <a:pt x="1827371" y="256699"/>
                </a:cubicBezTo>
                <a:cubicBezTo>
                  <a:pt x="1829276" y="216694"/>
                  <a:pt x="1828324" y="190976"/>
                  <a:pt x="1828324" y="190976"/>
                </a:cubicBezTo>
                <a:cubicBezTo>
                  <a:pt x="1828324" y="190976"/>
                  <a:pt x="1826419" y="202406"/>
                  <a:pt x="1822609" y="222409"/>
                </a:cubicBezTo>
                <a:cubicBezTo>
                  <a:pt x="1822609" y="219551"/>
                  <a:pt x="1822609" y="217646"/>
                  <a:pt x="1822609" y="214789"/>
                </a:cubicBezTo>
                <a:cubicBezTo>
                  <a:pt x="1822609" y="196691"/>
                  <a:pt x="1821656" y="178594"/>
                  <a:pt x="1822609" y="161449"/>
                </a:cubicBezTo>
                <a:cubicBezTo>
                  <a:pt x="1823561" y="144304"/>
                  <a:pt x="1823561" y="129064"/>
                  <a:pt x="1823561" y="113824"/>
                </a:cubicBezTo>
                <a:cubicBezTo>
                  <a:pt x="1824514" y="54769"/>
                  <a:pt x="1823561" y="15716"/>
                  <a:pt x="1823561" y="15716"/>
                </a:cubicBezTo>
                <a:cubicBezTo>
                  <a:pt x="1823561" y="15716"/>
                  <a:pt x="1817846" y="54769"/>
                  <a:pt x="1812131" y="112871"/>
                </a:cubicBezTo>
                <a:cubicBezTo>
                  <a:pt x="1811179" y="127159"/>
                  <a:pt x="1809274" y="143351"/>
                  <a:pt x="1807369" y="160496"/>
                </a:cubicBezTo>
                <a:cubicBezTo>
                  <a:pt x="1805464" y="175736"/>
                  <a:pt x="1805464" y="191929"/>
                  <a:pt x="1805464" y="209074"/>
                </a:cubicBezTo>
                <a:cubicBezTo>
                  <a:pt x="1803559" y="210026"/>
                  <a:pt x="1802606" y="210979"/>
                  <a:pt x="1801654" y="211931"/>
                </a:cubicBezTo>
                <a:lnTo>
                  <a:pt x="1801654" y="211931"/>
                </a:lnTo>
                <a:lnTo>
                  <a:pt x="1801654" y="212884"/>
                </a:lnTo>
                <a:cubicBezTo>
                  <a:pt x="1797844" y="221456"/>
                  <a:pt x="1794034" y="229076"/>
                  <a:pt x="1790224" y="237649"/>
                </a:cubicBezTo>
                <a:cubicBezTo>
                  <a:pt x="1790224" y="217646"/>
                  <a:pt x="1790224" y="207169"/>
                  <a:pt x="1790224" y="207169"/>
                </a:cubicBezTo>
                <a:cubicBezTo>
                  <a:pt x="1790224" y="207169"/>
                  <a:pt x="1788319" y="218599"/>
                  <a:pt x="1786414" y="239554"/>
                </a:cubicBezTo>
                <a:cubicBezTo>
                  <a:pt x="1786414" y="243364"/>
                  <a:pt x="1785461" y="246221"/>
                  <a:pt x="1784509" y="250984"/>
                </a:cubicBezTo>
                <a:cubicBezTo>
                  <a:pt x="1784509" y="251936"/>
                  <a:pt x="1784509" y="251936"/>
                  <a:pt x="1783556" y="252889"/>
                </a:cubicBezTo>
                <a:cubicBezTo>
                  <a:pt x="1779746" y="236696"/>
                  <a:pt x="1776889" y="226219"/>
                  <a:pt x="1776889" y="226219"/>
                </a:cubicBezTo>
                <a:cubicBezTo>
                  <a:pt x="1776889" y="226219"/>
                  <a:pt x="1776889" y="236696"/>
                  <a:pt x="1777841" y="253841"/>
                </a:cubicBezTo>
                <a:cubicBezTo>
                  <a:pt x="1774031" y="244316"/>
                  <a:pt x="1771174" y="236696"/>
                  <a:pt x="1768316" y="230029"/>
                </a:cubicBezTo>
                <a:cubicBezTo>
                  <a:pt x="1763554" y="219551"/>
                  <a:pt x="1760696" y="211931"/>
                  <a:pt x="1759744" y="209074"/>
                </a:cubicBezTo>
                <a:cubicBezTo>
                  <a:pt x="1759744" y="209074"/>
                  <a:pt x="1759744" y="208121"/>
                  <a:pt x="1759744" y="208121"/>
                </a:cubicBezTo>
                <a:cubicBezTo>
                  <a:pt x="1761649" y="202406"/>
                  <a:pt x="1761649" y="198596"/>
                  <a:pt x="1761649" y="198596"/>
                </a:cubicBezTo>
                <a:cubicBezTo>
                  <a:pt x="1761649" y="198596"/>
                  <a:pt x="1760696" y="200501"/>
                  <a:pt x="1759744" y="203359"/>
                </a:cubicBezTo>
                <a:cubicBezTo>
                  <a:pt x="1759744" y="200501"/>
                  <a:pt x="1759744" y="197644"/>
                  <a:pt x="1759744" y="195739"/>
                </a:cubicBezTo>
                <a:cubicBezTo>
                  <a:pt x="1760696" y="187166"/>
                  <a:pt x="1760696" y="178594"/>
                  <a:pt x="1761649" y="171926"/>
                </a:cubicBezTo>
                <a:cubicBezTo>
                  <a:pt x="1762601" y="158591"/>
                  <a:pt x="1762601" y="151924"/>
                  <a:pt x="1762601" y="151924"/>
                </a:cubicBezTo>
                <a:cubicBezTo>
                  <a:pt x="1762601" y="151924"/>
                  <a:pt x="1760696" y="159544"/>
                  <a:pt x="1756886" y="171926"/>
                </a:cubicBezTo>
                <a:cubicBezTo>
                  <a:pt x="1754981" y="180499"/>
                  <a:pt x="1752124" y="191929"/>
                  <a:pt x="1749266" y="205264"/>
                </a:cubicBezTo>
                <a:cubicBezTo>
                  <a:pt x="1746409" y="200501"/>
                  <a:pt x="1745456" y="197644"/>
                  <a:pt x="1745456" y="197644"/>
                </a:cubicBezTo>
                <a:cubicBezTo>
                  <a:pt x="1745456" y="197644"/>
                  <a:pt x="1746409" y="201454"/>
                  <a:pt x="1749266" y="208121"/>
                </a:cubicBezTo>
                <a:cubicBezTo>
                  <a:pt x="1748314" y="213836"/>
                  <a:pt x="1747361" y="219551"/>
                  <a:pt x="1746409" y="225266"/>
                </a:cubicBezTo>
                <a:cubicBezTo>
                  <a:pt x="1746409" y="226219"/>
                  <a:pt x="1746409" y="227171"/>
                  <a:pt x="1746409" y="228124"/>
                </a:cubicBezTo>
                <a:cubicBezTo>
                  <a:pt x="1741646" y="193834"/>
                  <a:pt x="1737836" y="171926"/>
                  <a:pt x="1737836" y="171926"/>
                </a:cubicBezTo>
                <a:cubicBezTo>
                  <a:pt x="1737836" y="171926"/>
                  <a:pt x="1736884" y="204311"/>
                  <a:pt x="1738789" y="252889"/>
                </a:cubicBezTo>
                <a:cubicBezTo>
                  <a:pt x="1737836" y="253841"/>
                  <a:pt x="1737836" y="255746"/>
                  <a:pt x="1736884" y="256699"/>
                </a:cubicBezTo>
                <a:cubicBezTo>
                  <a:pt x="1735931" y="253841"/>
                  <a:pt x="1735931" y="252889"/>
                  <a:pt x="1735931" y="252889"/>
                </a:cubicBezTo>
                <a:cubicBezTo>
                  <a:pt x="1735931" y="252889"/>
                  <a:pt x="1735931" y="254794"/>
                  <a:pt x="1735931" y="257651"/>
                </a:cubicBezTo>
                <a:cubicBezTo>
                  <a:pt x="1734979" y="259556"/>
                  <a:pt x="1734026" y="261461"/>
                  <a:pt x="1733074" y="264319"/>
                </a:cubicBezTo>
                <a:cubicBezTo>
                  <a:pt x="1731169" y="270034"/>
                  <a:pt x="1729264" y="276701"/>
                  <a:pt x="1727359" y="283369"/>
                </a:cubicBezTo>
                <a:cubicBezTo>
                  <a:pt x="1725454" y="288131"/>
                  <a:pt x="1723549" y="293846"/>
                  <a:pt x="1722596" y="299561"/>
                </a:cubicBezTo>
                <a:cubicBezTo>
                  <a:pt x="1720691" y="278606"/>
                  <a:pt x="1718786" y="267176"/>
                  <a:pt x="1718786" y="267176"/>
                </a:cubicBezTo>
                <a:cubicBezTo>
                  <a:pt x="1718786" y="267176"/>
                  <a:pt x="1717834" y="286226"/>
                  <a:pt x="1716881" y="317659"/>
                </a:cubicBezTo>
                <a:cubicBezTo>
                  <a:pt x="1716881" y="317659"/>
                  <a:pt x="1716881" y="318611"/>
                  <a:pt x="1716881" y="318611"/>
                </a:cubicBezTo>
                <a:cubicBezTo>
                  <a:pt x="1715929" y="317659"/>
                  <a:pt x="1715929" y="316706"/>
                  <a:pt x="1714976" y="316706"/>
                </a:cubicBezTo>
                <a:cubicBezTo>
                  <a:pt x="1712119" y="307181"/>
                  <a:pt x="1710214" y="297656"/>
                  <a:pt x="1707356" y="288131"/>
                </a:cubicBezTo>
                <a:cubicBezTo>
                  <a:pt x="1708309" y="270034"/>
                  <a:pt x="1709261" y="252889"/>
                  <a:pt x="1709261" y="237649"/>
                </a:cubicBezTo>
                <a:cubicBezTo>
                  <a:pt x="1711166" y="192881"/>
                  <a:pt x="1710214" y="163354"/>
                  <a:pt x="1710214" y="163354"/>
                </a:cubicBezTo>
                <a:cubicBezTo>
                  <a:pt x="1710214" y="163354"/>
                  <a:pt x="1705451" y="189071"/>
                  <a:pt x="1698784" y="229076"/>
                </a:cubicBezTo>
                <a:cubicBezTo>
                  <a:pt x="1696879" y="219551"/>
                  <a:pt x="1695926" y="210979"/>
                  <a:pt x="1694021" y="203359"/>
                </a:cubicBezTo>
                <a:cubicBezTo>
                  <a:pt x="1695926" y="191929"/>
                  <a:pt x="1697831" y="180499"/>
                  <a:pt x="1699736" y="170021"/>
                </a:cubicBezTo>
                <a:cubicBezTo>
                  <a:pt x="1702594" y="151924"/>
                  <a:pt x="1705451" y="134779"/>
                  <a:pt x="1706404" y="119539"/>
                </a:cubicBezTo>
                <a:cubicBezTo>
                  <a:pt x="1708309" y="104299"/>
                  <a:pt x="1709261" y="91916"/>
                  <a:pt x="1710214" y="80486"/>
                </a:cubicBezTo>
                <a:cubicBezTo>
                  <a:pt x="1712119" y="59531"/>
                  <a:pt x="1713071" y="47149"/>
                  <a:pt x="1713071" y="47149"/>
                </a:cubicBezTo>
                <a:cubicBezTo>
                  <a:pt x="1713071" y="47149"/>
                  <a:pt x="1710214" y="59531"/>
                  <a:pt x="1706404" y="80486"/>
                </a:cubicBezTo>
                <a:cubicBezTo>
                  <a:pt x="1704499" y="90964"/>
                  <a:pt x="1701641" y="104299"/>
                  <a:pt x="1698784" y="118586"/>
                </a:cubicBezTo>
                <a:cubicBezTo>
                  <a:pt x="1695926" y="133826"/>
                  <a:pt x="1692116" y="150019"/>
                  <a:pt x="1688306" y="168116"/>
                </a:cubicBezTo>
                <a:cubicBezTo>
                  <a:pt x="1688306" y="169069"/>
                  <a:pt x="1687354" y="170974"/>
                  <a:pt x="1687354" y="171926"/>
                </a:cubicBezTo>
                <a:cubicBezTo>
                  <a:pt x="1685449" y="164306"/>
                  <a:pt x="1684496" y="160496"/>
                  <a:pt x="1684496" y="160496"/>
                </a:cubicBezTo>
                <a:cubicBezTo>
                  <a:pt x="1684496" y="160496"/>
                  <a:pt x="1684496" y="167164"/>
                  <a:pt x="1685449" y="179546"/>
                </a:cubicBezTo>
                <a:cubicBezTo>
                  <a:pt x="1684496" y="185261"/>
                  <a:pt x="1682591" y="191929"/>
                  <a:pt x="1681639" y="197644"/>
                </a:cubicBezTo>
                <a:cubicBezTo>
                  <a:pt x="1680686" y="195739"/>
                  <a:pt x="1680686" y="194786"/>
                  <a:pt x="1680686" y="192881"/>
                </a:cubicBezTo>
                <a:cubicBezTo>
                  <a:pt x="1681639" y="186214"/>
                  <a:pt x="1681639" y="180499"/>
                  <a:pt x="1681639" y="174784"/>
                </a:cubicBezTo>
                <a:cubicBezTo>
                  <a:pt x="1681639" y="162401"/>
                  <a:pt x="1682591" y="151924"/>
                  <a:pt x="1682591" y="143351"/>
                </a:cubicBezTo>
                <a:cubicBezTo>
                  <a:pt x="1682591" y="126206"/>
                  <a:pt x="1683544" y="115729"/>
                  <a:pt x="1683544" y="115729"/>
                </a:cubicBezTo>
                <a:cubicBezTo>
                  <a:pt x="1683544" y="115729"/>
                  <a:pt x="1681639" y="125254"/>
                  <a:pt x="1678781" y="143351"/>
                </a:cubicBezTo>
                <a:cubicBezTo>
                  <a:pt x="1677829" y="151924"/>
                  <a:pt x="1675924" y="162401"/>
                  <a:pt x="1674019" y="174784"/>
                </a:cubicBezTo>
                <a:cubicBezTo>
                  <a:pt x="1672114" y="187166"/>
                  <a:pt x="1669256" y="200501"/>
                  <a:pt x="1666399" y="215741"/>
                </a:cubicBezTo>
                <a:cubicBezTo>
                  <a:pt x="1665446" y="220504"/>
                  <a:pt x="1664494" y="226219"/>
                  <a:pt x="1663541" y="231934"/>
                </a:cubicBezTo>
                <a:cubicBezTo>
                  <a:pt x="1662589" y="228124"/>
                  <a:pt x="1661636" y="225266"/>
                  <a:pt x="1661636" y="225266"/>
                </a:cubicBezTo>
                <a:cubicBezTo>
                  <a:pt x="1661636" y="225266"/>
                  <a:pt x="1661636" y="229076"/>
                  <a:pt x="1662589" y="236696"/>
                </a:cubicBezTo>
                <a:cubicBezTo>
                  <a:pt x="1661636" y="242411"/>
                  <a:pt x="1660684" y="248126"/>
                  <a:pt x="1659731" y="253841"/>
                </a:cubicBezTo>
                <a:cubicBezTo>
                  <a:pt x="1659731" y="252889"/>
                  <a:pt x="1658779" y="251936"/>
                  <a:pt x="1658779" y="251936"/>
                </a:cubicBezTo>
                <a:cubicBezTo>
                  <a:pt x="1654969" y="240506"/>
                  <a:pt x="1650206" y="230981"/>
                  <a:pt x="1646396" y="223361"/>
                </a:cubicBezTo>
                <a:cubicBezTo>
                  <a:pt x="1645444" y="220504"/>
                  <a:pt x="1643539" y="218599"/>
                  <a:pt x="1642586" y="215741"/>
                </a:cubicBezTo>
                <a:cubicBezTo>
                  <a:pt x="1642586" y="210979"/>
                  <a:pt x="1642586" y="207169"/>
                  <a:pt x="1642586" y="202406"/>
                </a:cubicBezTo>
                <a:cubicBezTo>
                  <a:pt x="1641634" y="186214"/>
                  <a:pt x="1641634" y="170021"/>
                  <a:pt x="1640681" y="154781"/>
                </a:cubicBezTo>
                <a:cubicBezTo>
                  <a:pt x="1639729" y="139541"/>
                  <a:pt x="1637824" y="125254"/>
                  <a:pt x="1635919" y="111919"/>
                </a:cubicBezTo>
                <a:cubicBezTo>
                  <a:pt x="1630204" y="58579"/>
                  <a:pt x="1624489" y="23336"/>
                  <a:pt x="1624489" y="23336"/>
                </a:cubicBezTo>
                <a:cubicBezTo>
                  <a:pt x="1624489" y="23336"/>
                  <a:pt x="1623536" y="58579"/>
                  <a:pt x="1624489" y="111919"/>
                </a:cubicBezTo>
                <a:cubicBezTo>
                  <a:pt x="1624489" y="125254"/>
                  <a:pt x="1624489" y="139541"/>
                  <a:pt x="1625441" y="154781"/>
                </a:cubicBezTo>
                <a:cubicBezTo>
                  <a:pt x="1626394" y="170021"/>
                  <a:pt x="1624489" y="186214"/>
                  <a:pt x="1625441" y="202406"/>
                </a:cubicBezTo>
                <a:cubicBezTo>
                  <a:pt x="1625441" y="210026"/>
                  <a:pt x="1625441" y="217646"/>
                  <a:pt x="1625441" y="225266"/>
                </a:cubicBezTo>
                <a:cubicBezTo>
                  <a:pt x="1625441" y="227171"/>
                  <a:pt x="1625441" y="229076"/>
                  <a:pt x="1625441" y="230981"/>
                </a:cubicBezTo>
                <a:cubicBezTo>
                  <a:pt x="1624489" y="230029"/>
                  <a:pt x="1624489" y="228124"/>
                  <a:pt x="1623536" y="227171"/>
                </a:cubicBezTo>
                <a:cubicBezTo>
                  <a:pt x="1620679" y="211931"/>
                  <a:pt x="1619726" y="203359"/>
                  <a:pt x="1619726" y="203359"/>
                </a:cubicBezTo>
                <a:cubicBezTo>
                  <a:pt x="1619726" y="203359"/>
                  <a:pt x="1619726" y="208121"/>
                  <a:pt x="1619726" y="217646"/>
                </a:cubicBezTo>
                <a:cubicBezTo>
                  <a:pt x="1613059" y="201454"/>
                  <a:pt x="1608296" y="190976"/>
                  <a:pt x="1608296" y="190976"/>
                </a:cubicBezTo>
                <a:cubicBezTo>
                  <a:pt x="1608296" y="190976"/>
                  <a:pt x="1612106" y="207169"/>
                  <a:pt x="1619726" y="233839"/>
                </a:cubicBezTo>
                <a:cubicBezTo>
                  <a:pt x="1619726" y="236696"/>
                  <a:pt x="1619726" y="239554"/>
                  <a:pt x="1619726" y="242411"/>
                </a:cubicBezTo>
                <a:cubicBezTo>
                  <a:pt x="1615916" y="236696"/>
                  <a:pt x="1613059" y="233839"/>
                  <a:pt x="1613059" y="233839"/>
                </a:cubicBezTo>
                <a:cubicBezTo>
                  <a:pt x="1613059" y="233839"/>
                  <a:pt x="1614964" y="238601"/>
                  <a:pt x="1619726" y="247174"/>
                </a:cubicBezTo>
                <a:cubicBezTo>
                  <a:pt x="1616869" y="250984"/>
                  <a:pt x="1614011" y="256699"/>
                  <a:pt x="1610201" y="264319"/>
                </a:cubicBezTo>
                <a:cubicBezTo>
                  <a:pt x="1609249" y="266224"/>
                  <a:pt x="1608296" y="268129"/>
                  <a:pt x="1607344" y="270034"/>
                </a:cubicBezTo>
                <a:cubicBezTo>
                  <a:pt x="1607344" y="269081"/>
                  <a:pt x="1606391" y="269081"/>
                  <a:pt x="1606391" y="269081"/>
                </a:cubicBezTo>
                <a:cubicBezTo>
                  <a:pt x="1606391" y="269081"/>
                  <a:pt x="1606391" y="269081"/>
                  <a:pt x="1607344" y="270034"/>
                </a:cubicBezTo>
                <a:cubicBezTo>
                  <a:pt x="1605439" y="273844"/>
                  <a:pt x="1603534" y="277654"/>
                  <a:pt x="1601629" y="282416"/>
                </a:cubicBezTo>
                <a:cubicBezTo>
                  <a:pt x="1601629" y="277654"/>
                  <a:pt x="1600676" y="273844"/>
                  <a:pt x="1600676" y="269081"/>
                </a:cubicBezTo>
                <a:cubicBezTo>
                  <a:pt x="1598771" y="243364"/>
                  <a:pt x="1596866" y="221456"/>
                  <a:pt x="1595914" y="207169"/>
                </a:cubicBezTo>
                <a:cubicBezTo>
                  <a:pt x="1594961" y="191929"/>
                  <a:pt x="1594009" y="183356"/>
                  <a:pt x="1594009" y="183356"/>
                </a:cubicBezTo>
                <a:cubicBezTo>
                  <a:pt x="1594009" y="183356"/>
                  <a:pt x="1593056" y="191929"/>
                  <a:pt x="1592104" y="207169"/>
                </a:cubicBezTo>
                <a:cubicBezTo>
                  <a:pt x="1592104" y="212884"/>
                  <a:pt x="1591151" y="219551"/>
                  <a:pt x="1591151" y="227171"/>
                </a:cubicBezTo>
                <a:cubicBezTo>
                  <a:pt x="1589246" y="216694"/>
                  <a:pt x="1586389" y="207169"/>
                  <a:pt x="1583531" y="197644"/>
                </a:cubicBezTo>
                <a:cubicBezTo>
                  <a:pt x="1581626" y="190976"/>
                  <a:pt x="1579721" y="185261"/>
                  <a:pt x="1578769" y="179546"/>
                </a:cubicBezTo>
                <a:cubicBezTo>
                  <a:pt x="1576864" y="173831"/>
                  <a:pt x="1574959" y="168116"/>
                  <a:pt x="1573054" y="163354"/>
                </a:cubicBezTo>
                <a:cubicBezTo>
                  <a:pt x="1569244" y="152876"/>
                  <a:pt x="1566386" y="144304"/>
                  <a:pt x="1563529" y="137636"/>
                </a:cubicBezTo>
                <a:cubicBezTo>
                  <a:pt x="1556861" y="123349"/>
                  <a:pt x="1554004" y="115729"/>
                  <a:pt x="1554004" y="115729"/>
                </a:cubicBezTo>
                <a:cubicBezTo>
                  <a:pt x="1554004" y="115729"/>
                  <a:pt x="1555909" y="124301"/>
                  <a:pt x="1560671" y="138589"/>
                </a:cubicBezTo>
                <a:cubicBezTo>
                  <a:pt x="1562576" y="146209"/>
                  <a:pt x="1564481" y="154781"/>
                  <a:pt x="1567339" y="165259"/>
                </a:cubicBezTo>
                <a:cubicBezTo>
                  <a:pt x="1568291" y="170021"/>
                  <a:pt x="1569244" y="175736"/>
                  <a:pt x="1571149" y="181451"/>
                </a:cubicBezTo>
                <a:cubicBezTo>
                  <a:pt x="1572101" y="187166"/>
                  <a:pt x="1573054" y="192881"/>
                  <a:pt x="1574006" y="199549"/>
                </a:cubicBezTo>
                <a:cubicBezTo>
                  <a:pt x="1576864" y="211931"/>
                  <a:pt x="1577816" y="226219"/>
                  <a:pt x="1579721" y="240506"/>
                </a:cubicBezTo>
                <a:cubicBezTo>
                  <a:pt x="1581626" y="253841"/>
                  <a:pt x="1582579" y="269081"/>
                  <a:pt x="1584484" y="283369"/>
                </a:cubicBezTo>
                <a:cubicBezTo>
                  <a:pt x="1581626" y="274796"/>
                  <a:pt x="1579721" y="266224"/>
                  <a:pt x="1576864" y="258604"/>
                </a:cubicBezTo>
                <a:cubicBezTo>
                  <a:pt x="1575911" y="255746"/>
                  <a:pt x="1574959" y="252889"/>
                  <a:pt x="1573054" y="249079"/>
                </a:cubicBezTo>
                <a:cubicBezTo>
                  <a:pt x="1573054" y="249079"/>
                  <a:pt x="1573054" y="248126"/>
                  <a:pt x="1573054" y="247174"/>
                </a:cubicBezTo>
                <a:cubicBezTo>
                  <a:pt x="1573054" y="243364"/>
                  <a:pt x="1573054" y="238601"/>
                  <a:pt x="1572101" y="234791"/>
                </a:cubicBezTo>
                <a:cubicBezTo>
                  <a:pt x="1571149" y="221456"/>
                  <a:pt x="1569244" y="209074"/>
                  <a:pt x="1567339" y="198596"/>
                </a:cubicBezTo>
                <a:cubicBezTo>
                  <a:pt x="1566386" y="192881"/>
                  <a:pt x="1564481" y="188119"/>
                  <a:pt x="1563529" y="184309"/>
                </a:cubicBezTo>
                <a:cubicBezTo>
                  <a:pt x="1561624" y="179546"/>
                  <a:pt x="1560671" y="175736"/>
                  <a:pt x="1558766" y="171926"/>
                </a:cubicBezTo>
                <a:cubicBezTo>
                  <a:pt x="1555909" y="164306"/>
                  <a:pt x="1553051" y="159544"/>
                  <a:pt x="1550194" y="155734"/>
                </a:cubicBezTo>
                <a:cubicBezTo>
                  <a:pt x="1548289" y="151924"/>
                  <a:pt x="1546384" y="150019"/>
                  <a:pt x="1546384" y="150019"/>
                </a:cubicBezTo>
                <a:cubicBezTo>
                  <a:pt x="1546384" y="150019"/>
                  <a:pt x="1547336" y="151924"/>
                  <a:pt x="1549241" y="155734"/>
                </a:cubicBezTo>
                <a:cubicBezTo>
                  <a:pt x="1551146" y="159544"/>
                  <a:pt x="1553051" y="165259"/>
                  <a:pt x="1554956" y="171926"/>
                </a:cubicBezTo>
                <a:cubicBezTo>
                  <a:pt x="1555909" y="175736"/>
                  <a:pt x="1556861" y="179546"/>
                  <a:pt x="1557814" y="184309"/>
                </a:cubicBezTo>
                <a:cubicBezTo>
                  <a:pt x="1557814" y="189071"/>
                  <a:pt x="1558766" y="193834"/>
                  <a:pt x="1559719" y="198596"/>
                </a:cubicBezTo>
                <a:cubicBezTo>
                  <a:pt x="1559719" y="203359"/>
                  <a:pt x="1560671" y="208121"/>
                  <a:pt x="1560671" y="213836"/>
                </a:cubicBezTo>
                <a:cubicBezTo>
                  <a:pt x="1560671" y="214789"/>
                  <a:pt x="1560671" y="215741"/>
                  <a:pt x="1559719" y="216694"/>
                </a:cubicBezTo>
                <a:cubicBezTo>
                  <a:pt x="1558766" y="213836"/>
                  <a:pt x="1556861" y="210979"/>
                  <a:pt x="1555909" y="208121"/>
                </a:cubicBezTo>
                <a:cubicBezTo>
                  <a:pt x="1554004" y="203359"/>
                  <a:pt x="1551146" y="199549"/>
                  <a:pt x="1549241" y="194786"/>
                </a:cubicBezTo>
                <a:cubicBezTo>
                  <a:pt x="1545431" y="186214"/>
                  <a:pt x="1541621" y="179546"/>
                  <a:pt x="1537811" y="173831"/>
                </a:cubicBezTo>
                <a:cubicBezTo>
                  <a:pt x="1530191" y="162401"/>
                  <a:pt x="1526381" y="156686"/>
                  <a:pt x="1526381" y="156686"/>
                </a:cubicBezTo>
                <a:cubicBezTo>
                  <a:pt x="1526381" y="156686"/>
                  <a:pt x="1529239" y="163354"/>
                  <a:pt x="1534001" y="175736"/>
                </a:cubicBezTo>
                <a:cubicBezTo>
                  <a:pt x="1536859" y="181451"/>
                  <a:pt x="1539716" y="189071"/>
                  <a:pt x="1542574" y="197644"/>
                </a:cubicBezTo>
                <a:cubicBezTo>
                  <a:pt x="1543526" y="201454"/>
                  <a:pt x="1545431" y="205264"/>
                  <a:pt x="1546384" y="209074"/>
                </a:cubicBezTo>
                <a:cubicBezTo>
                  <a:pt x="1546384" y="208121"/>
                  <a:pt x="1545431" y="208121"/>
                  <a:pt x="1545431" y="208121"/>
                </a:cubicBezTo>
                <a:cubicBezTo>
                  <a:pt x="1545431" y="208121"/>
                  <a:pt x="1546384" y="209074"/>
                  <a:pt x="1546384" y="210979"/>
                </a:cubicBezTo>
                <a:cubicBezTo>
                  <a:pt x="1548289" y="215741"/>
                  <a:pt x="1549241" y="220504"/>
                  <a:pt x="1551146" y="226219"/>
                </a:cubicBezTo>
                <a:cubicBezTo>
                  <a:pt x="1552099" y="228124"/>
                  <a:pt x="1552099" y="229076"/>
                  <a:pt x="1552099" y="230981"/>
                </a:cubicBezTo>
                <a:cubicBezTo>
                  <a:pt x="1552099" y="232886"/>
                  <a:pt x="1553051" y="233839"/>
                  <a:pt x="1553051" y="235744"/>
                </a:cubicBezTo>
                <a:cubicBezTo>
                  <a:pt x="1553051" y="237649"/>
                  <a:pt x="1553051" y="239554"/>
                  <a:pt x="1554004" y="241459"/>
                </a:cubicBezTo>
                <a:cubicBezTo>
                  <a:pt x="1554004" y="242411"/>
                  <a:pt x="1554004" y="243364"/>
                  <a:pt x="1554004" y="244316"/>
                </a:cubicBezTo>
                <a:cubicBezTo>
                  <a:pt x="1554004" y="246221"/>
                  <a:pt x="1553051" y="248126"/>
                  <a:pt x="1553051" y="250031"/>
                </a:cubicBezTo>
                <a:cubicBezTo>
                  <a:pt x="1551146" y="253841"/>
                  <a:pt x="1549241" y="257651"/>
                  <a:pt x="1547336" y="263366"/>
                </a:cubicBezTo>
                <a:cubicBezTo>
                  <a:pt x="1545431" y="258604"/>
                  <a:pt x="1543526" y="254794"/>
                  <a:pt x="1542574" y="251936"/>
                </a:cubicBezTo>
                <a:cubicBezTo>
                  <a:pt x="1542574" y="249079"/>
                  <a:pt x="1542574" y="245269"/>
                  <a:pt x="1542574" y="243364"/>
                </a:cubicBezTo>
                <a:cubicBezTo>
                  <a:pt x="1542574" y="230029"/>
                  <a:pt x="1542574" y="222409"/>
                  <a:pt x="1542574" y="222409"/>
                </a:cubicBezTo>
                <a:cubicBezTo>
                  <a:pt x="1542574" y="222409"/>
                  <a:pt x="1541621" y="230029"/>
                  <a:pt x="1538764" y="243364"/>
                </a:cubicBezTo>
                <a:cubicBezTo>
                  <a:pt x="1538764" y="243364"/>
                  <a:pt x="1538764" y="243364"/>
                  <a:pt x="1538764" y="243364"/>
                </a:cubicBezTo>
                <a:cubicBezTo>
                  <a:pt x="1534001" y="232886"/>
                  <a:pt x="1531144" y="226219"/>
                  <a:pt x="1531144" y="226219"/>
                </a:cubicBezTo>
                <a:cubicBezTo>
                  <a:pt x="1531144" y="226219"/>
                  <a:pt x="1533049" y="234791"/>
                  <a:pt x="1537811" y="250031"/>
                </a:cubicBezTo>
                <a:cubicBezTo>
                  <a:pt x="1537811" y="252889"/>
                  <a:pt x="1536859" y="255746"/>
                  <a:pt x="1536859" y="258604"/>
                </a:cubicBezTo>
                <a:cubicBezTo>
                  <a:pt x="1534954" y="251936"/>
                  <a:pt x="1533049" y="245269"/>
                  <a:pt x="1531144" y="239554"/>
                </a:cubicBezTo>
                <a:cubicBezTo>
                  <a:pt x="1529239" y="232886"/>
                  <a:pt x="1527334" y="227171"/>
                  <a:pt x="1525429" y="220504"/>
                </a:cubicBezTo>
                <a:cubicBezTo>
                  <a:pt x="1524476" y="217646"/>
                  <a:pt x="1523524" y="214789"/>
                  <a:pt x="1521619" y="211931"/>
                </a:cubicBezTo>
                <a:cubicBezTo>
                  <a:pt x="1518761" y="173831"/>
                  <a:pt x="1515904" y="150019"/>
                  <a:pt x="1515904" y="150019"/>
                </a:cubicBezTo>
                <a:cubicBezTo>
                  <a:pt x="1515904" y="150019"/>
                  <a:pt x="1514951" y="166211"/>
                  <a:pt x="1513046" y="192881"/>
                </a:cubicBezTo>
                <a:cubicBezTo>
                  <a:pt x="1510189" y="187166"/>
                  <a:pt x="1508284" y="182404"/>
                  <a:pt x="1506379" y="177641"/>
                </a:cubicBezTo>
                <a:cubicBezTo>
                  <a:pt x="1499711" y="163354"/>
                  <a:pt x="1495901" y="154781"/>
                  <a:pt x="1495901" y="154781"/>
                </a:cubicBezTo>
                <a:cubicBezTo>
                  <a:pt x="1495901" y="154781"/>
                  <a:pt x="1497806" y="163354"/>
                  <a:pt x="1502569" y="178594"/>
                </a:cubicBezTo>
                <a:cubicBezTo>
                  <a:pt x="1503521" y="182404"/>
                  <a:pt x="1504474" y="186214"/>
                  <a:pt x="1505426" y="190024"/>
                </a:cubicBezTo>
                <a:cubicBezTo>
                  <a:pt x="1505426" y="189071"/>
                  <a:pt x="1504474" y="189071"/>
                  <a:pt x="1504474" y="189071"/>
                </a:cubicBezTo>
                <a:cubicBezTo>
                  <a:pt x="1504474" y="189071"/>
                  <a:pt x="1506379" y="196691"/>
                  <a:pt x="1510189" y="210026"/>
                </a:cubicBezTo>
                <a:cubicBezTo>
                  <a:pt x="1510189" y="210979"/>
                  <a:pt x="1511141" y="212884"/>
                  <a:pt x="1511141" y="213836"/>
                </a:cubicBezTo>
                <a:cubicBezTo>
                  <a:pt x="1511141" y="220504"/>
                  <a:pt x="1510189" y="227171"/>
                  <a:pt x="1510189" y="233839"/>
                </a:cubicBezTo>
                <a:cubicBezTo>
                  <a:pt x="1510189" y="241459"/>
                  <a:pt x="1509236" y="250031"/>
                  <a:pt x="1509236" y="258604"/>
                </a:cubicBezTo>
                <a:cubicBezTo>
                  <a:pt x="1503521" y="241459"/>
                  <a:pt x="1498759" y="230981"/>
                  <a:pt x="1498759" y="230981"/>
                </a:cubicBezTo>
                <a:cubicBezTo>
                  <a:pt x="1498759" y="230981"/>
                  <a:pt x="1501616" y="248126"/>
                  <a:pt x="1508284" y="275749"/>
                </a:cubicBezTo>
                <a:cubicBezTo>
                  <a:pt x="1508284" y="279559"/>
                  <a:pt x="1508284" y="283369"/>
                  <a:pt x="1507331" y="288131"/>
                </a:cubicBezTo>
                <a:cubicBezTo>
                  <a:pt x="1506379" y="290036"/>
                  <a:pt x="1505426" y="290989"/>
                  <a:pt x="1504474" y="292894"/>
                </a:cubicBezTo>
                <a:cubicBezTo>
                  <a:pt x="1503521" y="294799"/>
                  <a:pt x="1501616" y="296704"/>
                  <a:pt x="1500664" y="298609"/>
                </a:cubicBezTo>
                <a:cubicBezTo>
                  <a:pt x="1497806" y="287179"/>
                  <a:pt x="1495901" y="275749"/>
                  <a:pt x="1493044" y="266224"/>
                </a:cubicBezTo>
                <a:cubicBezTo>
                  <a:pt x="1495901" y="253841"/>
                  <a:pt x="1497806" y="246221"/>
                  <a:pt x="1497806" y="246221"/>
                </a:cubicBezTo>
                <a:cubicBezTo>
                  <a:pt x="1497806" y="246221"/>
                  <a:pt x="1495901" y="251936"/>
                  <a:pt x="1491139" y="260509"/>
                </a:cubicBezTo>
                <a:cubicBezTo>
                  <a:pt x="1491139" y="260509"/>
                  <a:pt x="1491139" y="259556"/>
                  <a:pt x="1491139" y="259556"/>
                </a:cubicBezTo>
                <a:cubicBezTo>
                  <a:pt x="1491139" y="253841"/>
                  <a:pt x="1490186" y="249079"/>
                  <a:pt x="1490186" y="244316"/>
                </a:cubicBezTo>
                <a:cubicBezTo>
                  <a:pt x="1490186" y="242411"/>
                  <a:pt x="1490186" y="240506"/>
                  <a:pt x="1489234" y="238601"/>
                </a:cubicBezTo>
                <a:cubicBezTo>
                  <a:pt x="1489234" y="237649"/>
                  <a:pt x="1489234" y="237649"/>
                  <a:pt x="1489234" y="237649"/>
                </a:cubicBezTo>
                <a:cubicBezTo>
                  <a:pt x="1489234" y="237649"/>
                  <a:pt x="1489234" y="237649"/>
                  <a:pt x="1489234" y="238601"/>
                </a:cubicBezTo>
                <a:cubicBezTo>
                  <a:pt x="1488281" y="230981"/>
                  <a:pt x="1488281" y="225266"/>
                  <a:pt x="1486376" y="219551"/>
                </a:cubicBezTo>
                <a:cubicBezTo>
                  <a:pt x="1483519" y="206216"/>
                  <a:pt x="1482566" y="198596"/>
                  <a:pt x="1482566" y="198596"/>
                </a:cubicBezTo>
                <a:cubicBezTo>
                  <a:pt x="1482566" y="198596"/>
                  <a:pt x="1482566" y="206216"/>
                  <a:pt x="1482566" y="220504"/>
                </a:cubicBezTo>
                <a:cubicBezTo>
                  <a:pt x="1482566" y="222409"/>
                  <a:pt x="1482566" y="225266"/>
                  <a:pt x="1482566" y="228124"/>
                </a:cubicBezTo>
                <a:cubicBezTo>
                  <a:pt x="1476851" y="206216"/>
                  <a:pt x="1473041" y="193834"/>
                  <a:pt x="1473041" y="193834"/>
                </a:cubicBezTo>
                <a:cubicBezTo>
                  <a:pt x="1473041" y="193834"/>
                  <a:pt x="1474946" y="220504"/>
                  <a:pt x="1479709" y="259556"/>
                </a:cubicBezTo>
                <a:cubicBezTo>
                  <a:pt x="1479709" y="260509"/>
                  <a:pt x="1478756" y="261461"/>
                  <a:pt x="1478756" y="262414"/>
                </a:cubicBezTo>
                <a:cubicBezTo>
                  <a:pt x="1477804" y="263366"/>
                  <a:pt x="1477804" y="265271"/>
                  <a:pt x="1476851" y="266224"/>
                </a:cubicBezTo>
                <a:cubicBezTo>
                  <a:pt x="1476851" y="263366"/>
                  <a:pt x="1475899" y="260509"/>
                  <a:pt x="1475899" y="257651"/>
                </a:cubicBezTo>
                <a:cubicBezTo>
                  <a:pt x="1473994" y="244316"/>
                  <a:pt x="1473041" y="232886"/>
                  <a:pt x="1471136" y="221456"/>
                </a:cubicBezTo>
                <a:cubicBezTo>
                  <a:pt x="1469231" y="210979"/>
                  <a:pt x="1468279" y="201454"/>
                  <a:pt x="1466374" y="193834"/>
                </a:cubicBezTo>
                <a:cubicBezTo>
                  <a:pt x="1462564" y="178594"/>
                  <a:pt x="1460659" y="170021"/>
                  <a:pt x="1460659" y="170021"/>
                </a:cubicBezTo>
                <a:cubicBezTo>
                  <a:pt x="1460659" y="170021"/>
                  <a:pt x="1461611" y="178594"/>
                  <a:pt x="1462564" y="193834"/>
                </a:cubicBezTo>
                <a:cubicBezTo>
                  <a:pt x="1463516" y="201454"/>
                  <a:pt x="1463516" y="210979"/>
                  <a:pt x="1464469" y="221456"/>
                </a:cubicBezTo>
                <a:cubicBezTo>
                  <a:pt x="1465421" y="231934"/>
                  <a:pt x="1465421" y="244316"/>
                  <a:pt x="1465421" y="257651"/>
                </a:cubicBezTo>
                <a:cubicBezTo>
                  <a:pt x="1465421" y="263366"/>
                  <a:pt x="1465421" y="269081"/>
                  <a:pt x="1465421" y="275749"/>
                </a:cubicBezTo>
                <a:cubicBezTo>
                  <a:pt x="1462564" y="265271"/>
                  <a:pt x="1458754" y="254794"/>
                  <a:pt x="1455896" y="246221"/>
                </a:cubicBezTo>
                <a:cubicBezTo>
                  <a:pt x="1453039" y="235744"/>
                  <a:pt x="1450181" y="226219"/>
                  <a:pt x="1447324" y="218599"/>
                </a:cubicBezTo>
                <a:cubicBezTo>
                  <a:pt x="1442561" y="203359"/>
                  <a:pt x="1439704" y="194786"/>
                  <a:pt x="1439704" y="194786"/>
                </a:cubicBezTo>
                <a:cubicBezTo>
                  <a:pt x="1439704" y="194786"/>
                  <a:pt x="1440656" y="202406"/>
                  <a:pt x="1442561" y="215741"/>
                </a:cubicBezTo>
                <a:cubicBezTo>
                  <a:pt x="1439704" y="203359"/>
                  <a:pt x="1437799" y="193834"/>
                  <a:pt x="1435894" y="185261"/>
                </a:cubicBezTo>
                <a:cubicBezTo>
                  <a:pt x="1435894" y="169069"/>
                  <a:pt x="1435894" y="159544"/>
                  <a:pt x="1435894" y="159544"/>
                </a:cubicBezTo>
                <a:cubicBezTo>
                  <a:pt x="1435894" y="159544"/>
                  <a:pt x="1434941" y="164306"/>
                  <a:pt x="1433036" y="173831"/>
                </a:cubicBezTo>
                <a:cubicBezTo>
                  <a:pt x="1431131" y="165259"/>
                  <a:pt x="1430179" y="160496"/>
                  <a:pt x="1430179" y="160496"/>
                </a:cubicBezTo>
                <a:cubicBezTo>
                  <a:pt x="1430179" y="160496"/>
                  <a:pt x="1430179" y="162401"/>
                  <a:pt x="1430179" y="166211"/>
                </a:cubicBezTo>
                <a:cubicBezTo>
                  <a:pt x="1428274" y="158591"/>
                  <a:pt x="1427321" y="151924"/>
                  <a:pt x="1425416" y="147161"/>
                </a:cubicBezTo>
                <a:cubicBezTo>
                  <a:pt x="1421606" y="134779"/>
                  <a:pt x="1418749" y="127159"/>
                  <a:pt x="1418749" y="127159"/>
                </a:cubicBezTo>
                <a:cubicBezTo>
                  <a:pt x="1418749" y="127159"/>
                  <a:pt x="1419701" y="134779"/>
                  <a:pt x="1421606" y="148114"/>
                </a:cubicBezTo>
                <a:cubicBezTo>
                  <a:pt x="1422559" y="154781"/>
                  <a:pt x="1423511" y="162401"/>
                  <a:pt x="1423511" y="171926"/>
                </a:cubicBezTo>
                <a:cubicBezTo>
                  <a:pt x="1424464" y="181451"/>
                  <a:pt x="1424464" y="190976"/>
                  <a:pt x="1425416" y="202406"/>
                </a:cubicBezTo>
                <a:cubicBezTo>
                  <a:pt x="1425416" y="208121"/>
                  <a:pt x="1426369" y="212884"/>
                  <a:pt x="1426369" y="218599"/>
                </a:cubicBezTo>
                <a:cubicBezTo>
                  <a:pt x="1425416" y="224314"/>
                  <a:pt x="1424464" y="230029"/>
                  <a:pt x="1424464" y="235744"/>
                </a:cubicBezTo>
                <a:cubicBezTo>
                  <a:pt x="1423511" y="231934"/>
                  <a:pt x="1422559" y="229076"/>
                  <a:pt x="1421606" y="226219"/>
                </a:cubicBezTo>
                <a:cubicBezTo>
                  <a:pt x="1419701" y="219551"/>
                  <a:pt x="1416844" y="214789"/>
                  <a:pt x="1415891" y="210026"/>
                </a:cubicBezTo>
                <a:cubicBezTo>
                  <a:pt x="1412081" y="201454"/>
                  <a:pt x="1410176" y="195739"/>
                  <a:pt x="1410176" y="195739"/>
                </a:cubicBezTo>
                <a:cubicBezTo>
                  <a:pt x="1410176" y="195739"/>
                  <a:pt x="1411129" y="201454"/>
                  <a:pt x="1412081" y="210979"/>
                </a:cubicBezTo>
                <a:cubicBezTo>
                  <a:pt x="1413034" y="215741"/>
                  <a:pt x="1413986" y="221456"/>
                  <a:pt x="1414939" y="228124"/>
                </a:cubicBezTo>
                <a:cubicBezTo>
                  <a:pt x="1415891" y="234791"/>
                  <a:pt x="1416844" y="241459"/>
                  <a:pt x="1416844" y="250031"/>
                </a:cubicBezTo>
                <a:cubicBezTo>
                  <a:pt x="1416844" y="255746"/>
                  <a:pt x="1417796" y="261461"/>
                  <a:pt x="1418749" y="268129"/>
                </a:cubicBezTo>
                <a:cubicBezTo>
                  <a:pt x="1416844" y="270986"/>
                  <a:pt x="1414939" y="273844"/>
                  <a:pt x="1413034" y="277654"/>
                </a:cubicBezTo>
                <a:cubicBezTo>
                  <a:pt x="1412081" y="275749"/>
                  <a:pt x="1412081" y="273844"/>
                  <a:pt x="1411129" y="271939"/>
                </a:cubicBezTo>
                <a:cubicBezTo>
                  <a:pt x="1406366" y="237649"/>
                  <a:pt x="1401604" y="215741"/>
                  <a:pt x="1401604" y="215741"/>
                </a:cubicBezTo>
                <a:cubicBezTo>
                  <a:pt x="1401604" y="215741"/>
                  <a:pt x="1401604" y="226219"/>
                  <a:pt x="1400651" y="243364"/>
                </a:cubicBezTo>
                <a:cubicBezTo>
                  <a:pt x="1397794" y="233839"/>
                  <a:pt x="1394936" y="226219"/>
                  <a:pt x="1392079" y="219551"/>
                </a:cubicBezTo>
                <a:cubicBezTo>
                  <a:pt x="1392079" y="217646"/>
                  <a:pt x="1393031" y="215741"/>
                  <a:pt x="1393031" y="213836"/>
                </a:cubicBezTo>
                <a:cubicBezTo>
                  <a:pt x="1393984" y="212884"/>
                  <a:pt x="1394936" y="211931"/>
                  <a:pt x="1395889" y="210979"/>
                </a:cubicBezTo>
                <a:cubicBezTo>
                  <a:pt x="1399699" y="207169"/>
                  <a:pt x="1400651" y="205264"/>
                  <a:pt x="1400651" y="205264"/>
                </a:cubicBezTo>
                <a:cubicBezTo>
                  <a:pt x="1400651" y="205264"/>
                  <a:pt x="1398746" y="207169"/>
                  <a:pt x="1394936" y="210026"/>
                </a:cubicBezTo>
                <a:cubicBezTo>
                  <a:pt x="1394936" y="210026"/>
                  <a:pt x="1393984" y="210979"/>
                  <a:pt x="1393031" y="210979"/>
                </a:cubicBezTo>
                <a:cubicBezTo>
                  <a:pt x="1393984" y="205264"/>
                  <a:pt x="1394936" y="202406"/>
                  <a:pt x="1394936" y="202406"/>
                </a:cubicBezTo>
                <a:cubicBezTo>
                  <a:pt x="1394936" y="202406"/>
                  <a:pt x="1393031" y="206216"/>
                  <a:pt x="1391126" y="212884"/>
                </a:cubicBezTo>
                <a:cubicBezTo>
                  <a:pt x="1391126" y="212884"/>
                  <a:pt x="1390174" y="213836"/>
                  <a:pt x="1390174" y="213836"/>
                </a:cubicBezTo>
                <a:cubicBezTo>
                  <a:pt x="1386364" y="204311"/>
                  <a:pt x="1384459" y="199549"/>
                  <a:pt x="1384459" y="199549"/>
                </a:cubicBezTo>
                <a:cubicBezTo>
                  <a:pt x="1384459" y="199549"/>
                  <a:pt x="1385411" y="205264"/>
                  <a:pt x="1387316" y="215741"/>
                </a:cubicBezTo>
                <a:cubicBezTo>
                  <a:pt x="1384459" y="218599"/>
                  <a:pt x="1382554" y="220504"/>
                  <a:pt x="1378744" y="224314"/>
                </a:cubicBezTo>
                <a:cubicBezTo>
                  <a:pt x="1374934" y="229076"/>
                  <a:pt x="1371124" y="233839"/>
                  <a:pt x="1367314" y="240506"/>
                </a:cubicBezTo>
                <a:cubicBezTo>
                  <a:pt x="1363504" y="230029"/>
                  <a:pt x="1358741" y="219551"/>
                  <a:pt x="1354931" y="209074"/>
                </a:cubicBezTo>
                <a:cubicBezTo>
                  <a:pt x="1354931" y="199549"/>
                  <a:pt x="1354931" y="191929"/>
                  <a:pt x="1354931" y="185261"/>
                </a:cubicBezTo>
                <a:cubicBezTo>
                  <a:pt x="1354931" y="167164"/>
                  <a:pt x="1354931" y="157639"/>
                  <a:pt x="1354931" y="157639"/>
                </a:cubicBezTo>
                <a:cubicBezTo>
                  <a:pt x="1354931" y="157639"/>
                  <a:pt x="1353026" y="168116"/>
                  <a:pt x="1351121" y="185261"/>
                </a:cubicBezTo>
                <a:cubicBezTo>
                  <a:pt x="1350169" y="189071"/>
                  <a:pt x="1350169" y="192881"/>
                  <a:pt x="1349216" y="197644"/>
                </a:cubicBezTo>
                <a:cubicBezTo>
                  <a:pt x="1347311" y="193834"/>
                  <a:pt x="1345406" y="190024"/>
                  <a:pt x="1343501" y="186214"/>
                </a:cubicBezTo>
                <a:cubicBezTo>
                  <a:pt x="1343501" y="181451"/>
                  <a:pt x="1344454" y="175736"/>
                  <a:pt x="1344454" y="171926"/>
                </a:cubicBezTo>
                <a:cubicBezTo>
                  <a:pt x="1344454" y="166211"/>
                  <a:pt x="1344454" y="161449"/>
                  <a:pt x="1344454" y="157639"/>
                </a:cubicBezTo>
                <a:cubicBezTo>
                  <a:pt x="1344454" y="151924"/>
                  <a:pt x="1345406" y="147161"/>
                  <a:pt x="1345406" y="142399"/>
                </a:cubicBezTo>
                <a:cubicBezTo>
                  <a:pt x="1346359" y="129064"/>
                  <a:pt x="1346359" y="120491"/>
                  <a:pt x="1346359" y="120491"/>
                </a:cubicBezTo>
                <a:cubicBezTo>
                  <a:pt x="1346359" y="120491"/>
                  <a:pt x="1344454" y="128111"/>
                  <a:pt x="1341596" y="141446"/>
                </a:cubicBezTo>
                <a:cubicBezTo>
                  <a:pt x="1340644" y="148114"/>
                  <a:pt x="1338739" y="156686"/>
                  <a:pt x="1336834" y="166211"/>
                </a:cubicBezTo>
                <a:cubicBezTo>
                  <a:pt x="1336834" y="167164"/>
                  <a:pt x="1336834" y="168116"/>
                  <a:pt x="1335881" y="169069"/>
                </a:cubicBezTo>
                <a:cubicBezTo>
                  <a:pt x="1333024" y="162401"/>
                  <a:pt x="1330166" y="156686"/>
                  <a:pt x="1327309" y="150971"/>
                </a:cubicBezTo>
                <a:cubicBezTo>
                  <a:pt x="1299686" y="91916"/>
                  <a:pt x="1280636" y="53816"/>
                  <a:pt x="1280636" y="53816"/>
                </a:cubicBezTo>
                <a:cubicBezTo>
                  <a:pt x="1280636" y="53816"/>
                  <a:pt x="1293971" y="94774"/>
                  <a:pt x="1317784" y="155734"/>
                </a:cubicBezTo>
                <a:cubicBezTo>
                  <a:pt x="1322546" y="168116"/>
                  <a:pt x="1327309" y="180499"/>
                  <a:pt x="1332071" y="193834"/>
                </a:cubicBezTo>
                <a:cubicBezTo>
                  <a:pt x="1332071" y="195739"/>
                  <a:pt x="1332071" y="196691"/>
                  <a:pt x="1331119" y="197644"/>
                </a:cubicBezTo>
                <a:cubicBezTo>
                  <a:pt x="1329214" y="209074"/>
                  <a:pt x="1327309" y="222409"/>
                  <a:pt x="1326356" y="235744"/>
                </a:cubicBezTo>
                <a:cubicBezTo>
                  <a:pt x="1324451" y="249079"/>
                  <a:pt x="1323499" y="263366"/>
                  <a:pt x="1321594" y="277654"/>
                </a:cubicBezTo>
                <a:cubicBezTo>
                  <a:pt x="1321594" y="283369"/>
                  <a:pt x="1320641" y="288131"/>
                  <a:pt x="1319689" y="293846"/>
                </a:cubicBezTo>
                <a:cubicBezTo>
                  <a:pt x="1318736" y="292894"/>
                  <a:pt x="1318736" y="291941"/>
                  <a:pt x="1317784" y="290989"/>
                </a:cubicBezTo>
                <a:cubicBezTo>
                  <a:pt x="1317784" y="289084"/>
                  <a:pt x="1317784" y="289084"/>
                  <a:pt x="1317784" y="289084"/>
                </a:cubicBezTo>
                <a:cubicBezTo>
                  <a:pt x="1317784" y="289084"/>
                  <a:pt x="1317784" y="290036"/>
                  <a:pt x="1316831" y="290989"/>
                </a:cubicBezTo>
                <a:cubicBezTo>
                  <a:pt x="1316831" y="290036"/>
                  <a:pt x="1315879" y="289084"/>
                  <a:pt x="1315879" y="288131"/>
                </a:cubicBezTo>
                <a:cubicBezTo>
                  <a:pt x="1314926" y="287179"/>
                  <a:pt x="1314926" y="286226"/>
                  <a:pt x="1313974" y="285274"/>
                </a:cubicBezTo>
                <a:cubicBezTo>
                  <a:pt x="1315879" y="259556"/>
                  <a:pt x="1316831" y="244316"/>
                  <a:pt x="1316831" y="244316"/>
                </a:cubicBezTo>
                <a:cubicBezTo>
                  <a:pt x="1316831" y="244316"/>
                  <a:pt x="1313974" y="256699"/>
                  <a:pt x="1309211" y="277654"/>
                </a:cubicBezTo>
                <a:cubicBezTo>
                  <a:pt x="1305401" y="271939"/>
                  <a:pt x="1302544" y="266224"/>
                  <a:pt x="1298734" y="260509"/>
                </a:cubicBezTo>
                <a:cubicBezTo>
                  <a:pt x="1304449" y="235744"/>
                  <a:pt x="1310164" y="213836"/>
                  <a:pt x="1313974" y="199549"/>
                </a:cubicBezTo>
                <a:cubicBezTo>
                  <a:pt x="1317784" y="182404"/>
                  <a:pt x="1319689" y="172879"/>
                  <a:pt x="1319689" y="172879"/>
                </a:cubicBezTo>
                <a:cubicBezTo>
                  <a:pt x="1319689" y="172879"/>
                  <a:pt x="1307306" y="202406"/>
                  <a:pt x="1291114" y="249079"/>
                </a:cubicBezTo>
                <a:cubicBezTo>
                  <a:pt x="1287304" y="243364"/>
                  <a:pt x="1284446" y="238601"/>
                  <a:pt x="1281589" y="234791"/>
                </a:cubicBezTo>
                <a:cubicBezTo>
                  <a:pt x="1273016" y="222409"/>
                  <a:pt x="1267301" y="215741"/>
                  <a:pt x="1267301" y="215741"/>
                </a:cubicBezTo>
                <a:cubicBezTo>
                  <a:pt x="1267301" y="215741"/>
                  <a:pt x="1270159" y="222409"/>
                  <a:pt x="1275874" y="232886"/>
                </a:cubicBezTo>
                <a:cubicBezTo>
                  <a:pt x="1274921" y="234791"/>
                  <a:pt x="1273969" y="238601"/>
                  <a:pt x="1272064" y="243364"/>
                </a:cubicBezTo>
                <a:cubicBezTo>
                  <a:pt x="1268254" y="237649"/>
                  <a:pt x="1264444" y="231934"/>
                  <a:pt x="1261586" y="227171"/>
                </a:cubicBezTo>
                <a:cubicBezTo>
                  <a:pt x="1257776" y="221456"/>
                  <a:pt x="1253014" y="215741"/>
                  <a:pt x="1249204" y="210979"/>
                </a:cubicBezTo>
                <a:cubicBezTo>
                  <a:pt x="1248251" y="210026"/>
                  <a:pt x="1248251" y="209074"/>
                  <a:pt x="1247299" y="208121"/>
                </a:cubicBezTo>
                <a:cubicBezTo>
                  <a:pt x="1250156" y="203359"/>
                  <a:pt x="1251109" y="199549"/>
                  <a:pt x="1251109" y="199549"/>
                </a:cubicBezTo>
                <a:cubicBezTo>
                  <a:pt x="1251109" y="199549"/>
                  <a:pt x="1249204" y="202406"/>
                  <a:pt x="1246346" y="206216"/>
                </a:cubicBezTo>
                <a:cubicBezTo>
                  <a:pt x="1239679" y="197644"/>
                  <a:pt x="1233964" y="190024"/>
                  <a:pt x="1229201" y="184309"/>
                </a:cubicBezTo>
                <a:cubicBezTo>
                  <a:pt x="1217771" y="170974"/>
                  <a:pt x="1211104" y="162401"/>
                  <a:pt x="1211104" y="162401"/>
                </a:cubicBezTo>
                <a:cubicBezTo>
                  <a:pt x="1211104" y="162401"/>
                  <a:pt x="1216819" y="170974"/>
                  <a:pt x="1226344" y="186214"/>
                </a:cubicBezTo>
                <a:cubicBezTo>
                  <a:pt x="1231106" y="192881"/>
                  <a:pt x="1235869" y="202406"/>
                  <a:pt x="1242536" y="211931"/>
                </a:cubicBezTo>
                <a:cubicBezTo>
                  <a:pt x="1240631" y="214789"/>
                  <a:pt x="1238726" y="217646"/>
                  <a:pt x="1236821" y="220504"/>
                </a:cubicBezTo>
                <a:cubicBezTo>
                  <a:pt x="1235869" y="222409"/>
                  <a:pt x="1234916" y="224314"/>
                  <a:pt x="1233011" y="226219"/>
                </a:cubicBezTo>
                <a:cubicBezTo>
                  <a:pt x="1233011" y="221456"/>
                  <a:pt x="1232059" y="217646"/>
                  <a:pt x="1231106" y="212884"/>
                </a:cubicBezTo>
                <a:cubicBezTo>
                  <a:pt x="1231106" y="211931"/>
                  <a:pt x="1230154" y="210026"/>
                  <a:pt x="1228249" y="209074"/>
                </a:cubicBezTo>
                <a:cubicBezTo>
                  <a:pt x="1228249" y="209074"/>
                  <a:pt x="1227296" y="209074"/>
                  <a:pt x="1226344" y="209074"/>
                </a:cubicBezTo>
                <a:cubicBezTo>
                  <a:pt x="1225391" y="206216"/>
                  <a:pt x="1224439" y="202406"/>
                  <a:pt x="1223486" y="199549"/>
                </a:cubicBezTo>
                <a:cubicBezTo>
                  <a:pt x="1218724" y="187166"/>
                  <a:pt x="1215866" y="179546"/>
                  <a:pt x="1215866" y="179546"/>
                </a:cubicBezTo>
                <a:cubicBezTo>
                  <a:pt x="1215866" y="179546"/>
                  <a:pt x="1216819" y="187166"/>
                  <a:pt x="1219676" y="200501"/>
                </a:cubicBezTo>
                <a:cubicBezTo>
                  <a:pt x="1220629" y="204311"/>
                  <a:pt x="1220629" y="208121"/>
                  <a:pt x="1221581" y="211931"/>
                </a:cubicBezTo>
                <a:cubicBezTo>
                  <a:pt x="1221581" y="212884"/>
                  <a:pt x="1220629" y="212884"/>
                  <a:pt x="1220629" y="213836"/>
                </a:cubicBezTo>
                <a:cubicBezTo>
                  <a:pt x="1214914" y="208121"/>
                  <a:pt x="1211104" y="203359"/>
                  <a:pt x="1207294" y="200501"/>
                </a:cubicBezTo>
                <a:cubicBezTo>
                  <a:pt x="1203484" y="197644"/>
                  <a:pt x="1201579" y="195739"/>
                  <a:pt x="1201579" y="195739"/>
                </a:cubicBezTo>
                <a:cubicBezTo>
                  <a:pt x="1201579" y="195739"/>
                  <a:pt x="1203484" y="197644"/>
                  <a:pt x="1206341" y="201454"/>
                </a:cubicBezTo>
                <a:cubicBezTo>
                  <a:pt x="1209199" y="205264"/>
                  <a:pt x="1213009" y="210979"/>
                  <a:pt x="1217771" y="217646"/>
                </a:cubicBezTo>
                <a:lnTo>
                  <a:pt x="1217771" y="217646"/>
                </a:lnTo>
                <a:cubicBezTo>
                  <a:pt x="1216819" y="222409"/>
                  <a:pt x="1216819" y="227171"/>
                  <a:pt x="1216819" y="231934"/>
                </a:cubicBezTo>
                <a:cubicBezTo>
                  <a:pt x="1207294" y="223361"/>
                  <a:pt x="1202531" y="219551"/>
                  <a:pt x="1202531" y="219551"/>
                </a:cubicBezTo>
                <a:cubicBezTo>
                  <a:pt x="1202531" y="219551"/>
                  <a:pt x="1207294" y="226219"/>
                  <a:pt x="1215866" y="236696"/>
                </a:cubicBezTo>
                <a:cubicBezTo>
                  <a:pt x="1215866" y="240506"/>
                  <a:pt x="1214914" y="245269"/>
                  <a:pt x="1214914" y="249079"/>
                </a:cubicBezTo>
                <a:cubicBezTo>
                  <a:pt x="1214914" y="250984"/>
                  <a:pt x="1214914" y="252889"/>
                  <a:pt x="1214914" y="255746"/>
                </a:cubicBezTo>
                <a:cubicBezTo>
                  <a:pt x="1214914" y="253841"/>
                  <a:pt x="1213961" y="252889"/>
                  <a:pt x="1213961" y="250984"/>
                </a:cubicBezTo>
                <a:cubicBezTo>
                  <a:pt x="1213961" y="250984"/>
                  <a:pt x="1213961" y="250031"/>
                  <a:pt x="1213961" y="250031"/>
                </a:cubicBezTo>
                <a:cubicBezTo>
                  <a:pt x="1213961" y="249079"/>
                  <a:pt x="1214914" y="249079"/>
                  <a:pt x="1214914" y="249079"/>
                </a:cubicBezTo>
                <a:cubicBezTo>
                  <a:pt x="1214914" y="249079"/>
                  <a:pt x="1214914" y="249079"/>
                  <a:pt x="1213961" y="250031"/>
                </a:cubicBezTo>
                <a:cubicBezTo>
                  <a:pt x="1212056" y="242411"/>
                  <a:pt x="1209199" y="235744"/>
                  <a:pt x="1207294" y="229076"/>
                </a:cubicBezTo>
                <a:cubicBezTo>
                  <a:pt x="1204436" y="222409"/>
                  <a:pt x="1202531" y="216694"/>
                  <a:pt x="1200626" y="212884"/>
                </a:cubicBezTo>
                <a:cubicBezTo>
                  <a:pt x="1195864" y="204311"/>
                  <a:pt x="1193959" y="198596"/>
                  <a:pt x="1193959" y="198596"/>
                </a:cubicBezTo>
                <a:cubicBezTo>
                  <a:pt x="1193959" y="198596"/>
                  <a:pt x="1194911" y="204311"/>
                  <a:pt x="1196816" y="213836"/>
                </a:cubicBezTo>
                <a:cubicBezTo>
                  <a:pt x="1197769" y="218599"/>
                  <a:pt x="1198721" y="224314"/>
                  <a:pt x="1200626" y="230981"/>
                </a:cubicBezTo>
                <a:cubicBezTo>
                  <a:pt x="1201579" y="237649"/>
                  <a:pt x="1202531" y="245269"/>
                  <a:pt x="1204436" y="252889"/>
                </a:cubicBezTo>
                <a:cubicBezTo>
                  <a:pt x="1204436" y="254794"/>
                  <a:pt x="1205389" y="256699"/>
                  <a:pt x="1205389" y="258604"/>
                </a:cubicBezTo>
                <a:cubicBezTo>
                  <a:pt x="1202531" y="251936"/>
                  <a:pt x="1199674" y="245269"/>
                  <a:pt x="1196816" y="239554"/>
                </a:cubicBezTo>
                <a:cubicBezTo>
                  <a:pt x="1193959" y="233839"/>
                  <a:pt x="1191101" y="229076"/>
                  <a:pt x="1189196" y="224314"/>
                </a:cubicBezTo>
                <a:cubicBezTo>
                  <a:pt x="1184434" y="216694"/>
                  <a:pt x="1181576" y="211931"/>
                  <a:pt x="1181576" y="211931"/>
                </a:cubicBezTo>
                <a:cubicBezTo>
                  <a:pt x="1181576" y="211931"/>
                  <a:pt x="1183481" y="216694"/>
                  <a:pt x="1185386" y="225266"/>
                </a:cubicBezTo>
                <a:cubicBezTo>
                  <a:pt x="1187291" y="230029"/>
                  <a:pt x="1188244" y="234791"/>
                  <a:pt x="1190149" y="241459"/>
                </a:cubicBezTo>
                <a:cubicBezTo>
                  <a:pt x="1192054" y="247174"/>
                  <a:pt x="1193006" y="254794"/>
                  <a:pt x="1194911" y="262414"/>
                </a:cubicBezTo>
                <a:cubicBezTo>
                  <a:pt x="1195864" y="267176"/>
                  <a:pt x="1196816" y="271939"/>
                  <a:pt x="1197769" y="276701"/>
                </a:cubicBezTo>
                <a:cubicBezTo>
                  <a:pt x="1196816" y="279559"/>
                  <a:pt x="1194911" y="281464"/>
                  <a:pt x="1193959" y="284321"/>
                </a:cubicBezTo>
                <a:cubicBezTo>
                  <a:pt x="1193959" y="284321"/>
                  <a:pt x="1193959" y="283369"/>
                  <a:pt x="1193959" y="283369"/>
                </a:cubicBezTo>
                <a:cubicBezTo>
                  <a:pt x="1193959" y="282416"/>
                  <a:pt x="1193006" y="280511"/>
                  <a:pt x="1193006" y="279559"/>
                </a:cubicBezTo>
                <a:cubicBezTo>
                  <a:pt x="1193959" y="277654"/>
                  <a:pt x="1193959" y="276701"/>
                  <a:pt x="1193959" y="276701"/>
                </a:cubicBezTo>
                <a:cubicBezTo>
                  <a:pt x="1193959" y="276701"/>
                  <a:pt x="1193959" y="277654"/>
                  <a:pt x="1193006" y="278606"/>
                </a:cubicBezTo>
                <a:cubicBezTo>
                  <a:pt x="1190149" y="268129"/>
                  <a:pt x="1187291" y="258604"/>
                  <a:pt x="1184434" y="250984"/>
                </a:cubicBezTo>
                <a:cubicBezTo>
                  <a:pt x="1179671" y="239554"/>
                  <a:pt x="1176814" y="231934"/>
                  <a:pt x="1174909" y="227171"/>
                </a:cubicBezTo>
                <a:cubicBezTo>
                  <a:pt x="1174909" y="226219"/>
                  <a:pt x="1174909" y="224314"/>
                  <a:pt x="1174909" y="223361"/>
                </a:cubicBezTo>
                <a:cubicBezTo>
                  <a:pt x="1174909" y="212884"/>
                  <a:pt x="1175861" y="204311"/>
                  <a:pt x="1175861" y="196691"/>
                </a:cubicBezTo>
                <a:cubicBezTo>
                  <a:pt x="1175861" y="182404"/>
                  <a:pt x="1174909" y="173831"/>
                  <a:pt x="1174909" y="173831"/>
                </a:cubicBezTo>
                <a:cubicBezTo>
                  <a:pt x="1174909" y="173831"/>
                  <a:pt x="1173956" y="182404"/>
                  <a:pt x="1172051" y="196691"/>
                </a:cubicBezTo>
                <a:cubicBezTo>
                  <a:pt x="1171099" y="204311"/>
                  <a:pt x="1169194" y="212884"/>
                  <a:pt x="1168241" y="223361"/>
                </a:cubicBezTo>
                <a:cubicBezTo>
                  <a:pt x="1168241" y="224314"/>
                  <a:pt x="1168241" y="225266"/>
                  <a:pt x="1168241" y="226219"/>
                </a:cubicBezTo>
                <a:cubicBezTo>
                  <a:pt x="1167289" y="229076"/>
                  <a:pt x="1165384" y="232886"/>
                  <a:pt x="1162526" y="238601"/>
                </a:cubicBezTo>
                <a:cubicBezTo>
                  <a:pt x="1161574" y="230981"/>
                  <a:pt x="1160621" y="223361"/>
                  <a:pt x="1158716" y="215741"/>
                </a:cubicBezTo>
                <a:cubicBezTo>
                  <a:pt x="1156811" y="206216"/>
                  <a:pt x="1153954" y="197644"/>
                  <a:pt x="1152049" y="189071"/>
                </a:cubicBezTo>
                <a:cubicBezTo>
                  <a:pt x="1143476" y="155734"/>
                  <a:pt x="1136809" y="133826"/>
                  <a:pt x="1136809" y="133826"/>
                </a:cubicBezTo>
                <a:cubicBezTo>
                  <a:pt x="1136809" y="133826"/>
                  <a:pt x="1137761" y="156686"/>
                  <a:pt x="1140619" y="190024"/>
                </a:cubicBezTo>
                <a:cubicBezTo>
                  <a:pt x="1141571" y="198596"/>
                  <a:pt x="1142524" y="208121"/>
                  <a:pt x="1143476" y="217646"/>
                </a:cubicBezTo>
                <a:cubicBezTo>
                  <a:pt x="1144429" y="227171"/>
                  <a:pt x="1144429" y="237649"/>
                  <a:pt x="1146334" y="248126"/>
                </a:cubicBezTo>
                <a:cubicBezTo>
                  <a:pt x="1146334" y="252889"/>
                  <a:pt x="1147286" y="256699"/>
                  <a:pt x="1147286" y="261461"/>
                </a:cubicBezTo>
                <a:cubicBezTo>
                  <a:pt x="1147286" y="261461"/>
                  <a:pt x="1147286" y="261461"/>
                  <a:pt x="1147286" y="261461"/>
                </a:cubicBezTo>
                <a:cubicBezTo>
                  <a:pt x="1147286" y="259556"/>
                  <a:pt x="1147286" y="258604"/>
                  <a:pt x="1147286" y="258604"/>
                </a:cubicBezTo>
                <a:cubicBezTo>
                  <a:pt x="1147286" y="258604"/>
                  <a:pt x="1147286" y="259556"/>
                  <a:pt x="1147286" y="260509"/>
                </a:cubicBezTo>
                <a:cubicBezTo>
                  <a:pt x="1146334" y="257651"/>
                  <a:pt x="1144429" y="254794"/>
                  <a:pt x="1143476" y="251936"/>
                </a:cubicBezTo>
                <a:cubicBezTo>
                  <a:pt x="1142524" y="250984"/>
                  <a:pt x="1142524" y="250031"/>
                  <a:pt x="1141571" y="249079"/>
                </a:cubicBezTo>
                <a:cubicBezTo>
                  <a:pt x="1141571" y="242411"/>
                  <a:pt x="1141571" y="237649"/>
                  <a:pt x="1141571" y="237649"/>
                </a:cubicBezTo>
                <a:cubicBezTo>
                  <a:pt x="1141571" y="237649"/>
                  <a:pt x="1140619" y="240506"/>
                  <a:pt x="1139666" y="246221"/>
                </a:cubicBezTo>
                <a:cubicBezTo>
                  <a:pt x="1136809" y="241459"/>
                  <a:pt x="1134904" y="236696"/>
                  <a:pt x="1132046" y="231934"/>
                </a:cubicBezTo>
                <a:cubicBezTo>
                  <a:pt x="1132046" y="231934"/>
                  <a:pt x="1132046" y="230981"/>
                  <a:pt x="1132046" y="230981"/>
                </a:cubicBezTo>
                <a:cubicBezTo>
                  <a:pt x="1128236" y="211931"/>
                  <a:pt x="1124426" y="193834"/>
                  <a:pt x="1120616" y="177641"/>
                </a:cubicBezTo>
                <a:cubicBezTo>
                  <a:pt x="1116806" y="161449"/>
                  <a:pt x="1113949" y="146209"/>
                  <a:pt x="1110139" y="132874"/>
                </a:cubicBezTo>
                <a:cubicBezTo>
                  <a:pt x="1106329" y="119539"/>
                  <a:pt x="1103471" y="108109"/>
                  <a:pt x="1100614" y="98584"/>
                </a:cubicBezTo>
                <a:cubicBezTo>
                  <a:pt x="1094899" y="79534"/>
                  <a:pt x="1092041" y="69056"/>
                  <a:pt x="1092041" y="69056"/>
                </a:cubicBezTo>
                <a:cubicBezTo>
                  <a:pt x="1092041" y="69056"/>
                  <a:pt x="1093946" y="80486"/>
                  <a:pt x="1096804" y="99536"/>
                </a:cubicBezTo>
                <a:cubicBezTo>
                  <a:pt x="1098709" y="109061"/>
                  <a:pt x="1100614" y="121444"/>
                  <a:pt x="1103471" y="134779"/>
                </a:cubicBezTo>
                <a:cubicBezTo>
                  <a:pt x="1106329" y="148114"/>
                  <a:pt x="1108234" y="163354"/>
                  <a:pt x="1110139" y="180499"/>
                </a:cubicBezTo>
                <a:cubicBezTo>
                  <a:pt x="1111091" y="186214"/>
                  <a:pt x="1112044" y="192881"/>
                  <a:pt x="1112996" y="199549"/>
                </a:cubicBezTo>
                <a:cubicBezTo>
                  <a:pt x="1112044" y="197644"/>
                  <a:pt x="1111091" y="196691"/>
                  <a:pt x="1110139" y="194786"/>
                </a:cubicBezTo>
                <a:cubicBezTo>
                  <a:pt x="1109186" y="192881"/>
                  <a:pt x="1107281" y="190976"/>
                  <a:pt x="1106329" y="190024"/>
                </a:cubicBezTo>
                <a:cubicBezTo>
                  <a:pt x="1106329" y="189071"/>
                  <a:pt x="1106329" y="189071"/>
                  <a:pt x="1105376" y="188119"/>
                </a:cubicBezTo>
                <a:cubicBezTo>
                  <a:pt x="1101566" y="177641"/>
                  <a:pt x="1098709" y="168116"/>
                  <a:pt x="1095851" y="160496"/>
                </a:cubicBezTo>
                <a:cubicBezTo>
                  <a:pt x="1090136" y="145256"/>
                  <a:pt x="1087279" y="136684"/>
                  <a:pt x="1087279" y="136684"/>
                </a:cubicBezTo>
                <a:cubicBezTo>
                  <a:pt x="1087279" y="136684"/>
                  <a:pt x="1089184" y="145256"/>
                  <a:pt x="1092041" y="161449"/>
                </a:cubicBezTo>
                <a:cubicBezTo>
                  <a:pt x="1093946" y="169069"/>
                  <a:pt x="1095851" y="178594"/>
                  <a:pt x="1098709" y="190024"/>
                </a:cubicBezTo>
                <a:cubicBezTo>
                  <a:pt x="1100614" y="197644"/>
                  <a:pt x="1102519" y="207169"/>
                  <a:pt x="1103471" y="215741"/>
                </a:cubicBezTo>
                <a:cubicBezTo>
                  <a:pt x="1099661" y="206216"/>
                  <a:pt x="1097756" y="200501"/>
                  <a:pt x="1097756" y="200501"/>
                </a:cubicBezTo>
                <a:cubicBezTo>
                  <a:pt x="1097756" y="200501"/>
                  <a:pt x="1099661" y="209074"/>
                  <a:pt x="1102519" y="224314"/>
                </a:cubicBezTo>
                <a:cubicBezTo>
                  <a:pt x="1100614" y="227171"/>
                  <a:pt x="1097756" y="230981"/>
                  <a:pt x="1094899" y="233839"/>
                </a:cubicBezTo>
                <a:cubicBezTo>
                  <a:pt x="1092994" y="225266"/>
                  <a:pt x="1091089" y="216694"/>
                  <a:pt x="1089184" y="209074"/>
                </a:cubicBezTo>
                <a:cubicBezTo>
                  <a:pt x="1086326" y="182404"/>
                  <a:pt x="1084421" y="166211"/>
                  <a:pt x="1084421" y="166211"/>
                </a:cubicBezTo>
                <a:cubicBezTo>
                  <a:pt x="1084421" y="166211"/>
                  <a:pt x="1084421" y="172879"/>
                  <a:pt x="1083469" y="184309"/>
                </a:cubicBezTo>
                <a:cubicBezTo>
                  <a:pt x="1080611" y="171926"/>
                  <a:pt x="1077754" y="160496"/>
                  <a:pt x="1073944" y="149066"/>
                </a:cubicBezTo>
                <a:cubicBezTo>
                  <a:pt x="1071086" y="140494"/>
                  <a:pt x="1069181" y="131921"/>
                  <a:pt x="1066324" y="123349"/>
                </a:cubicBezTo>
                <a:cubicBezTo>
                  <a:pt x="1072991" y="105251"/>
                  <a:pt x="1075849" y="94774"/>
                  <a:pt x="1075849" y="94774"/>
                </a:cubicBezTo>
                <a:cubicBezTo>
                  <a:pt x="1075849" y="94774"/>
                  <a:pt x="1072039" y="103346"/>
                  <a:pt x="1064419" y="119539"/>
                </a:cubicBezTo>
                <a:cubicBezTo>
                  <a:pt x="1062514" y="112871"/>
                  <a:pt x="1059656" y="106204"/>
                  <a:pt x="1057751" y="100489"/>
                </a:cubicBezTo>
                <a:cubicBezTo>
                  <a:pt x="1054894" y="92869"/>
                  <a:pt x="1052036" y="85249"/>
                  <a:pt x="1050131" y="78581"/>
                </a:cubicBezTo>
                <a:cubicBezTo>
                  <a:pt x="1047274" y="71914"/>
                  <a:pt x="1044416" y="65246"/>
                  <a:pt x="1042511" y="59531"/>
                </a:cubicBezTo>
                <a:cubicBezTo>
                  <a:pt x="1037749" y="47149"/>
                  <a:pt x="1032986" y="36671"/>
                  <a:pt x="1029176" y="28099"/>
                </a:cubicBezTo>
                <a:cubicBezTo>
                  <a:pt x="1017746" y="16669"/>
                  <a:pt x="1012984" y="7144"/>
                  <a:pt x="1012984" y="7144"/>
                </a:cubicBezTo>
                <a:cubicBezTo>
                  <a:pt x="1012984" y="7144"/>
                  <a:pt x="1016794" y="17621"/>
                  <a:pt x="1022509" y="34766"/>
                </a:cubicBezTo>
                <a:cubicBezTo>
                  <a:pt x="1025366" y="43339"/>
                  <a:pt x="1029176" y="54769"/>
                  <a:pt x="1032986" y="67151"/>
                </a:cubicBezTo>
                <a:cubicBezTo>
                  <a:pt x="1034891" y="73819"/>
                  <a:pt x="1036796" y="79534"/>
                  <a:pt x="1038701" y="87154"/>
                </a:cubicBezTo>
                <a:cubicBezTo>
                  <a:pt x="1040606" y="93821"/>
                  <a:pt x="1042511" y="101441"/>
                  <a:pt x="1044416" y="109061"/>
                </a:cubicBezTo>
                <a:cubicBezTo>
                  <a:pt x="1044416" y="109061"/>
                  <a:pt x="1044416" y="110014"/>
                  <a:pt x="1044416" y="110014"/>
                </a:cubicBezTo>
                <a:cubicBezTo>
                  <a:pt x="1039654" y="101441"/>
                  <a:pt x="1037749" y="96679"/>
                  <a:pt x="1037749" y="96679"/>
                </a:cubicBezTo>
                <a:cubicBezTo>
                  <a:pt x="1037749" y="96679"/>
                  <a:pt x="1039654" y="104299"/>
                  <a:pt x="1044416" y="117634"/>
                </a:cubicBezTo>
                <a:cubicBezTo>
                  <a:pt x="1046321" y="124301"/>
                  <a:pt x="1049179" y="131921"/>
                  <a:pt x="1051084" y="141446"/>
                </a:cubicBezTo>
                <a:cubicBezTo>
                  <a:pt x="1051084" y="143351"/>
                  <a:pt x="1052036" y="144304"/>
                  <a:pt x="1052036" y="146209"/>
                </a:cubicBezTo>
                <a:cubicBezTo>
                  <a:pt x="1048226" y="153829"/>
                  <a:pt x="1043464" y="163354"/>
                  <a:pt x="1037749" y="172879"/>
                </a:cubicBezTo>
                <a:cubicBezTo>
                  <a:pt x="1033939" y="180499"/>
                  <a:pt x="1029176" y="188119"/>
                  <a:pt x="1024414" y="195739"/>
                </a:cubicBezTo>
                <a:cubicBezTo>
                  <a:pt x="1024414" y="194786"/>
                  <a:pt x="1023461" y="193834"/>
                  <a:pt x="1023461" y="192881"/>
                </a:cubicBezTo>
                <a:cubicBezTo>
                  <a:pt x="1023461" y="190024"/>
                  <a:pt x="1023461" y="187166"/>
                  <a:pt x="1023461" y="184309"/>
                </a:cubicBezTo>
                <a:cubicBezTo>
                  <a:pt x="1024414" y="169069"/>
                  <a:pt x="1024414" y="154781"/>
                  <a:pt x="1024414" y="142399"/>
                </a:cubicBezTo>
                <a:cubicBezTo>
                  <a:pt x="1024414" y="130016"/>
                  <a:pt x="1024414" y="119539"/>
                  <a:pt x="1023461" y="110014"/>
                </a:cubicBezTo>
                <a:cubicBezTo>
                  <a:pt x="1023461" y="101441"/>
                  <a:pt x="1022509" y="93821"/>
                  <a:pt x="1021556" y="89059"/>
                </a:cubicBezTo>
                <a:cubicBezTo>
                  <a:pt x="1020604" y="84296"/>
                  <a:pt x="1020604" y="81439"/>
                  <a:pt x="1020604" y="81439"/>
                </a:cubicBezTo>
                <a:cubicBezTo>
                  <a:pt x="1020604" y="81439"/>
                  <a:pt x="1020604" y="84296"/>
                  <a:pt x="1020604" y="89059"/>
                </a:cubicBezTo>
                <a:cubicBezTo>
                  <a:pt x="1020604" y="93821"/>
                  <a:pt x="1019651" y="100489"/>
                  <a:pt x="1019651" y="110014"/>
                </a:cubicBezTo>
                <a:cubicBezTo>
                  <a:pt x="1018699" y="124301"/>
                  <a:pt x="1016794" y="142399"/>
                  <a:pt x="1014889" y="165259"/>
                </a:cubicBezTo>
                <a:cubicBezTo>
                  <a:pt x="1013936" y="162401"/>
                  <a:pt x="1013936" y="161449"/>
                  <a:pt x="1013936" y="161449"/>
                </a:cubicBezTo>
                <a:cubicBezTo>
                  <a:pt x="1013936" y="161449"/>
                  <a:pt x="1013936" y="163354"/>
                  <a:pt x="1014889" y="168116"/>
                </a:cubicBezTo>
                <a:cubicBezTo>
                  <a:pt x="1013936" y="172879"/>
                  <a:pt x="1013936" y="178594"/>
                  <a:pt x="1012984" y="183356"/>
                </a:cubicBezTo>
                <a:cubicBezTo>
                  <a:pt x="1011079" y="196691"/>
                  <a:pt x="1009174" y="210026"/>
                  <a:pt x="1007269" y="224314"/>
                </a:cubicBezTo>
                <a:cubicBezTo>
                  <a:pt x="996791" y="242411"/>
                  <a:pt x="984409" y="262414"/>
                  <a:pt x="972026" y="283369"/>
                </a:cubicBezTo>
                <a:cubicBezTo>
                  <a:pt x="972026" y="277654"/>
                  <a:pt x="971074" y="273844"/>
                  <a:pt x="971074" y="269081"/>
                </a:cubicBezTo>
                <a:cubicBezTo>
                  <a:pt x="972979" y="263366"/>
                  <a:pt x="975836" y="256699"/>
                  <a:pt x="977741" y="251936"/>
                </a:cubicBezTo>
                <a:cubicBezTo>
                  <a:pt x="983456" y="235744"/>
                  <a:pt x="989171" y="220504"/>
                  <a:pt x="992981" y="206216"/>
                </a:cubicBezTo>
                <a:cubicBezTo>
                  <a:pt x="996791" y="192881"/>
                  <a:pt x="1000601" y="180499"/>
                  <a:pt x="1002506" y="170974"/>
                </a:cubicBezTo>
                <a:cubicBezTo>
                  <a:pt x="1007269" y="150971"/>
                  <a:pt x="1009174" y="139541"/>
                  <a:pt x="1009174" y="139541"/>
                </a:cubicBezTo>
                <a:cubicBezTo>
                  <a:pt x="1009174" y="139541"/>
                  <a:pt x="1005364" y="150971"/>
                  <a:pt x="998696" y="170021"/>
                </a:cubicBezTo>
                <a:cubicBezTo>
                  <a:pt x="995839" y="179546"/>
                  <a:pt x="990124" y="190976"/>
                  <a:pt x="985361" y="204311"/>
                </a:cubicBezTo>
                <a:cubicBezTo>
                  <a:pt x="980599" y="217646"/>
                  <a:pt x="972979" y="231934"/>
                  <a:pt x="966311" y="248126"/>
                </a:cubicBezTo>
                <a:cubicBezTo>
                  <a:pt x="964406" y="251936"/>
                  <a:pt x="962501" y="255746"/>
                  <a:pt x="960596" y="260509"/>
                </a:cubicBezTo>
                <a:cubicBezTo>
                  <a:pt x="961549" y="248126"/>
                  <a:pt x="961549" y="236696"/>
                  <a:pt x="961549" y="225266"/>
                </a:cubicBezTo>
                <a:cubicBezTo>
                  <a:pt x="966311" y="212884"/>
                  <a:pt x="969169" y="206216"/>
                  <a:pt x="969169" y="206216"/>
                </a:cubicBezTo>
                <a:cubicBezTo>
                  <a:pt x="969169" y="206216"/>
                  <a:pt x="966311" y="210979"/>
                  <a:pt x="961549" y="218599"/>
                </a:cubicBezTo>
                <a:cubicBezTo>
                  <a:pt x="961549" y="213836"/>
                  <a:pt x="961549" y="210026"/>
                  <a:pt x="961549" y="206216"/>
                </a:cubicBezTo>
                <a:cubicBezTo>
                  <a:pt x="961549" y="182404"/>
                  <a:pt x="960596" y="162401"/>
                  <a:pt x="958691" y="149066"/>
                </a:cubicBezTo>
                <a:cubicBezTo>
                  <a:pt x="957739" y="143351"/>
                  <a:pt x="957739" y="138589"/>
                  <a:pt x="956786" y="134779"/>
                </a:cubicBezTo>
                <a:cubicBezTo>
                  <a:pt x="956786" y="132874"/>
                  <a:pt x="957739" y="131921"/>
                  <a:pt x="957739" y="131921"/>
                </a:cubicBezTo>
                <a:cubicBezTo>
                  <a:pt x="957739" y="131921"/>
                  <a:pt x="957739" y="132874"/>
                  <a:pt x="956786" y="133826"/>
                </a:cubicBezTo>
                <a:cubicBezTo>
                  <a:pt x="956786" y="133826"/>
                  <a:pt x="956786" y="132874"/>
                  <a:pt x="956786" y="132874"/>
                </a:cubicBezTo>
                <a:cubicBezTo>
                  <a:pt x="955834" y="129064"/>
                  <a:pt x="955834" y="127159"/>
                  <a:pt x="955834" y="127159"/>
                </a:cubicBezTo>
                <a:cubicBezTo>
                  <a:pt x="955834" y="127159"/>
                  <a:pt x="955834" y="130969"/>
                  <a:pt x="955834" y="136684"/>
                </a:cubicBezTo>
                <a:cubicBezTo>
                  <a:pt x="951071" y="147161"/>
                  <a:pt x="940594" y="171926"/>
                  <a:pt x="927259" y="206216"/>
                </a:cubicBezTo>
                <a:cubicBezTo>
                  <a:pt x="927259" y="206216"/>
                  <a:pt x="927259" y="205264"/>
                  <a:pt x="927259" y="205264"/>
                </a:cubicBezTo>
                <a:cubicBezTo>
                  <a:pt x="928211" y="196691"/>
                  <a:pt x="929164" y="189071"/>
                  <a:pt x="930116" y="183356"/>
                </a:cubicBezTo>
                <a:cubicBezTo>
                  <a:pt x="932021" y="170974"/>
                  <a:pt x="932974" y="164306"/>
                  <a:pt x="932974" y="164306"/>
                </a:cubicBezTo>
                <a:cubicBezTo>
                  <a:pt x="932974" y="164306"/>
                  <a:pt x="930116" y="170974"/>
                  <a:pt x="926306" y="183356"/>
                </a:cubicBezTo>
                <a:cubicBezTo>
                  <a:pt x="924401" y="189071"/>
                  <a:pt x="922496" y="195739"/>
                  <a:pt x="920591" y="203359"/>
                </a:cubicBezTo>
                <a:cubicBezTo>
                  <a:pt x="916781" y="192881"/>
                  <a:pt x="913924" y="182404"/>
                  <a:pt x="910114" y="171926"/>
                </a:cubicBezTo>
                <a:cubicBezTo>
                  <a:pt x="909161" y="169069"/>
                  <a:pt x="908209" y="167164"/>
                  <a:pt x="907256" y="164306"/>
                </a:cubicBezTo>
                <a:cubicBezTo>
                  <a:pt x="909161" y="161449"/>
                  <a:pt x="910114" y="159544"/>
                  <a:pt x="912019" y="157639"/>
                </a:cubicBezTo>
                <a:cubicBezTo>
                  <a:pt x="920591" y="145256"/>
                  <a:pt x="927259" y="133826"/>
                  <a:pt x="933926" y="124301"/>
                </a:cubicBezTo>
                <a:cubicBezTo>
                  <a:pt x="946309" y="106204"/>
                  <a:pt x="953929" y="95726"/>
                  <a:pt x="953929" y="95726"/>
                </a:cubicBezTo>
                <a:cubicBezTo>
                  <a:pt x="953929" y="95726"/>
                  <a:pt x="945356" y="105251"/>
                  <a:pt x="931069" y="121444"/>
                </a:cubicBezTo>
                <a:cubicBezTo>
                  <a:pt x="923449" y="129064"/>
                  <a:pt x="915829" y="140494"/>
                  <a:pt x="906304" y="151924"/>
                </a:cubicBezTo>
                <a:cubicBezTo>
                  <a:pt x="905351" y="152876"/>
                  <a:pt x="904399" y="153829"/>
                  <a:pt x="904399" y="154781"/>
                </a:cubicBezTo>
                <a:cubicBezTo>
                  <a:pt x="901541" y="147161"/>
                  <a:pt x="898684" y="139541"/>
                  <a:pt x="894874" y="131921"/>
                </a:cubicBezTo>
                <a:lnTo>
                  <a:pt x="892016" y="126206"/>
                </a:lnTo>
                <a:cubicBezTo>
                  <a:pt x="893921" y="122396"/>
                  <a:pt x="895826" y="118586"/>
                  <a:pt x="897731" y="115729"/>
                </a:cubicBezTo>
                <a:cubicBezTo>
                  <a:pt x="905351" y="100489"/>
                  <a:pt x="912019" y="87154"/>
                  <a:pt x="918686" y="77629"/>
                </a:cubicBezTo>
                <a:cubicBezTo>
                  <a:pt x="931069" y="56674"/>
                  <a:pt x="937736" y="44291"/>
                  <a:pt x="937736" y="44291"/>
                </a:cubicBezTo>
                <a:cubicBezTo>
                  <a:pt x="937736" y="44291"/>
                  <a:pt x="929164" y="55721"/>
                  <a:pt x="914876" y="74771"/>
                </a:cubicBezTo>
                <a:cubicBezTo>
                  <a:pt x="907256" y="84296"/>
                  <a:pt x="899636" y="96679"/>
                  <a:pt x="890111" y="110966"/>
                </a:cubicBezTo>
                <a:cubicBezTo>
                  <a:pt x="889159" y="112871"/>
                  <a:pt x="887254" y="114776"/>
                  <a:pt x="886301" y="116681"/>
                </a:cubicBezTo>
                <a:lnTo>
                  <a:pt x="874871" y="92869"/>
                </a:lnTo>
                <a:lnTo>
                  <a:pt x="873919" y="90964"/>
                </a:lnTo>
                <a:lnTo>
                  <a:pt x="872966" y="91916"/>
                </a:lnTo>
                <a:cubicBezTo>
                  <a:pt x="871061" y="92869"/>
                  <a:pt x="869156" y="93821"/>
                  <a:pt x="868204" y="95726"/>
                </a:cubicBezTo>
                <a:cubicBezTo>
                  <a:pt x="867251" y="97631"/>
                  <a:pt x="866299" y="99536"/>
                  <a:pt x="866299" y="101441"/>
                </a:cubicBezTo>
                <a:cubicBezTo>
                  <a:pt x="866299" y="105251"/>
                  <a:pt x="867251" y="110014"/>
                  <a:pt x="868204" y="113824"/>
                </a:cubicBezTo>
                <a:cubicBezTo>
                  <a:pt x="867251" y="110014"/>
                  <a:pt x="867251" y="106204"/>
                  <a:pt x="868204" y="102394"/>
                </a:cubicBezTo>
                <a:cubicBezTo>
                  <a:pt x="868204" y="100489"/>
                  <a:pt x="869156" y="99536"/>
                  <a:pt x="870109" y="97631"/>
                </a:cubicBezTo>
                <a:cubicBezTo>
                  <a:pt x="871061" y="96679"/>
                  <a:pt x="872014" y="96679"/>
                  <a:pt x="872966" y="95726"/>
                </a:cubicBezTo>
                <a:lnTo>
                  <a:pt x="882491" y="122396"/>
                </a:lnTo>
                <a:cubicBezTo>
                  <a:pt x="880586" y="126206"/>
                  <a:pt x="877729" y="129064"/>
                  <a:pt x="875824" y="132874"/>
                </a:cubicBezTo>
                <a:cubicBezTo>
                  <a:pt x="871061" y="141446"/>
                  <a:pt x="866299" y="150019"/>
                  <a:pt x="860584" y="159544"/>
                </a:cubicBezTo>
                <a:cubicBezTo>
                  <a:pt x="852964" y="172879"/>
                  <a:pt x="845344" y="188119"/>
                  <a:pt x="837724" y="203359"/>
                </a:cubicBezTo>
                <a:cubicBezTo>
                  <a:pt x="834866" y="198596"/>
                  <a:pt x="832961" y="195739"/>
                  <a:pt x="832009" y="194786"/>
                </a:cubicBezTo>
                <a:cubicBezTo>
                  <a:pt x="834866" y="170974"/>
                  <a:pt x="836771" y="151924"/>
                  <a:pt x="838676" y="137636"/>
                </a:cubicBezTo>
                <a:cubicBezTo>
                  <a:pt x="839629" y="123349"/>
                  <a:pt x="840581" y="115729"/>
                  <a:pt x="840581" y="115729"/>
                </a:cubicBezTo>
                <a:cubicBezTo>
                  <a:pt x="840581" y="115729"/>
                  <a:pt x="838676" y="123349"/>
                  <a:pt x="834866" y="137636"/>
                </a:cubicBezTo>
                <a:cubicBezTo>
                  <a:pt x="831056" y="151924"/>
                  <a:pt x="826294" y="170974"/>
                  <a:pt x="820579" y="194786"/>
                </a:cubicBezTo>
                <a:cubicBezTo>
                  <a:pt x="819626" y="197644"/>
                  <a:pt x="819626" y="200501"/>
                  <a:pt x="818674" y="204311"/>
                </a:cubicBezTo>
                <a:cubicBezTo>
                  <a:pt x="817721" y="202406"/>
                  <a:pt x="816769" y="199549"/>
                  <a:pt x="815816" y="197644"/>
                </a:cubicBezTo>
                <a:cubicBezTo>
                  <a:pt x="810101" y="183356"/>
                  <a:pt x="807244" y="174784"/>
                  <a:pt x="807244" y="174784"/>
                </a:cubicBezTo>
                <a:cubicBezTo>
                  <a:pt x="807244" y="174784"/>
                  <a:pt x="809149" y="183356"/>
                  <a:pt x="812006" y="198596"/>
                </a:cubicBezTo>
                <a:cubicBezTo>
                  <a:pt x="812959" y="202406"/>
                  <a:pt x="813911" y="206216"/>
                  <a:pt x="814864" y="210979"/>
                </a:cubicBezTo>
                <a:cubicBezTo>
                  <a:pt x="814864" y="212884"/>
                  <a:pt x="815816" y="214789"/>
                  <a:pt x="815816" y="216694"/>
                </a:cubicBezTo>
                <a:cubicBezTo>
                  <a:pt x="813911" y="224314"/>
                  <a:pt x="812959" y="231934"/>
                  <a:pt x="811054" y="239554"/>
                </a:cubicBezTo>
                <a:cubicBezTo>
                  <a:pt x="809149" y="226219"/>
                  <a:pt x="808196" y="219551"/>
                  <a:pt x="808196" y="219551"/>
                </a:cubicBezTo>
                <a:cubicBezTo>
                  <a:pt x="808196" y="219551"/>
                  <a:pt x="807244" y="236696"/>
                  <a:pt x="807244" y="264319"/>
                </a:cubicBezTo>
                <a:cubicBezTo>
                  <a:pt x="807244" y="265271"/>
                  <a:pt x="807244" y="265271"/>
                  <a:pt x="807244" y="266224"/>
                </a:cubicBezTo>
                <a:cubicBezTo>
                  <a:pt x="804386" y="259556"/>
                  <a:pt x="801529" y="252889"/>
                  <a:pt x="798671" y="246221"/>
                </a:cubicBezTo>
                <a:cubicBezTo>
                  <a:pt x="799624" y="241459"/>
                  <a:pt x="800576" y="239554"/>
                  <a:pt x="800576" y="239554"/>
                </a:cubicBezTo>
                <a:cubicBezTo>
                  <a:pt x="800576" y="239554"/>
                  <a:pt x="799624" y="241459"/>
                  <a:pt x="797719" y="245269"/>
                </a:cubicBezTo>
                <a:cubicBezTo>
                  <a:pt x="797719" y="244316"/>
                  <a:pt x="796766" y="243364"/>
                  <a:pt x="796766" y="242411"/>
                </a:cubicBezTo>
                <a:cubicBezTo>
                  <a:pt x="795814" y="239554"/>
                  <a:pt x="793909" y="236696"/>
                  <a:pt x="792956" y="233839"/>
                </a:cubicBezTo>
                <a:cubicBezTo>
                  <a:pt x="794861" y="229076"/>
                  <a:pt x="795814" y="223361"/>
                  <a:pt x="796766" y="218599"/>
                </a:cubicBezTo>
                <a:cubicBezTo>
                  <a:pt x="802481" y="196691"/>
                  <a:pt x="806291" y="177641"/>
                  <a:pt x="809149" y="164306"/>
                </a:cubicBezTo>
                <a:cubicBezTo>
                  <a:pt x="811054" y="150971"/>
                  <a:pt x="812959" y="143351"/>
                  <a:pt x="812959" y="143351"/>
                </a:cubicBezTo>
                <a:cubicBezTo>
                  <a:pt x="812959" y="143351"/>
                  <a:pt x="810101" y="150971"/>
                  <a:pt x="805339" y="163354"/>
                </a:cubicBezTo>
                <a:cubicBezTo>
                  <a:pt x="803434" y="170021"/>
                  <a:pt x="800576" y="177641"/>
                  <a:pt x="796766" y="186214"/>
                </a:cubicBezTo>
                <a:cubicBezTo>
                  <a:pt x="793909" y="194786"/>
                  <a:pt x="790099" y="205264"/>
                  <a:pt x="785336" y="215741"/>
                </a:cubicBezTo>
                <a:cubicBezTo>
                  <a:pt x="785336" y="216694"/>
                  <a:pt x="784384" y="217646"/>
                  <a:pt x="784384" y="218599"/>
                </a:cubicBezTo>
                <a:cubicBezTo>
                  <a:pt x="781526" y="213836"/>
                  <a:pt x="779621" y="209074"/>
                  <a:pt x="776764" y="205264"/>
                </a:cubicBezTo>
                <a:cubicBezTo>
                  <a:pt x="775811" y="204311"/>
                  <a:pt x="775811" y="203359"/>
                  <a:pt x="774859" y="202406"/>
                </a:cubicBezTo>
                <a:cubicBezTo>
                  <a:pt x="774859" y="202406"/>
                  <a:pt x="774859" y="202406"/>
                  <a:pt x="774859" y="201454"/>
                </a:cubicBezTo>
                <a:cubicBezTo>
                  <a:pt x="777716" y="176689"/>
                  <a:pt x="779621" y="156686"/>
                  <a:pt x="780574" y="142399"/>
                </a:cubicBezTo>
                <a:cubicBezTo>
                  <a:pt x="781526" y="128111"/>
                  <a:pt x="781526" y="119539"/>
                  <a:pt x="781526" y="119539"/>
                </a:cubicBezTo>
                <a:cubicBezTo>
                  <a:pt x="781526" y="119539"/>
                  <a:pt x="779621" y="127159"/>
                  <a:pt x="776764" y="141446"/>
                </a:cubicBezTo>
                <a:cubicBezTo>
                  <a:pt x="775811" y="148114"/>
                  <a:pt x="772954" y="156686"/>
                  <a:pt x="771049" y="167164"/>
                </a:cubicBezTo>
                <a:cubicBezTo>
                  <a:pt x="769144" y="173831"/>
                  <a:pt x="768191" y="181451"/>
                  <a:pt x="766286" y="189071"/>
                </a:cubicBezTo>
                <a:cubicBezTo>
                  <a:pt x="763429" y="185261"/>
                  <a:pt x="760571" y="181451"/>
                  <a:pt x="758666" y="178594"/>
                </a:cubicBezTo>
                <a:cubicBezTo>
                  <a:pt x="753904" y="171926"/>
                  <a:pt x="748189" y="166211"/>
                  <a:pt x="745331" y="163354"/>
                </a:cubicBezTo>
                <a:cubicBezTo>
                  <a:pt x="742474" y="159544"/>
                  <a:pt x="740569" y="157639"/>
                  <a:pt x="740569" y="157639"/>
                </a:cubicBezTo>
                <a:cubicBezTo>
                  <a:pt x="740569" y="157639"/>
                  <a:pt x="741521" y="159544"/>
                  <a:pt x="744379" y="163354"/>
                </a:cubicBezTo>
                <a:cubicBezTo>
                  <a:pt x="747236" y="167164"/>
                  <a:pt x="751046" y="172879"/>
                  <a:pt x="754856" y="180499"/>
                </a:cubicBezTo>
                <a:cubicBezTo>
                  <a:pt x="757714" y="185261"/>
                  <a:pt x="760571" y="190976"/>
                  <a:pt x="763429" y="196691"/>
                </a:cubicBezTo>
                <a:cubicBezTo>
                  <a:pt x="763429" y="197644"/>
                  <a:pt x="763429" y="198596"/>
                  <a:pt x="762476" y="199549"/>
                </a:cubicBezTo>
                <a:cubicBezTo>
                  <a:pt x="759619" y="211931"/>
                  <a:pt x="756761" y="224314"/>
                  <a:pt x="753904" y="238601"/>
                </a:cubicBezTo>
                <a:cubicBezTo>
                  <a:pt x="749141" y="230029"/>
                  <a:pt x="747236" y="224314"/>
                  <a:pt x="747236" y="224314"/>
                </a:cubicBezTo>
                <a:cubicBezTo>
                  <a:pt x="747236" y="224314"/>
                  <a:pt x="749141" y="230981"/>
                  <a:pt x="752951" y="241459"/>
                </a:cubicBezTo>
                <a:cubicBezTo>
                  <a:pt x="751999" y="242411"/>
                  <a:pt x="751999" y="242411"/>
                  <a:pt x="751046" y="243364"/>
                </a:cubicBezTo>
                <a:cubicBezTo>
                  <a:pt x="749141" y="246221"/>
                  <a:pt x="749141" y="250031"/>
                  <a:pt x="749141" y="252889"/>
                </a:cubicBezTo>
                <a:cubicBezTo>
                  <a:pt x="750094" y="250031"/>
                  <a:pt x="751046" y="246221"/>
                  <a:pt x="752951" y="244316"/>
                </a:cubicBezTo>
                <a:cubicBezTo>
                  <a:pt x="752951" y="244316"/>
                  <a:pt x="752951" y="244316"/>
                  <a:pt x="752951" y="244316"/>
                </a:cubicBezTo>
                <a:cubicBezTo>
                  <a:pt x="750094" y="256699"/>
                  <a:pt x="747236" y="269081"/>
                  <a:pt x="744379" y="282416"/>
                </a:cubicBezTo>
                <a:cubicBezTo>
                  <a:pt x="743426" y="287179"/>
                  <a:pt x="742474" y="291941"/>
                  <a:pt x="741521" y="296704"/>
                </a:cubicBezTo>
                <a:cubicBezTo>
                  <a:pt x="740569" y="299561"/>
                  <a:pt x="739616" y="302419"/>
                  <a:pt x="738664" y="306229"/>
                </a:cubicBezTo>
                <a:cubicBezTo>
                  <a:pt x="738664" y="306229"/>
                  <a:pt x="738664" y="306229"/>
                  <a:pt x="738664" y="306229"/>
                </a:cubicBezTo>
                <a:cubicBezTo>
                  <a:pt x="738664" y="302419"/>
                  <a:pt x="737711" y="297656"/>
                  <a:pt x="737711" y="293846"/>
                </a:cubicBezTo>
                <a:cubicBezTo>
                  <a:pt x="736759" y="285274"/>
                  <a:pt x="735806" y="277654"/>
                  <a:pt x="733901" y="270034"/>
                </a:cubicBezTo>
                <a:cubicBezTo>
                  <a:pt x="732949" y="266224"/>
                  <a:pt x="731996" y="263366"/>
                  <a:pt x="731996" y="259556"/>
                </a:cubicBezTo>
                <a:cubicBezTo>
                  <a:pt x="731996" y="258604"/>
                  <a:pt x="731996" y="258604"/>
                  <a:pt x="731044" y="257651"/>
                </a:cubicBezTo>
                <a:cubicBezTo>
                  <a:pt x="729139" y="238601"/>
                  <a:pt x="727234" y="223361"/>
                  <a:pt x="725329" y="210979"/>
                </a:cubicBezTo>
                <a:cubicBezTo>
                  <a:pt x="723424" y="195739"/>
                  <a:pt x="722471" y="186214"/>
                  <a:pt x="722471" y="186214"/>
                </a:cubicBezTo>
                <a:cubicBezTo>
                  <a:pt x="722471" y="186214"/>
                  <a:pt x="722471" y="190976"/>
                  <a:pt x="722471" y="199549"/>
                </a:cubicBezTo>
                <a:cubicBezTo>
                  <a:pt x="720566" y="204311"/>
                  <a:pt x="715804" y="220504"/>
                  <a:pt x="709136" y="243364"/>
                </a:cubicBezTo>
                <a:cubicBezTo>
                  <a:pt x="707231" y="238601"/>
                  <a:pt x="706279" y="233839"/>
                  <a:pt x="704374" y="229076"/>
                </a:cubicBezTo>
                <a:cubicBezTo>
                  <a:pt x="698659" y="211931"/>
                  <a:pt x="692944" y="195739"/>
                  <a:pt x="687229" y="181451"/>
                </a:cubicBezTo>
                <a:cubicBezTo>
                  <a:pt x="684371" y="174784"/>
                  <a:pt x="682466" y="168116"/>
                  <a:pt x="679609" y="161449"/>
                </a:cubicBezTo>
                <a:cubicBezTo>
                  <a:pt x="679609" y="156686"/>
                  <a:pt x="679609" y="151924"/>
                  <a:pt x="679609" y="148114"/>
                </a:cubicBezTo>
                <a:cubicBezTo>
                  <a:pt x="679609" y="138589"/>
                  <a:pt x="679609" y="130016"/>
                  <a:pt x="679609" y="122396"/>
                </a:cubicBezTo>
                <a:cubicBezTo>
                  <a:pt x="679609" y="108109"/>
                  <a:pt x="678656" y="100489"/>
                  <a:pt x="678656" y="100489"/>
                </a:cubicBezTo>
                <a:cubicBezTo>
                  <a:pt x="678656" y="100489"/>
                  <a:pt x="677704" y="108109"/>
                  <a:pt x="675799" y="122396"/>
                </a:cubicBezTo>
                <a:cubicBezTo>
                  <a:pt x="674846" y="128111"/>
                  <a:pt x="673894" y="135731"/>
                  <a:pt x="672941" y="144304"/>
                </a:cubicBezTo>
                <a:cubicBezTo>
                  <a:pt x="669131" y="134779"/>
                  <a:pt x="665321" y="127159"/>
                  <a:pt x="663416" y="122396"/>
                </a:cubicBezTo>
                <a:cubicBezTo>
                  <a:pt x="660559" y="117634"/>
                  <a:pt x="659606" y="114776"/>
                  <a:pt x="659606" y="114776"/>
                </a:cubicBezTo>
                <a:cubicBezTo>
                  <a:pt x="659606" y="114776"/>
                  <a:pt x="660559" y="117634"/>
                  <a:pt x="662464" y="123349"/>
                </a:cubicBezTo>
                <a:cubicBezTo>
                  <a:pt x="664369" y="129064"/>
                  <a:pt x="667226" y="136684"/>
                  <a:pt x="670084" y="147161"/>
                </a:cubicBezTo>
                <a:cubicBezTo>
                  <a:pt x="671036" y="149066"/>
                  <a:pt x="671036" y="151924"/>
                  <a:pt x="671989" y="153829"/>
                </a:cubicBezTo>
                <a:cubicBezTo>
                  <a:pt x="671989" y="157639"/>
                  <a:pt x="671036" y="160496"/>
                  <a:pt x="671036" y="164306"/>
                </a:cubicBezTo>
                <a:cubicBezTo>
                  <a:pt x="670084" y="170021"/>
                  <a:pt x="669131" y="175736"/>
                  <a:pt x="668179" y="181451"/>
                </a:cubicBezTo>
                <a:cubicBezTo>
                  <a:pt x="666274" y="193834"/>
                  <a:pt x="664369" y="206216"/>
                  <a:pt x="662464" y="219551"/>
                </a:cubicBezTo>
                <a:cubicBezTo>
                  <a:pt x="661511" y="226219"/>
                  <a:pt x="660559" y="232886"/>
                  <a:pt x="658654" y="239554"/>
                </a:cubicBezTo>
                <a:cubicBezTo>
                  <a:pt x="657701" y="236696"/>
                  <a:pt x="656749" y="233839"/>
                  <a:pt x="655796" y="231934"/>
                </a:cubicBezTo>
                <a:cubicBezTo>
                  <a:pt x="656749" y="218599"/>
                  <a:pt x="657701" y="210026"/>
                  <a:pt x="657701" y="210026"/>
                </a:cubicBezTo>
                <a:cubicBezTo>
                  <a:pt x="657701" y="210026"/>
                  <a:pt x="655796" y="215741"/>
                  <a:pt x="653891" y="226219"/>
                </a:cubicBezTo>
                <a:cubicBezTo>
                  <a:pt x="648176" y="212884"/>
                  <a:pt x="643414" y="201454"/>
                  <a:pt x="638651" y="191929"/>
                </a:cubicBezTo>
                <a:cubicBezTo>
                  <a:pt x="634841" y="184309"/>
                  <a:pt x="631984" y="178594"/>
                  <a:pt x="630079" y="174784"/>
                </a:cubicBezTo>
                <a:cubicBezTo>
                  <a:pt x="628174" y="170974"/>
                  <a:pt x="627221" y="169069"/>
                  <a:pt x="627221" y="169069"/>
                </a:cubicBezTo>
                <a:cubicBezTo>
                  <a:pt x="627221" y="169069"/>
                  <a:pt x="630079" y="178594"/>
                  <a:pt x="635794" y="193834"/>
                </a:cubicBezTo>
                <a:cubicBezTo>
                  <a:pt x="639604" y="205264"/>
                  <a:pt x="644366" y="221456"/>
                  <a:pt x="649129" y="240506"/>
                </a:cubicBezTo>
                <a:cubicBezTo>
                  <a:pt x="649129" y="241459"/>
                  <a:pt x="649129" y="242411"/>
                  <a:pt x="650081" y="244316"/>
                </a:cubicBezTo>
                <a:cubicBezTo>
                  <a:pt x="649129" y="250031"/>
                  <a:pt x="648176" y="255746"/>
                  <a:pt x="647224" y="262414"/>
                </a:cubicBezTo>
                <a:cubicBezTo>
                  <a:pt x="646271" y="268129"/>
                  <a:pt x="645319" y="273844"/>
                  <a:pt x="644366" y="279559"/>
                </a:cubicBezTo>
                <a:cubicBezTo>
                  <a:pt x="643414" y="285274"/>
                  <a:pt x="643414" y="291941"/>
                  <a:pt x="642461" y="298609"/>
                </a:cubicBezTo>
                <a:cubicBezTo>
                  <a:pt x="642461" y="298609"/>
                  <a:pt x="642461" y="298609"/>
                  <a:pt x="642461" y="298609"/>
                </a:cubicBezTo>
                <a:cubicBezTo>
                  <a:pt x="642461" y="296704"/>
                  <a:pt x="642461" y="294799"/>
                  <a:pt x="642461" y="294799"/>
                </a:cubicBezTo>
                <a:cubicBezTo>
                  <a:pt x="642461" y="294799"/>
                  <a:pt x="642461" y="302419"/>
                  <a:pt x="641509" y="315754"/>
                </a:cubicBezTo>
                <a:cubicBezTo>
                  <a:pt x="641509" y="316706"/>
                  <a:pt x="641509" y="316706"/>
                  <a:pt x="641509" y="317659"/>
                </a:cubicBezTo>
                <a:cubicBezTo>
                  <a:pt x="640556" y="314801"/>
                  <a:pt x="639604" y="311944"/>
                  <a:pt x="639604" y="309086"/>
                </a:cubicBezTo>
                <a:cubicBezTo>
                  <a:pt x="640556" y="306229"/>
                  <a:pt x="640556" y="304324"/>
                  <a:pt x="640556" y="304324"/>
                </a:cubicBezTo>
                <a:cubicBezTo>
                  <a:pt x="640556" y="304324"/>
                  <a:pt x="639604" y="305276"/>
                  <a:pt x="638651" y="307181"/>
                </a:cubicBezTo>
                <a:cubicBezTo>
                  <a:pt x="636746" y="299561"/>
                  <a:pt x="634841" y="291941"/>
                  <a:pt x="632936" y="284321"/>
                </a:cubicBezTo>
                <a:cubicBezTo>
                  <a:pt x="630079" y="271939"/>
                  <a:pt x="626269" y="260509"/>
                  <a:pt x="624364" y="250031"/>
                </a:cubicBezTo>
                <a:cubicBezTo>
                  <a:pt x="622459" y="239554"/>
                  <a:pt x="619601" y="230981"/>
                  <a:pt x="617696" y="223361"/>
                </a:cubicBezTo>
                <a:cubicBezTo>
                  <a:pt x="616744" y="218599"/>
                  <a:pt x="615791" y="214789"/>
                  <a:pt x="614839" y="210979"/>
                </a:cubicBezTo>
                <a:cubicBezTo>
                  <a:pt x="615791" y="204311"/>
                  <a:pt x="615791" y="197644"/>
                  <a:pt x="615791" y="190024"/>
                </a:cubicBezTo>
                <a:cubicBezTo>
                  <a:pt x="616744" y="169069"/>
                  <a:pt x="617696" y="148114"/>
                  <a:pt x="617696" y="126206"/>
                </a:cubicBezTo>
                <a:cubicBezTo>
                  <a:pt x="613886" y="146209"/>
                  <a:pt x="610076" y="166211"/>
                  <a:pt x="607219" y="187166"/>
                </a:cubicBezTo>
                <a:cubicBezTo>
                  <a:pt x="607219" y="186214"/>
                  <a:pt x="607219" y="185261"/>
                  <a:pt x="606266" y="184309"/>
                </a:cubicBezTo>
                <a:cubicBezTo>
                  <a:pt x="606266" y="186214"/>
                  <a:pt x="606266" y="188119"/>
                  <a:pt x="606266" y="189071"/>
                </a:cubicBezTo>
                <a:cubicBezTo>
                  <a:pt x="604361" y="197644"/>
                  <a:pt x="603409" y="207169"/>
                  <a:pt x="601504" y="215741"/>
                </a:cubicBezTo>
                <a:cubicBezTo>
                  <a:pt x="600551" y="213836"/>
                  <a:pt x="600551" y="211931"/>
                  <a:pt x="599599" y="210979"/>
                </a:cubicBezTo>
                <a:cubicBezTo>
                  <a:pt x="593884" y="198596"/>
                  <a:pt x="591026" y="191929"/>
                  <a:pt x="591026" y="191929"/>
                </a:cubicBezTo>
                <a:cubicBezTo>
                  <a:pt x="591026" y="191929"/>
                  <a:pt x="592931" y="199549"/>
                  <a:pt x="595789" y="212884"/>
                </a:cubicBezTo>
                <a:cubicBezTo>
                  <a:pt x="596741" y="217646"/>
                  <a:pt x="597694" y="223361"/>
                  <a:pt x="599599" y="230029"/>
                </a:cubicBezTo>
                <a:cubicBezTo>
                  <a:pt x="598646" y="237649"/>
                  <a:pt x="596741" y="244316"/>
                  <a:pt x="595789" y="251936"/>
                </a:cubicBezTo>
                <a:cubicBezTo>
                  <a:pt x="592931" y="266224"/>
                  <a:pt x="591026" y="280511"/>
                  <a:pt x="589121" y="294799"/>
                </a:cubicBezTo>
                <a:cubicBezTo>
                  <a:pt x="586264" y="290989"/>
                  <a:pt x="584359" y="288131"/>
                  <a:pt x="582454" y="284321"/>
                </a:cubicBezTo>
                <a:cubicBezTo>
                  <a:pt x="583406" y="277654"/>
                  <a:pt x="584359" y="270986"/>
                  <a:pt x="585311" y="265271"/>
                </a:cubicBezTo>
                <a:cubicBezTo>
                  <a:pt x="586264" y="256699"/>
                  <a:pt x="587216" y="250031"/>
                  <a:pt x="588169" y="244316"/>
                </a:cubicBezTo>
                <a:cubicBezTo>
                  <a:pt x="590074" y="232886"/>
                  <a:pt x="591026" y="225266"/>
                  <a:pt x="591026" y="225266"/>
                </a:cubicBezTo>
                <a:cubicBezTo>
                  <a:pt x="591026" y="225266"/>
                  <a:pt x="588169" y="231934"/>
                  <a:pt x="584359" y="243364"/>
                </a:cubicBezTo>
                <a:cubicBezTo>
                  <a:pt x="583406" y="247174"/>
                  <a:pt x="581501" y="252889"/>
                  <a:pt x="579596" y="258604"/>
                </a:cubicBezTo>
                <a:cubicBezTo>
                  <a:pt x="578644" y="248126"/>
                  <a:pt x="578644" y="239554"/>
                  <a:pt x="577691" y="231934"/>
                </a:cubicBezTo>
                <a:cubicBezTo>
                  <a:pt x="576739" y="218599"/>
                  <a:pt x="575786" y="210979"/>
                  <a:pt x="575786" y="210979"/>
                </a:cubicBezTo>
                <a:cubicBezTo>
                  <a:pt x="575786" y="210979"/>
                  <a:pt x="574834" y="218599"/>
                  <a:pt x="573881" y="230981"/>
                </a:cubicBezTo>
                <a:cubicBezTo>
                  <a:pt x="572929" y="240506"/>
                  <a:pt x="571976" y="252889"/>
                  <a:pt x="571024" y="267176"/>
                </a:cubicBezTo>
                <a:cubicBezTo>
                  <a:pt x="571024" y="267176"/>
                  <a:pt x="571024" y="267176"/>
                  <a:pt x="571024" y="267176"/>
                </a:cubicBezTo>
                <a:cubicBezTo>
                  <a:pt x="570071" y="265271"/>
                  <a:pt x="568166" y="264319"/>
                  <a:pt x="567214" y="262414"/>
                </a:cubicBezTo>
                <a:cubicBezTo>
                  <a:pt x="561499" y="245269"/>
                  <a:pt x="556736" y="230981"/>
                  <a:pt x="552926" y="219551"/>
                </a:cubicBezTo>
                <a:cubicBezTo>
                  <a:pt x="552926" y="219551"/>
                  <a:pt x="552926" y="218599"/>
                  <a:pt x="552926" y="218599"/>
                </a:cubicBezTo>
                <a:cubicBezTo>
                  <a:pt x="553879" y="208121"/>
                  <a:pt x="554831" y="198596"/>
                  <a:pt x="555784" y="189071"/>
                </a:cubicBezTo>
                <a:cubicBezTo>
                  <a:pt x="556736" y="179546"/>
                  <a:pt x="557689" y="170021"/>
                  <a:pt x="558641" y="162401"/>
                </a:cubicBezTo>
                <a:cubicBezTo>
                  <a:pt x="559594" y="154781"/>
                  <a:pt x="560546" y="147161"/>
                  <a:pt x="561499" y="141446"/>
                </a:cubicBezTo>
                <a:cubicBezTo>
                  <a:pt x="563404" y="130016"/>
                  <a:pt x="564356" y="123349"/>
                  <a:pt x="564356" y="123349"/>
                </a:cubicBezTo>
                <a:cubicBezTo>
                  <a:pt x="564356" y="123349"/>
                  <a:pt x="561499" y="130016"/>
                  <a:pt x="557689" y="140494"/>
                </a:cubicBezTo>
                <a:cubicBezTo>
                  <a:pt x="555784" y="146209"/>
                  <a:pt x="553879" y="152876"/>
                  <a:pt x="551021" y="160496"/>
                </a:cubicBezTo>
                <a:cubicBezTo>
                  <a:pt x="548164" y="168116"/>
                  <a:pt x="546259" y="177641"/>
                  <a:pt x="544354" y="187166"/>
                </a:cubicBezTo>
                <a:cubicBezTo>
                  <a:pt x="542449" y="196691"/>
                  <a:pt x="540544" y="207169"/>
                  <a:pt x="537686" y="218599"/>
                </a:cubicBezTo>
                <a:cubicBezTo>
                  <a:pt x="536734" y="222409"/>
                  <a:pt x="536734" y="227171"/>
                  <a:pt x="535781" y="231934"/>
                </a:cubicBezTo>
                <a:cubicBezTo>
                  <a:pt x="535781" y="228124"/>
                  <a:pt x="534829" y="224314"/>
                  <a:pt x="534829" y="220504"/>
                </a:cubicBezTo>
                <a:cubicBezTo>
                  <a:pt x="534829" y="214789"/>
                  <a:pt x="533876" y="210026"/>
                  <a:pt x="532924" y="205264"/>
                </a:cubicBezTo>
                <a:cubicBezTo>
                  <a:pt x="532924" y="198596"/>
                  <a:pt x="533876" y="192881"/>
                  <a:pt x="533876" y="186214"/>
                </a:cubicBezTo>
                <a:cubicBezTo>
                  <a:pt x="533876" y="179546"/>
                  <a:pt x="534829" y="172879"/>
                  <a:pt x="534829" y="166211"/>
                </a:cubicBezTo>
                <a:cubicBezTo>
                  <a:pt x="534829" y="159544"/>
                  <a:pt x="534829" y="153829"/>
                  <a:pt x="534829" y="148114"/>
                </a:cubicBezTo>
                <a:cubicBezTo>
                  <a:pt x="534829" y="136684"/>
                  <a:pt x="534829" y="127159"/>
                  <a:pt x="534829" y="118586"/>
                </a:cubicBezTo>
                <a:cubicBezTo>
                  <a:pt x="534829" y="102394"/>
                  <a:pt x="533876" y="92869"/>
                  <a:pt x="533876" y="92869"/>
                </a:cubicBezTo>
                <a:cubicBezTo>
                  <a:pt x="533876" y="92869"/>
                  <a:pt x="532924" y="102394"/>
                  <a:pt x="531019" y="118586"/>
                </a:cubicBezTo>
                <a:cubicBezTo>
                  <a:pt x="530066" y="126206"/>
                  <a:pt x="529114" y="136684"/>
                  <a:pt x="528161" y="147161"/>
                </a:cubicBezTo>
                <a:cubicBezTo>
                  <a:pt x="527209" y="152876"/>
                  <a:pt x="527209" y="158591"/>
                  <a:pt x="526256" y="165259"/>
                </a:cubicBezTo>
                <a:cubicBezTo>
                  <a:pt x="525304" y="171926"/>
                  <a:pt x="524351" y="177641"/>
                  <a:pt x="523399" y="185261"/>
                </a:cubicBezTo>
                <a:cubicBezTo>
                  <a:pt x="522446" y="189071"/>
                  <a:pt x="522446" y="192881"/>
                  <a:pt x="521494" y="197644"/>
                </a:cubicBezTo>
                <a:cubicBezTo>
                  <a:pt x="518636" y="187166"/>
                  <a:pt x="516731" y="177641"/>
                  <a:pt x="513874" y="170021"/>
                </a:cubicBezTo>
                <a:cubicBezTo>
                  <a:pt x="509111" y="153829"/>
                  <a:pt x="506254" y="144304"/>
                  <a:pt x="506254" y="144304"/>
                </a:cubicBezTo>
                <a:cubicBezTo>
                  <a:pt x="506254" y="144304"/>
                  <a:pt x="507206" y="153829"/>
                  <a:pt x="510064" y="170974"/>
                </a:cubicBezTo>
                <a:cubicBezTo>
                  <a:pt x="511969" y="184309"/>
                  <a:pt x="513874" y="201454"/>
                  <a:pt x="517684" y="222409"/>
                </a:cubicBezTo>
                <a:cubicBezTo>
                  <a:pt x="517684" y="225266"/>
                  <a:pt x="516731" y="227171"/>
                  <a:pt x="516731" y="230029"/>
                </a:cubicBezTo>
                <a:cubicBezTo>
                  <a:pt x="515779" y="237649"/>
                  <a:pt x="514826" y="244316"/>
                  <a:pt x="512921" y="251936"/>
                </a:cubicBezTo>
                <a:cubicBezTo>
                  <a:pt x="499586" y="210026"/>
                  <a:pt x="490061" y="181451"/>
                  <a:pt x="487204" y="172879"/>
                </a:cubicBezTo>
                <a:cubicBezTo>
                  <a:pt x="486251" y="167164"/>
                  <a:pt x="485299" y="164306"/>
                  <a:pt x="485299" y="164306"/>
                </a:cubicBezTo>
                <a:cubicBezTo>
                  <a:pt x="485299" y="164306"/>
                  <a:pt x="486251" y="173831"/>
                  <a:pt x="486251" y="189071"/>
                </a:cubicBezTo>
                <a:cubicBezTo>
                  <a:pt x="487204" y="196691"/>
                  <a:pt x="487204" y="207169"/>
                  <a:pt x="488156" y="217646"/>
                </a:cubicBezTo>
                <a:cubicBezTo>
                  <a:pt x="488156" y="224314"/>
                  <a:pt x="489109" y="230981"/>
                  <a:pt x="489109" y="238601"/>
                </a:cubicBezTo>
                <a:cubicBezTo>
                  <a:pt x="488156" y="232886"/>
                  <a:pt x="487204" y="228124"/>
                  <a:pt x="486251" y="223361"/>
                </a:cubicBezTo>
                <a:cubicBezTo>
                  <a:pt x="485299" y="217646"/>
                  <a:pt x="484346" y="212884"/>
                  <a:pt x="482441" y="207169"/>
                </a:cubicBezTo>
                <a:cubicBezTo>
                  <a:pt x="480536" y="202406"/>
                  <a:pt x="479584" y="197644"/>
                  <a:pt x="478631" y="192881"/>
                </a:cubicBezTo>
                <a:cubicBezTo>
                  <a:pt x="475774" y="184309"/>
                  <a:pt x="473869" y="176689"/>
                  <a:pt x="471964" y="170021"/>
                </a:cubicBezTo>
                <a:cubicBezTo>
                  <a:pt x="468154" y="157639"/>
                  <a:pt x="465296" y="150019"/>
                  <a:pt x="465296" y="150019"/>
                </a:cubicBezTo>
                <a:cubicBezTo>
                  <a:pt x="465296" y="150019"/>
                  <a:pt x="466249" y="157639"/>
                  <a:pt x="468154" y="170021"/>
                </a:cubicBezTo>
                <a:cubicBezTo>
                  <a:pt x="469106" y="176689"/>
                  <a:pt x="470059" y="184309"/>
                  <a:pt x="471011" y="193834"/>
                </a:cubicBezTo>
                <a:cubicBezTo>
                  <a:pt x="471964" y="198596"/>
                  <a:pt x="471964" y="203359"/>
                  <a:pt x="472916" y="208121"/>
                </a:cubicBezTo>
                <a:cubicBezTo>
                  <a:pt x="473869" y="212884"/>
                  <a:pt x="473869" y="218599"/>
                  <a:pt x="474821" y="224314"/>
                </a:cubicBezTo>
                <a:cubicBezTo>
                  <a:pt x="475774" y="233839"/>
                  <a:pt x="476726" y="244316"/>
                  <a:pt x="478631" y="255746"/>
                </a:cubicBezTo>
                <a:cubicBezTo>
                  <a:pt x="477679" y="250031"/>
                  <a:pt x="475774" y="245269"/>
                  <a:pt x="474821" y="240506"/>
                </a:cubicBezTo>
                <a:cubicBezTo>
                  <a:pt x="467201" y="211931"/>
                  <a:pt x="460534" y="188119"/>
                  <a:pt x="455771" y="170974"/>
                </a:cubicBezTo>
                <a:cubicBezTo>
                  <a:pt x="450056" y="154781"/>
                  <a:pt x="447199" y="145256"/>
                  <a:pt x="447199" y="145256"/>
                </a:cubicBezTo>
                <a:cubicBezTo>
                  <a:pt x="447199" y="145256"/>
                  <a:pt x="449104" y="154781"/>
                  <a:pt x="451961" y="171926"/>
                </a:cubicBezTo>
                <a:cubicBezTo>
                  <a:pt x="453866" y="180499"/>
                  <a:pt x="454819" y="190976"/>
                  <a:pt x="457676" y="202406"/>
                </a:cubicBezTo>
                <a:cubicBezTo>
                  <a:pt x="459581" y="213836"/>
                  <a:pt x="462439" y="227171"/>
                  <a:pt x="464344" y="242411"/>
                </a:cubicBezTo>
                <a:cubicBezTo>
                  <a:pt x="466249" y="254794"/>
                  <a:pt x="469106" y="268129"/>
                  <a:pt x="471011" y="282416"/>
                </a:cubicBezTo>
                <a:cubicBezTo>
                  <a:pt x="469106" y="278606"/>
                  <a:pt x="468154" y="275749"/>
                  <a:pt x="467201" y="272891"/>
                </a:cubicBezTo>
                <a:cubicBezTo>
                  <a:pt x="462439" y="262414"/>
                  <a:pt x="459581" y="255746"/>
                  <a:pt x="459581" y="255746"/>
                </a:cubicBezTo>
                <a:cubicBezTo>
                  <a:pt x="459581" y="255746"/>
                  <a:pt x="460534" y="262414"/>
                  <a:pt x="463391" y="273844"/>
                </a:cubicBezTo>
                <a:cubicBezTo>
                  <a:pt x="464344" y="279559"/>
                  <a:pt x="466249" y="286226"/>
                  <a:pt x="468154" y="293846"/>
                </a:cubicBezTo>
                <a:cubicBezTo>
                  <a:pt x="469106" y="297656"/>
                  <a:pt x="470059" y="302419"/>
                  <a:pt x="471011" y="306229"/>
                </a:cubicBezTo>
                <a:cubicBezTo>
                  <a:pt x="471964" y="310991"/>
                  <a:pt x="472916" y="315754"/>
                  <a:pt x="473869" y="320516"/>
                </a:cubicBezTo>
                <a:cubicBezTo>
                  <a:pt x="475774" y="330041"/>
                  <a:pt x="477679" y="340519"/>
                  <a:pt x="479584" y="351949"/>
                </a:cubicBezTo>
                <a:cubicBezTo>
                  <a:pt x="479584" y="352901"/>
                  <a:pt x="479584" y="352901"/>
                  <a:pt x="479584" y="353854"/>
                </a:cubicBezTo>
                <a:cubicBezTo>
                  <a:pt x="479584" y="353854"/>
                  <a:pt x="479584" y="352901"/>
                  <a:pt x="478631" y="351949"/>
                </a:cubicBezTo>
                <a:cubicBezTo>
                  <a:pt x="476726" y="347186"/>
                  <a:pt x="473869" y="343376"/>
                  <a:pt x="471964" y="338614"/>
                </a:cubicBezTo>
                <a:cubicBezTo>
                  <a:pt x="471011" y="333851"/>
                  <a:pt x="471011" y="329089"/>
                  <a:pt x="470059" y="324326"/>
                </a:cubicBezTo>
                <a:cubicBezTo>
                  <a:pt x="468154" y="309086"/>
                  <a:pt x="465296" y="294799"/>
                  <a:pt x="462439" y="280511"/>
                </a:cubicBezTo>
                <a:cubicBezTo>
                  <a:pt x="459581" y="266224"/>
                  <a:pt x="455771" y="252889"/>
                  <a:pt x="452914" y="240506"/>
                </a:cubicBezTo>
                <a:cubicBezTo>
                  <a:pt x="449104" y="228124"/>
                  <a:pt x="445294" y="215741"/>
                  <a:pt x="441484" y="205264"/>
                </a:cubicBezTo>
                <a:cubicBezTo>
                  <a:pt x="440531" y="201454"/>
                  <a:pt x="438626" y="198596"/>
                  <a:pt x="437674" y="194786"/>
                </a:cubicBezTo>
                <a:cubicBezTo>
                  <a:pt x="438626" y="185261"/>
                  <a:pt x="439579" y="175736"/>
                  <a:pt x="440531" y="167164"/>
                </a:cubicBezTo>
                <a:cubicBezTo>
                  <a:pt x="441484" y="151924"/>
                  <a:pt x="442436" y="139541"/>
                  <a:pt x="442436" y="128111"/>
                </a:cubicBezTo>
                <a:cubicBezTo>
                  <a:pt x="442436" y="106204"/>
                  <a:pt x="441484" y="94774"/>
                  <a:pt x="441484" y="94774"/>
                </a:cubicBezTo>
                <a:cubicBezTo>
                  <a:pt x="441484" y="94774"/>
                  <a:pt x="440531" y="107156"/>
                  <a:pt x="438626" y="128111"/>
                </a:cubicBezTo>
                <a:cubicBezTo>
                  <a:pt x="437674" y="138589"/>
                  <a:pt x="435769" y="151924"/>
                  <a:pt x="433864" y="166211"/>
                </a:cubicBezTo>
                <a:cubicBezTo>
                  <a:pt x="432911" y="170021"/>
                  <a:pt x="432911" y="173831"/>
                  <a:pt x="431959" y="178594"/>
                </a:cubicBezTo>
                <a:cubicBezTo>
                  <a:pt x="431959" y="177641"/>
                  <a:pt x="431006" y="176689"/>
                  <a:pt x="431006" y="175736"/>
                </a:cubicBezTo>
                <a:cubicBezTo>
                  <a:pt x="427196" y="167164"/>
                  <a:pt x="423386" y="159544"/>
                  <a:pt x="419576" y="153829"/>
                </a:cubicBezTo>
                <a:cubicBezTo>
                  <a:pt x="412909" y="142399"/>
                  <a:pt x="408146" y="135731"/>
                  <a:pt x="408146" y="135731"/>
                </a:cubicBezTo>
                <a:cubicBezTo>
                  <a:pt x="408146" y="135731"/>
                  <a:pt x="411004" y="143351"/>
                  <a:pt x="415766" y="155734"/>
                </a:cubicBezTo>
                <a:cubicBezTo>
                  <a:pt x="418624" y="161449"/>
                  <a:pt x="420529" y="170021"/>
                  <a:pt x="423386" y="178594"/>
                </a:cubicBezTo>
                <a:cubicBezTo>
                  <a:pt x="425291" y="184309"/>
                  <a:pt x="427196" y="190024"/>
                  <a:pt x="428149" y="195739"/>
                </a:cubicBezTo>
                <a:cubicBezTo>
                  <a:pt x="427196" y="201454"/>
                  <a:pt x="425291" y="208121"/>
                  <a:pt x="424339" y="214789"/>
                </a:cubicBezTo>
                <a:cubicBezTo>
                  <a:pt x="424339" y="214789"/>
                  <a:pt x="424339" y="214789"/>
                  <a:pt x="424339" y="214789"/>
                </a:cubicBezTo>
                <a:cubicBezTo>
                  <a:pt x="418624" y="206216"/>
                  <a:pt x="415766" y="202406"/>
                  <a:pt x="415766" y="202406"/>
                </a:cubicBezTo>
                <a:cubicBezTo>
                  <a:pt x="415766" y="202406"/>
                  <a:pt x="417671" y="208121"/>
                  <a:pt x="421481" y="216694"/>
                </a:cubicBezTo>
                <a:cubicBezTo>
                  <a:pt x="422434" y="218599"/>
                  <a:pt x="423386" y="220504"/>
                  <a:pt x="423386" y="223361"/>
                </a:cubicBezTo>
                <a:cubicBezTo>
                  <a:pt x="420529" y="238601"/>
                  <a:pt x="416719" y="255746"/>
                  <a:pt x="412909" y="272891"/>
                </a:cubicBezTo>
                <a:cubicBezTo>
                  <a:pt x="410051" y="264319"/>
                  <a:pt x="407194" y="257651"/>
                  <a:pt x="405289" y="253841"/>
                </a:cubicBezTo>
                <a:cubicBezTo>
                  <a:pt x="405289" y="253841"/>
                  <a:pt x="405289" y="253841"/>
                  <a:pt x="405289" y="253841"/>
                </a:cubicBezTo>
                <a:cubicBezTo>
                  <a:pt x="405289" y="237649"/>
                  <a:pt x="405289" y="223361"/>
                  <a:pt x="404336" y="210026"/>
                </a:cubicBezTo>
                <a:cubicBezTo>
                  <a:pt x="403384" y="196691"/>
                  <a:pt x="403384" y="185261"/>
                  <a:pt x="401479" y="176689"/>
                </a:cubicBezTo>
                <a:cubicBezTo>
                  <a:pt x="398621" y="158591"/>
                  <a:pt x="396716" y="148114"/>
                  <a:pt x="396716" y="148114"/>
                </a:cubicBezTo>
                <a:cubicBezTo>
                  <a:pt x="396716" y="148114"/>
                  <a:pt x="396716" y="158591"/>
                  <a:pt x="397669" y="177641"/>
                </a:cubicBezTo>
                <a:cubicBezTo>
                  <a:pt x="397669" y="186214"/>
                  <a:pt x="397669" y="195739"/>
                  <a:pt x="396716" y="206216"/>
                </a:cubicBezTo>
                <a:cubicBezTo>
                  <a:pt x="394811" y="214789"/>
                  <a:pt x="391954" y="228124"/>
                  <a:pt x="389096" y="244316"/>
                </a:cubicBezTo>
                <a:cubicBezTo>
                  <a:pt x="386239" y="235744"/>
                  <a:pt x="384334" y="227171"/>
                  <a:pt x="381476" y="219551"/>
                </a:cubicBezTo>
                <a:cubicBezTo>
                  <a:pt x="379571" y="212884"/>
                  <a:pt x="377666" y="205264"/>
                  <a:pt x="374809" y="199549"/>
                </a:cubicBezTo>
                <a:cubicBezTo>
                  <a:pt x="373856" y="197644"/>
                  <a:pt x="373856" y="196691"/>
                  <a:pt x="372904" y="194786"/>
                </a:cubicBezTo>
                <a:cubicBezTo>
                  <a:pt x="372904" y="193834"/>
                  <a:pt x="372904" y="192881"/>
                  <a:pt x="372904" y="190976"/>
                </a:cubicBezTo>
                <a:cubicBezTo>
                  <a:pt x="371951" y="186214"/>
                  <a:pt x="370999" y="181451"/>
                  <a:pt x="370046" y="177641"/>
                </a:cubicBezTo>
                <a:cubicBezTo>
                  <a:pt x="368141" y="169069"/>
                  <a:pt x="367189" y="162401"/>
                  <a:pt x="366236" y="155734"/>
                </a:cubicBezTo>
                <a:cubicBezTo>
                  <a:pt x="365284" y="152876"/>
                  <a:pt x="365284" y="150019"/>
                  <a:pt x="364331" y="148114"/>
                </a:cubicBezTo>
                <a:cubicBezTo>
                  <a:pt x="363379" y="140494"/>
                  <a:pt x="363379" y="135731"/>
                  <a:pt x="363379" y="135731"/>
                </a:cubicBezTo>
                <a:cubicBezTo>
                  <a:pt x="363379" y="135731"/>
                  <a:pt x="363379" y="137636"/>
                  <a:pt x="363379" y="140494"/>
                </a:cubicBezTo>
                <a:cubicBezTo>
                  <a:pt x="362426" y="138589"/>
                  <a:pt x="362426" y="136684"/>
                  <a:pt x="362426" y="136684"/>
                </a:cubicBezTo>
                <a:cubicBezTo>
                  <a:pt x="362426" y="136684"/>
                  <a:pt x="362426" y="142399"/>
                  <a:pt x="362426" y="151924"/>
                </a:cubicBezTo>
                <a:cubicBezTo>
                  <a:pt x="362426" y="154781"/>
                  <a:pt x="362426" y="158591"/>
                  <a:pt x="361474" y="163354"/>
                </a:cubicBezTo>
                <a:cubicBezTo>
                  <a:pt x="359569" y="159544"/>
                  <a:pt x="358616" y="155734"/>
                  <a:pt x="357664" y="151924"/>
                </a:cubicBezTo>
                <a:cubicBezTo>
                  <a:pt x="350996" y="135731"/>
                  <a:pt x="348139" y="127159"/>
                  <a:pt x="348139" y="127159"/>
                </a:cubicBezTo>
                <a:cubicBezTo>
                  <a:pt x="348139" y="127159"/>
                  <a:pt x="350044" y="136684"/>
                  <a:pt x="353854" y="153829"/>
                </a:cubicBezTo>
                <a:cubicBezTo>
                  <a:pt x="355759" y="162401"/>
                  <a:pt x="358616" y="171926"/>
                  <a:pt x="361474" y="183356"/>
                </a:cubicBezTo>
                <a:cubicBezTo>
                  <a:pt x="361474" y="186214"/>
                  <a:pt x="361474" y="189071"/>
                  <a:pt x="361474" y="192881"/>
                </a:cubicBezTo>
                <a:cubicBezTo>
                  <a:pt x="359569" y="187166"/>
                  <a:pt x="357664" y="184309"/>
                  <a:pt x="357664" y="184309"/>
                </a:cubicBezTo>
                <a:cubicBezTo>
                  <a:pt x="357664" y="184309"/>
                  <a:pt x="358616" y="189071"/>
                  <a:pt x="360521" y="198596"/>
                </a:cubicBezTo>
                <a:cubicBezTo>
                  <a:pt x="360521" y="205264"/>
                  <a:pt x="360521" y="212884"/>
                  <a:pt x="359569" y="221456"/>
                </a:cubicBezTo>
                <a:cubicBezTo>
                  <a:pt x="357664" y="216694"/>
                  <a:pt x="356711" y="211931"/>
                  <a:pt x="355759" y="208121"/>
                </a:cubicBezTo>
                <a:cubicBezTo>
                  <a:pt x="352901" y="199549"/>
                  <a:pt x="350996" y="193834"/>
                  <a:pt x="350996" y="193834"/>
                </a:cubicBezTo>
                <a:cubicBezTo>
                  <a:pt x="350996" y="193834"/>
                  <a:pt x="350996" y="199549"/>
                  <a:pt x="351949" y="208121"/>
                </a:cubicBezTo>
                <a:cubicBezTo>
                  <a:pt x="351949" y="212884"/>
                  <a:pt x="352901" y="218599"/>
                  <a:pt x="352901" y="224314"/>
                </a:cubicBezTo>
                <a:cubicBezTo>
                  <a:pt x="353854" y="230981"/>
                  <a:pt x="353854" y="237649"/>
                  <a:pt x="353854" y="246221"/>
                </a:cubicBezTo>
                <a:cubicBezTo>
                  <a:pt x="353854" y="253841"/>
                  <a:pt x="354806" y="262414"/>
                  <a:pt x="354806" y="270986"/>
                </a:cubicBezTo>
                <a:cubicBezTo>
                  <a:pt x="355759" y="279559"/>
                  <a:pt x="355759" y="289084"/>
                  <a:pt x="355759" y="299561"/>
                </a:cubicBezTo>
                <a:cubicBezTo>
                  <a:pt x="355759" y="305276"/>
                  <a:pt x="356711" y="310991"/>
                  <a:pt x="356711" y="316706"/>
                </a:cubicBezTo>
                <a:cubicBezTo>
                  <a:pt x="352901" y="310039"/>
                  <a:pt x="349091" y="303371"/>
                  <a:pt x="346234" y="298609"/>
                </a:cubicBezTo>
                <a:cubicBezTo>
                  <a:pt x="346234" y="297656"/>
                  <a:pt x="345281" y="297656"/>
                  <a:pt x="345281" y="296704"/>
                </a:cubicBezTo>
                <a:cubicBezTo>
                  <a:pt x="345281" y="294799"/>
                  <a:pt x="345281" y="293846"/>
                  <a:pt x="345281" y="291941"/>
                </a:cubicBezTo>
                <a:cubicBezTo>
                  <a:pt x="346234" y="282416"/>
                  <a:pt x="347186" y="274796"/>
                  <a:pt x="348139" y="267176"/>
                </a:cubicBezTo>
                <a:cubicBezTo>
                  <a:pt x="349091" y="253841"/>
                  <a:pt x="350044" y="246221"/>
                  <a:pt x="350044" y="246221"/>
                </a:cubicBezTo>
                <a:cubicBezTo>
                  <a:pt x="350044" y="246221"/>
                  <a:pt x="348139" y="253841"/>
                  <a:pt x="344329" y="267176"/>
                </a:cubicBezTo>
                <a:cubicBezTo>
                  <a:pt x="342424" y="272891"/>
                  <a:pt x="341471" y="279559"/>
                  <a:pt x="339566" y="287179"/>
                </a:cubicBezTo>
                <a:cubicBezTo>
                  <a:pt x="339566" y="287179"/>
                  <a:pt x="339566" y="287179"/>
                  <a:pt x="339566" y="287179"/>
                </a:cubicBezTo>
                <a:cubicBezTo>
                  <a:pt x="339566" y="287179"/>
                  <a:pt x="339566" y="287179"/>
                  <a:pt x="339566" y="288131"/>
                </a:cubicBezTo>
                <a:cubicBezTo>
                  <a:pt x="339566" y="289084"/>
                  <a:pt x="338614" y="290036"/>
                  <a:pt x="338614" y="291941"/>
                </a:cubicBezTo>
                <a:cubicBezTo>
                  <a:pt x="338614" y="293846"/>
                  <a:pt x="337661" y="295751"/>
                  <a:pt x="337661" y="297656"/>
                </a:cubicBezTo>
                <a:cubicBezTo>
                  <a:pt x="332899" y="290036"/>
                  <a:pt x="328136" y="283369"/>
                  <a:pt x="324326" y="277654"/>
                </a:cubicBezTo>
                <a:cubicBezTo>
                  <a:pt x="320516" y="263366"/>
                  <a:pt x="315754" y="249079"/>
                  <a:pt x="310991" y="233839"/>
                </a:cubicBezTo>
                <a:cubicBezTo>
                  <a:pt x="308134" y="226219"/>
                  <a:pt x="306229" y="219551"/>
                  <a:pt x="303371" y="211931"/>
                </a:cubicBezTo>
                <a:cubicBezTo>
                  <a:pt x="304324" y="206216"/>
                  <a:pt x="305276" y="201454"/>
                  <a:pt x="306229" y="196691"/>
                </a:cubicBezTo>
                <a:cubicBezTo>
                  <a:pt x="310039" y="179546"/>
                  <a:pt x="312896" y="164306"/>
                  <a:pt x="316706" y="150971"/>
                </a:cubicBezTo>
                <a:cubicBezTo>
                  <a:pt x="320516" y="137636"/>
                  <a:pt x="322421" y="125254"/>
                  <a:pt x="326231" y="115729"/>
                </a:cubicBezTo>
                <a:cubicBezTo>
                  <a:pt x="331946" y="96679"/>
                  <a:pt x="335756" y="85249"/>
                  <a:pt x="335756" y="85249"/>
                </a:cubicBezTo>
                <a:cubicBezTo>
                  <a:pt x="335756" y="85249"/>
                  <a:pt x="330994" y="95726"/>
                  <a:pt x="323374" y="113824"/>
                </a:cubicBezTo>
                <a:cubicBezTo>
                  <a:pt x="319564" y="123349"/>
                  <a:pt x="315754" y="134779"/>
                  <a:pt x="310991" y="148114"/>
                </a:cubicBezTo>
                <a:cubicBezTo>
                  <a:pt x="309086" y="154781"/>
                  <a:pt x="306229" y="161449"/>
                  <a:pt x="303371" y="169069"/>
                </a:cubicBezTo>
                <a:cubicBezTo>
                  <a:pt x="301466" y="175736"/>
                  <a:pt x="299561" y="183356"/>
                  <a:pt x="297656" y="190024"/>
                </a:cubicBezTo>
                <a:cubicBezTo>
                  <a:pt x="293846" y="179546"/>
                  <a:pt x="290989" y="170021"/>
                  <a:pt x="287179" y="159544"/>
                </a:cubicBezTo>
                <a:cubicBezTo>
                  <a:pt x="290036" y="172879"/>
                  <a:pt x="291941" y="185261"/>
                  <a:pt x="294799" y="198596"/>
                </a:cubicBezTo>
                <a:cubicBezTo>
                  <a:pt x="290989" y="213836"/>
                  <a:pt x="287179" y="230029"/>
                  <a:pt x="283369" y="247174"/>
                </a:cubicBezTo>
                <a:cubicBezTo>
                  <a:pt x="282416" y="252889"/>
                  <a:pt x="281464" y="258604"/>
                  <a:pt x="279559" y="264319"/>
                </a:cubicBezTo>
                <a:cubicBezTo>
                  <a:pt x="278606" y="260509"/>
                  <a:pt x="277654" y="257651"/>
                  <a:pt x="276701" y="253841"/>
                </a:cubicBezTo>
                <a:cubicBezTo>
                  <a:pt x="276701" y="245269"/>
                  <a:pt x="277654" y="235744"/>
                  <a:pt x="278606" y="227171"/>
                </a:cubicBezTo>
                <a:cubicBezTo>
                  <a:pt x="280511" y="205264"/>
                  <a:pt x="281464" y="185261"/>
                  <a:pt x="284321" y="166211"/>
                </a:cubicBezTo>
                <a:cubicBezTo>
                  <a:pt x="285274" y="156686"/>
                  <a:pt x="286226" y="148114"/>
                  <a:pt x="287179" y="139541"/>
                </a:cubicBezTo>
                <a:cubicBezTo>
                  <a:pt x="288131" y="130969"/>
                  <a:pt x="290036" y="123349"/>
                  <a:pt x="290989" y="115729"/>
                </a:cubicBezTo>
                <a:cubicBezTo>
                  <a:pt x="293846" y="100489"/>
                  <a:pt x="294799" y="87154"/>
                  <a:pt x="297656" y="76676"/>
                </a:cubicBezTo>
                <a:cubicBezTo>
                  <a:pt x="302419" y="54769"/>
                  <a:pt x="304324" y="42386"/>
                  <a:pt x="304324" y="42386"/>
                </a:cubicBezTo>
                <a:cubicBezTo>
                  <a:pt x="304324" y="42386"/>
                  <a:pt x="300514" y="54769"/>
                  <a:pt x="293846" y="75724"/>
                </a:cubicBezTo>
                <a:cubicBezTo>
                  <a:pt x="290036" y="86201"/>
                  <a:pt x="287179" y="99536"/>
                  <a:pt x="283369" y="114776"/>
                </a:cubicBezTo>
                <a:cubicBezTo>
                  <a:pt x="281464" y="122396"/>
                  <a:pt x="279559" y="130016"/>
                  <a:pt x="277654" y="138589"/>
                </a:cubicBezTo>
                <a:cubicBezTo>
                  <a:pt x="275749" y="147161"/>
                  <a:pt x="274796" y="156686"/>
                  <a:pt x="272891" y="165259"/>
                </a:cubicBezTo>
                <a:cubicBezTo>
                  <a:pt x="271939" y="170021"/>
                  <a:pt x="270986" y="173831"/>
                  <a:pt x="270034" y="178594"/>
                </a:cubicBezTo>
                <a:cubicBezTo>
                  <a:pt x="268129" y="182404"/>
                  <a:pt x="265271" y="188119"/>
                  <a:pt x="261461" y="196691"/>
                </a:cubicBezTo>
                <a:cubicBezTo>
                  <a:pt x="260509" y="191929"/>
                  <a:pt x="258604" y="187166"/>
                  <a:pt x="258604" y="183356"/>
                </a:cubicBezTo>
                <a:cubicBezTo>
                  <a:pt x="255746" y="170021"/>
                  <a:pt x="253841" y="161449"/>
                  <a:pt x="253841" y="161449"/>
                </a:cubicBezTo>
                <a:cubicBezTo>
                  <a:pt x="253841" y="161449"/>
                  <a:pt x="253841" y="169069"/>
                  <a:pt x="254794" y="183356"/>
                </a:cubicBezTo>
                <a:cubicBezTo>
                  <a:pt x="254794" y="190024"/>
                  <a:pt x="255746" y="197644"/>
                  <a:pt x="256699" y="207169"/>
                </a:cubicBezTo>
                <a:cubicBezTo>
                  <a:pt x="253841" y="213836"/>
                  <a:pt x="250984" y="222409"/>
                  <a:pt x="247174" y="231934"/>
                </a:cubicBezTo>
                <a:cubicBezTo>
                  <a:pt x="246221" y="232886"/>
                  <a:pt x="246221" y="234791"/>
                  <a:pt x="245269" y="236696"/>
                </a:cubicBezTo>
                <a:cubicBezTo>
                  <a:pt x="243364" y="231934"/>
                  <a:pt x="242411" y="230029"/>
                  <a:pt x="242411" y="230029"/>
                </a:cubicBezTo>
                <a:cubicBezTo>
                  <a:pt x="242411" y="230029"/>
                  <a:pt x="243364" y="233839"/>
                  <a:pt x="244316" y="240506"/>
                </a:cubicBezTo>
                <a:cubicBezTo>
                  <a:pt x="241459" y="247174"/>
                  <a:pt x="239554" y="254794"/>
                  <a:pt x="236696" y="262414"/>
                </a:cubicBezTo>
                <a:cubicBezTo>
                  <a:pt x="232886" y="250031"/>
                  <a:pt x="229076" y="238601"/>
                  <a:pt x="226219" y="227171"/>
                </a:cubicBezTo>
                <a:cubicBezTo>
                  <a:pt x="223361" y="219551"/>
                  <a:pt x="221456" y="210979"/>
                  <a:pt x="218599" y="204311"/>
                </a:cubicBezTo>
                <a:cubicBezTo>
                  <a:pt x="215741" y="196691"/>
                  <a:pt x="213836" y="190024"/>
                  <a:pt x="210979" y="184309"/>
                </a:cubicBezTo>
                <a:cubicBezTo>
                  <a:pt x="206216" y="171926"/>
                  <a:pt x="202406" y="160496"/>
                  <a:pt x="198596" y="150971"/>
                </a:cubicBezTo>
                <a:cubicBezTo>
                  <a:pt x="191929" y="132874"/>
                  <a:pt x="187166" y="122396"/>
                  <a:pt x="187166" y="122396"/>
                </a:cubicBezTo>
                <a:cubicBezTo>
                  <a:pt x="187166" y="122396"/>
                  <a:pt x="190024" y="132874"/>
                  <a:pt x="194786" y="151924"/>
                </a:cubicBezTo>
                <a:cubicBezTo>
                  <a:pt x="197644" y="161449"/>
                  <a:pt x="200501" y="172879"/>
                  <a:pt x="204311" y="186214"/>
                </a:cubicBezTo>
                <a:cubicBezTo>
                  <a:pt x="206216" y="192881"/>
                  <a:pt x="208121" y="199549"/>
                  <a:pt x="210026" y="207169"/>
                </a:cubicBezTo>
                <a:cubicBezTo>
                  <a:pt x="211931" y="214789"/>
                  <a:pt x="213836" y="222409"/>
                  <a:pt x="215741" y="230981"/>
                </a:cubicBezTo>
                <a:cubicBezTo>
                  <a:pt x="218599" y="245269"/>
                  <a:pt x="222409" y="260509"/>
                  <a:pt x="226219" y="275749"/>
                </a:cubicBezTo>
                <a:cubicBezTo>
                  <a:pt x="224314" y="280511"/>
                  <a:pt x="221456" y="287179"/>
                  <a:pt x="218599" y="295751"/>
                </a:cubicBezTo>
                <a:cubicBezTo>
                  <a:pt x="218599" y="296704"/>
                  <a:pt x="217646" y="297656"/>
                  <a:pt x="217646" y="298609"/>
                </a:cubicBezTo>
                <a:cubicBezTo>
                  <a:pt x="216694" y="286226"/>
                  <a:pt x="215741" y="274796"/>
                  <a:pt x="214789" y="266224"/>
                </a:cubicBezTo>
                <a:cubicBezTo>
                  <a:pt x="213836" y="250984"/>
                  <a:pt x="212884" y="241459"/>
                  <a:pt x="212884" y="241459"/>
                </a:cubicBezTo>
                <a:cubicBezTo>
                  <a:pt x="212884" y="241459"/>
                  <a:pt x="211931" y="250031"/>
                  <a:pt x="210979" y="266224"/>
                </a:cubicBezTo>
                <a:cubicBezTo>
                  <a:pt x="210026" y="277654"/>
                  <a:pt x="210026" y="291941"/>
                  <a:pt x="209074" y="309086"/>
                </a:cubicBezTo>
                <a:cubicBezTo>
                  <a:pt x="204311" y="301466"/>
                  <a:pt x="200501" y="293846"/>
                  <a:pt x="196691" y="287179"/>
                </a:cubicBezTo>
                <a:cubicBezTo>
                  <a:pt x="192881" y="281464"/>
                  <a:pt x="190024" y="275749"/>
                  <a:pt x="187166" y="270034"/>
                </a:cubicBezTo>
                <a:cubicBezTo>
                  <a:pt x="183356" y="265271"/>
                  <a:pt x="180499" y="260509"/>
                  <a:pt x="177641" y="255746"/>
                </a:cubicBezTo>
                <a:cubicBezTo>
                  <a:pt x="171926" y="246221"/>
                  <a:pt x="166211" y="238601"/>
                  <a:pt x="161449" y="231934"/>
                </a:cubicBezTo>
                <a:cubicBezTo>
                  <a:pt x="159544" y="230029"/>
                  <a:pt x="158591" y="227171"/>
                  <a:pt x="156686" y="225266"/>
                </a:cubicBezTo>
                <a:cubicBezTo>
                  <a:pt x="154781" y="214789"/>
                  <a:pt x="152876" y="209074"/>
                  <a:pt x="152876" y="209074"/>
                </a:cubicBezTo>
                <a:cubicBezTo>
                  <a:pt x="152876" y="209074"/>
                  <a:pt x="152876" y="212884"/>
                  <a:pt x="152876" y="219551"/>
                </a:cubicBezTo>
                <a:cubicBezTo>
                  <a:pt x="149066" y="213836"/>
                  <a:pt x="146209" y="210979"/>
                  <a:pt x="146209" y="210979"/>
                </a:cubicBezTo>
                <a:cubicBezTo>
                  <a:pt x="146209" y="210979"/>
                  <a:pt x="148114" y="215741"/>
                  <a:pt x="152876" y="224314"/>
                </a:cubicBezTo>
                <a:cubicBezTo>
                  <a:pt x="153829" y="235744"/>
                  <a:pt x="154781" y="253841"/>
                  <a:pt x="156686" y="275749"/>
                </a:cubicBezTo>
                <a:cubicBezTo>
                  <a:pt x="153829" y="271939"/>
                  <a:pt x="150971" y="267176"/>
                  <a:pt x="148114" y="263366"/>
                </a:cubicBezTo>
                <a:cubicBezTo>
                  <a:pt x="139541" y="252889"/>
                  <a:pt x="131921" y="242411"/>
                  <a:pt x="124301" y="233839"/>
                </a:cubicBezTo>
                <a:cubicBezTo>
                  <a:pt x="116681" y="225266"/>
                  <a:pt x="110966" y="217646"/>
                  <a:pt x="104299" y="212884"/>
                </a:cubicBezTo>
                <a:cubicBezTo>
                  <a:pt x="94774" y="203359"/>
                  <a:pt x="88106" y="197644"/>
                  <a:pt x="88106" y="197644"/>
                </a:cubicBezTo>
                <a:cubicBezTo>
                  <a:pt x="88106" y="197644"/>
                  <a:pt x="93821" y="205264"/>
                  <a:pt x="103346" y="217646"/>
                </a:cubicBezTo>
                <a:cubicBezTo>
                  <a:pt x="108109" y="223361"/>
                  <a:pt x="113824" y="231934"/>
                  <a:pt x="119539" y="240506"/>
                </a:cubicBezTo>
                <a:cubicBezTo>
                  <a:pt x="126206" y="249079"/>
                  <a:pt x="131921" y="260509"/>
                  <a:pt x="139541" y="271939"/>
                </a:cubicBezTo>
                <a:cubicBezTo>
                  <a:pt x="143351" y="278606"/>
                  <a:pt x="148114" y="285274"/>
                  <a:pt x="151924" y="292894"/>
                </a:cubicBezTo>
                <a:cubicBezTo>
                  <a:pt x="151924" y="294799"/>
                  <a:pt x="151924" y="295751"/>
                  <a:pt x="151924" y="297656"/>
                </a:cubicBezTo>
                <a:cubicBezTo>
                  <a:pt x="151924" y="297656"/>
                  <a:pt x="150971" y="296704"/>
                  <a:pt x="150971" y="296704"/>
                </a:cubicBezTo>
                <a:cubicBezTo>
                  <a:pt x="145256" y="290989"/>
                  <a:pt x="140494" y="285274"/>
                  <a:pt x="136684" y="282416"/>
                </a:cubicBezTo>
                <a:cubicBezTo>
                  <a:pt x="134779" y="280511"/>
                  <a:pt x="133826" y="279559"/>
                  <a:pt x="131921" y="278606"/>
                </a:cubicBezTo>
                <a:cubicBezTo>
                  <a:pt x="132874" y="275749"/>
                  <a:pt x="132874" y="274796"/>
                  <a:pt x="132874" y="274796"/>
                </a:cubicBezTo>
                <a:cubicBezTo>
                  <a:pt x="132874" y="274796"/>
                  <a:pt x="131921" y="275749"/>
                  <a:pt x="130969" y="278606"/>
                </a:cubicBezTo>
                <a:cubicBezTo>
                  <a:pt x="125254" y="273844"/>
                  <a:pt x="122396" y="270986"/>
                  <a:pt x="122396" y="270986"/>
                </a:cubicBezTo>
                <a:cubicBezTo>
                  <a:pt x="122396" y="270986"/>
                  <a:pt x="125254" y="274796"/>
                  <a:pt x="130016" y="280511"/>
                </a:cubicBezTo>
                <a:cubicBezTo>
                  <a:pt x="128111" y="283369"/>
                  <a:pt x="126206" y="288131"/>
                  <a:pt x="123349" y="293846"/>
                </a:cubicBezTo>
                <a:cubicBezTo>
                  <a:pt x="120491" y="299561"/>
                  <a:pt x="117634" y="308134"/>
                  <a:pt x="114776" y="316706"/>
                </a:cubicBezTo>
                <a:cubicBezTo>
                  <a:pt x="113824" y="318611"/>
                  <a:pt x="113824" y="319564"/>
                  <a:pt x="112871" y="321469"/>
                </a:cubicBezTo>
                <a:cubicBezTo>
                  <a:pt x="110014" y="313849"/>
                  <a:pt x="107156" y="306229"/>
                  <a:pt x="103346" y="299561"/>
                </a:cubicBezTo>
                <a:cubicBezTo>
                  <a:pt x="97631" y="286226"/>
                  <a:pt x="91916" y="273844"/>
                  <a:pt x="86201" y="262414"/>
                </a:cubicBezTo>
                <a:cubicBezTo>
                  <a:pt x="83344" y="255746"/>
                  <a:pt x="80486" y="250984"/>
                  <a:pt x="78581" y="245269"/>
                </a:cubicBezTo>
                <a:cubicBezTo>
                  <a:pt x="75724" y="240506"/>
                  <a:pt x="72866" y="235744"/>
                  <a:pt x="70961" y="230981"/>
                </a:cubicBezTo>
                <a:cubicBezTo>
                  <a:pt x="66199" y="222409"/>
                  <a:pt x="61436" y="213836"/>
                  <a:pt x="57626" y="208121"/>
                </a:cubicBezTo>
                <a:cubicBezTo>
                  <a:pt x="50006" y="195739"/>
                  <a:pt x="46196" y="188119"/>
                  <a:pt x="46196" y="188119"/>
                </a:cubicBezTo>
                <a:cubicBezTo>
                  <a:pt x="46196" y="188119"/>
                  <a:pt x="49054" y="195739"/>
                  <a:pt x="54769" y="210026"/>
                </a:cubicBezTo>
                <a:cubicBezTo>
                  <a:pt x="57626" y="216694"/>
                  <a:pt x="60484" y="225266"/>
                  <a:pt x="64294" y="234791"/>
                </a:cubicBezTo>
                <a:cubicBezTo>
                  <a:pt x="66199" y="239554"/>
                  <a:pt x="68104" y="244316"/>
                  <a:pt x="70009" y="250031"/>
                </a:cubicBezTo>
                <a:cubicBezTo>
                  <a:pt x="71914" y="254794"/>
                  <a:pt x="73819" y="260509"/>
                  <a:pt x="75724" y="266224"/>
                </a:cubicBezTo>
                <a:cubicBezTo>
                  <a:pt x="78581" y="274796"/>
                  <a:pt x="82391" y="283369"/>
                  <a:pt x="85249" y="292894"/>
                </a:cubicBezTo>
                <a:cubicBezTo>
                  <a:pt x="83344" y="290036"/>
                  <a:pt x="81439" y="286226"/>
                  <a:pt x="79534" y="284321"/>
                </a:cubicBezTo>
                <a:cubicBezTo>
                  <a:pt x="74771" y="277654"/>
                  <a:pt x="71914" y="271939"/>
                  <a:pt x="68104" y="268129"/>
                </a:cubicBezTo>
                <a:cubicBezTo>
                  <a:pt x="61436" y="258604"/>
                  <a:pt x="57626" y="253841"/>
                  <a:pt x="57626" y="253841"/>
                </a:cubicBezTo>
                <a:cubicBezTo>
                  <a:pt x="57626" y="253841"/>
                  <a:pt x="59531" y="259556"/>
                  <a:pt x="64294" y="270034"/>
                </a:cubicBezTo>
                <a:cubicBezTo>
                  <a:pt x="66199" y="274796"/>
                  <a:pt x="69056" y="281464"/>
                  <a:pt x="71914" y="288131"/>
                </a:cubicBezTo>
                <a:cubicBezTo>
                  <a:pt x="76676" y="295751"/>
                  <a:pt x="79534" y="303371"/>
                  <a:pt x="83344" y="311944"/>
                </a:cubicBezTo>
                <a:cubicBezTo>
                  <a:pt x="86201" y="317659"/>
                  <a:pt x="88106" y="324326"/>
                  <a:pt x="90964" y="330994"/>
                </a:cubicBezTo>
                <a:cubicBezTo>
                  <a:pt x="90011" y="333851"/>
                  <a:pt x="89059" y="336709"/>
                  <a:pt x="87154" y="339566"/>
                </a:cubicBezTo>
                <a:cubicBezTo>
                  <a:pt x="85249" y="343376"/>
                  <a:pt x="83344" y="348139"/>
                  <a:pt x="81439" y="352901"/>
                </a:cubicBezTo>
                <a:cubicBezTo>
                  <a:pt x="80486" y="348139"/>
                  <a:pt x="79534" y="343376"/>
                  <a:pt x="78581" y="339566"/>
                </a:cubicBezTo>
                <a:cubicBezTo>
                  <a:pt x="75724" y="326231"/>
                  <a:pt x="72866" y="312896"/>
                  <a:pt x="70009" y="301466"/>
                </a:cubicBezTo>
                <a:cubicBezTo>
                  <a:pt x="67151" y="290036"/>
                  <a:pt x="64294" y="278606"/>
                  <a:pt x="61436" y="269081"/>
                </a:cubicBezTo>
                <a:cubicBezTo>
                  <a:pt x="58579" y="259556"/>
                  <a:pt x="56674" y="250984"/>
                  <a:pt x="53816" y="244316"/>
                </a:cubicBezTo>
                <a:cubicBezTo>
                  <a:pt x="49054" y="230981"/>
                  <a:pt x="46196" y="223361"/>
                  <a:pt x="46196" y="223361"/>
                </a:cubicBezTo>
                <a:cubicBezTo>
                  <a:pt x="46196" y="223361"/>
                  <a:pt x="47149" y="230981"/>
                  <a:pt x="50006" y="245269"/>
                </a:cubicBezTo>
                <a:cubicBezTo>
                  <a:pt x="50959" y="251936"/>
                  <a:pt x="51911" y="260509"/>
                  <a:pt x="53816" y="270034"/>
                </a:cubicBezTo>
                <a:cubicBezTo>
                  <a:pt x="55721" y="279559"/>
                  <a:pt x="56674" y="290989"/>
                  <a:pt x="58579" y="302419"/>
                </a:cubicBezTo>
                <a:cubicBezTo>
                  <a:pt x="60484" y="314801"/>
                  <a:pt x="61436" y="327184"/>
                  <a:pt x="64294" y="340519"/>
                </a:cubicBezTo>
                <a:cubicBezTo>
                  <a:pt x="66199" y="353854"/>
                  <a:pt x="67151" y="367189"/>
                  <a:pt x="69056" y="381476"/>
                </a:cubicBezTo>
                <a:cubicBezTo>
                  <a:pt x="68104" y="382429"/>
                  <a:pt x="68104" y="383381"/>
                  <a:pt x="67151" y="385286"/>
                </a:cubicBezTo>
                <a:cubicBezTo>
                  <a:pt x="64294" y="391954"/>
                  <a:pt x="62389" y="398621"/>
                  <a:pt x="60484" y="405289"/>
                </a:cubicBezTo>
                <a:cubicBezTo>
                  <a:pt x="60484" y="406241"/>
                  <a:pt x="60484" y="406241"/>
                  <a:pt x="59531" y="407194"/>
                </a:cubicBezTo>
                <a:cubicBezTo>
                  <a:pt x="58579" y="407194"/>
                  <a:pt x="57626" y="407194"/>
                  <a:pt x="56674" y="407194"/>
                </a:cubicBezTo>
                <a:cubicBezTo>
                  <a:pt x="55721" y="404336"/>
                  <a:pt x="55721" y="402431"/>
                  <a:pt x="54769" y="399574"/>
                </a:cubicBezTo>
                <a:cubicBezTo>
                  <a:pt x="51911" y="387191"/>
                  <a:pt x="49054" y="375761"/>
                  <a:pt x="46196" y="364331"/>
                </a:cubicBezTo>
                <a:cubicBezTo>
                  <a:pt x="43339" y="352901"/>
                  <a:pt x="40481" y="342424"/>
                  <a:pt x="37624" y="332899"/>
                </a:cubicBezTo>
                <a:cubicBezTo>
                  <a:pt x="31909" y="313849"/>
                  <a:pt x="26194" y="297656"/>
                  <a:pt x="21431" y="287179"/>
                </a:cubicBezTo>
                <a:cubicBezTo>
                  <a:pt x="16669" y="276701"/>
                  <a:pt x="13811" y="270034"/>
                  <a:pt x="13811" y="270034"/>
                </a:cubicBezTo>
                <a:cubicBezTo>
                  <a:pt x="13811" y="270034"/>
                  <a:pt x="14764" y="276701"/>
                  <a:pt x="17621" y="288131"/>
                </a:cubicBezTo>
                <a:cubicBezTo>
                  <a:pt x="18574" y="293846"/>
                  <a:pt x="20479" y="300514"/>
                  <a:pt x="21431" y="309086"/>
                </a:cubicBezTo>
                <a:cubicBezTo>
                  <a:pt x="23336" y="316706"/>
                  <a:pt x="24289" y="326231"/>
                  <a:pt x="26194" y="335756"/>
                </a:cubicBezTo>
                <a:cubicBezTo>
                  <a:pt x="28099" y="345281"/>
                  <a:pt x="30004" y="355759"/>
                  <a:pt x="31909" y="367189"/>
                </a:cubicBezTo>
                <a:cubicBezTo>
                  <a:pt x="35719" y="378619"/>
                  <a:pt x="37624" y="390049"/>
                  <a:pt x="39529" y="402431"/>
                </a:cubicBezTo>
                <a:cubicBezTo>
                  <a:pt x="39529" y="403384"/>
                  <a:pt x="39529" y="403384"/>
                  <a:pt x="39529" y="404336"/>
                </a:cubicBezTo>
                <a:cubicBezTo>
                  <a:pt x="29051" y="402431"/>
                  <a:pt x="18574" y="401479"/>
                  <a:pt x="7144" y="399574"/>
                </a:cubicBezTo>
                <a:lnTo>
                  <a:pt x="7144" y="511016"/>
                </a:lnTo>
                <a:close/>
                <a:moveTo>
                  <a:pt x="6277451" y="364331"/>
                </a:moveTo>
                <a:cubicBezTo>
                  <a:pt x="6278404" y="362426"/>
                  <a:pt x="6278404" y="359569"/>
                  <a:pt x="6279356" y="357664"/>
                </a:cubicBezTo>
                <a:cubicBezTo>
                  <a:pt x="6279356" y="358616"/>
                  <a:pt x="6279356" y="360521"/>
                  <a:pt x="6279356" y="361474"/>
                </a:cubicBezTo>
                <a:cubicBezTo>
                  <a:pt x="6278404" y="370999"/>
                  <a:pt x="6278404" y="384334"/>
                  <a:pt x="6277451" y="399574"/>
                </a:cubicBezTo>
                <a:cubicBezTo>
                  <a:pt x="6274594" y="409099"/>
                  <a:pt x="6270784" y="419576"/>
                  <a:pt x="6267926" y="430054"/>
                </a:cubicBezTo>
                <a:cubicBezTo>
                  <a:pt x="6266974" y="430054"/>
                  <a:pt x="6266974" y="430054"/>
                  <a:pt x="6266021" y="430054"/>
                </a:cubicBezTo>
                <a:cubicBezTo>
                  <a:pt x="6264117" y="427196"/>
                  <a:pt x="6262212" y="424339"/>
                  <a:pt x="6260306" y="421481"/>
                </a:cubicBezTo>
                <a:cubicBezTo>
                  <a:pt x="6266021" y="402431"/>
                  <a:pt x="6271737" y="383381"/>
                  <a:pt x="6277451" y="364331"/>
                </a:cubicBezTo>
                <a:close/>
                <a:moveTo>
                  <a:pt x="6211729" y="425291"/>
                </a:moveTo>
                <a:cubicBezTo>
                  <a:pt x="6211729" y="415766"/>
                  <a:pt x="6212681" y="406241"/>
                  <a:pt x="6212681" y="398621"/>
                </a:cubicBezTo>
                <a:cubicBezTo>
                  <a:pt x="6212681" y="395764"/>
                  <a:pt x="6212681" y="392906"/>
                  <a:pt x="6213634" y="390049"/>
                </a:cubicBezTo>
                <a:cubicBezTo>
                  <a:pt x="6214587" y="391001"/>
                  <a:pt x="6215539" y="392906"/>
                  <a:pt x="6216492" y="393859"/>
                </a:cubicBezTo>
                <a:cubicBezTo>
                  <a:pt x="6220301" y="398621"/>
                  <a:pt x="6224112" y="403384"/>
                  <a:pt x="6227921" y="408146"/>
                </a:cubicBezTo>
                <a:cubicBezTo>
                  <a:pt x="6226969" y="410051"/>
                  <a:pt x="6226017" y="411956"/>
                  <a:pt x="6225064" y="412909"/>
                </a:cubicBezTo>
                <a:cubicBezTo>
                  <a:pt x="6224112" y="414814"/>
                  <a:pt x="6222206" y="417671"/>
                  <a:pt x="6221254" y="420529"/>
                </a:cubicBezTo>
                <a:cubicBezTo>
                  <a:pt x="6220301" y="423386"/>
                  <a:pt x="6219349" y="426244"/>
                  <a:pt x="6218396" y="429101"/>
                </a:cubicBezTo>
                <a:cubicBezTo>
                  <a:pt x="6218396" y="430054"/>
                  <a:pt x="6218396" y="430054"/>
                  <a:pt x="6217444" y="431006"/>
                </a:cubicBezTo>
                <a:cubicBezTo>
                  <a:pt x="6217444" y="430054"/>
                  <a:pt x="6217444" y="429101"/>
                  <a:pt x="6217444" y="429101"/>
                </a:cubicBezTo>
                <a:cubicBezTo>
                  <a:pt x="6216492" y="419576"/>
                  <a:pt x="6215539" y="413861"/>
                  <a:pt x="6215539" y="413861"/>
                </a:cubicBezTo>
                <a:cubicBezTo>
                  <a:pt x="6215539" y="413861"/>
                  <a:pt x="6214587" y="419576"/>
                  <a:pt x="6213634" y="429101"/>
                </a:cubicBezTo>
                <a:cubicBezTo>
                  <a:pt x="6213634" y="432911"/>
                  <a:pt x="6212681" y="436721"/>
                  <a:pt x="6211729" y="441484"/>
                </a:cubicBezTo>
                <a:cubicBezTo>
                  <a:pt x="6211729" y="435769"/>
                  <a:pt x="6211729" y="430054"/>
                  <a:pt x="6211729" y="425291"/>
                </a:cubicBezTo>
                <a:close/>
                <a:moveTo>
                  <a:pt x="6183154" y="343376"/>
                </a:moveTo>
                <a:cubicBezTo>
                  <a:pt x="6185059" y="346234"/>
                  <a:pt x="6186012" y="348139"/>
                  <a:pt x="6187917" y="350996"/>
                </a:cubicBezTo>
                <a:cubicBezTo>
                  <a:pt x="6188869" y="352901"/>
                  <a:pt x="6190774" y="354806"/>
                  <a:pt x="6191726" y="356711"/>
                </a:cubicBezTo>
                <a:cubicBezTo>
                  <a:pt x="6188869" y="366236"/>
                  <a:pt x="6186012" y="376714"/>
                  <a:pt x="6183154" y="388144"/>
                </a:cubicBezTo>
                <a:cubicBezTo>
                  <a:pt x="6183154" y="389096"/>
                  <a:pt x="6182201" y="391001"/>
                  <a:pt x="6182201" y="391954"/>
                </a:cubicBezTo>
                <a:cubicBezTo>
                  <a:pt x="6182201" y="386239"/>
                  <a:pt x="6181249" y="381476"/>
                  <a:pt x="6181249" y="375761"/>
                </a:cubicBezTo>
                <a:cubicBezTo>
                  <a:pt x="6181249" y="374809"/>
                  <a:pt x="6181249" y="373856"/>
                  <a:pt x="6181249" y="372904"/>
                </a:cubicBezTo>
                <a:cubicBezTo>
                  <a:pt x="6181249" y="362426"/>
                  <a:pt x="6182201" y="352901"/>
                  <a:pt x="6183154" y="343376"/>
                </a:cubicBezTo>
                <a:close/>
                <a:moveTo>
                  <a:pt x="6144101" y="308134"/>
                </a:moveTo>
                <a:cubicBezTo>
                  <a:pt x="6145054" y="297656"/>
                  <a:pt x="6146959" y="287179"/>
                  <a:pt x="6147912" y="276701"/>
                </a:cubicBezTo>
                <a:cubicBezTo>
                  <a:pt x="6149817" y="280511"/>
                  <a:pt x="6151721" y="284321"/>
                  <a:pt x="6153626" y="289084"/>
                </a:cubicBezTo>
                <a:cubicBezTo>
                  <a:pt x="6156484" y="293846"/>
                  <a:pt x="6158389" y="299561"/>
                  <a:pt x="6161246" y="305276"/>
                </a:cubicBezTo>
                <a:cubicBezTo>
                  <a:pt x="6160294" y="308134"/>
                  <a:pt x="6159342" y="313849"/>
                  <a:pt x="6157437" y="319564"/>
                </a:cubicBezTo>
                <a:cubicBezTo>
                  <a:pt x="6155531" y="325279"/>
                  <a:pt x="6154579" y="332899"/>
                  <a:pt x="6152674" y="342424"/>
                </a:cubicBezTo>
                <a:cubicBezTo>
                  <a:pt x="6151721" y="347186"/>
                  <a:pt x="6150769" y="351949"/>
                  <a:pt x="6150769" y="356711"/>
                </a:cubicBezTo>
                <a:cubicBezTo>
                  <a:pt x="6150769" y="358616"/>
                  <a:pt x="6149817" y="359569"/>
                  <a:pt x="6149817" y="360521"/>
                </a:cubicBezTo>
                <a:cubicBezTo>
                  <a:pt x="6149817" y="362426"/>
                  <a:pt x="6148864" y="363379"/>
                  <a:pt x="6148864" y="365284"/>
                </a:cubicBezTo>
                <a:cubicBezTo>
                  <a:pt x="6146959" y="362426"/>
                  <a:pt x="6146006" y="360521"/>
                  <a:pt x="6146006" y="360521"/>
                </a:cubicBezTo>
                <a:cubicBezTo>
                  <a:pt x="6146006" y="360521"/>
                  <a:pt x="6146959" y="363379"/>
                  <a:pt x="6147912" y="368141"/>
                </a:cubicBezTo>
                <a:cubicBezTo>
                  <a:pt x="6146959" y="374809"/>
                  <a:pt x="6146006" y="382429"/>
                  <a:pt x="6145054" y="389096"/>
                </a:cubicBezTo>
                <a:cubicBezTo>
                  <a:pt x="6145054" y="388144"/>
                  <a:pt x="6144101" y="387191"/>
                  <a:pt x="6144101" y="386239"/>
                </a:cubicBezTo>
                <a:cubicBezTo>
                  <a:pt x="6144101" y="385286"/>
                  <a:pt x="6143149" y="385286"/>
                  <a:pt x="6143149" y="384334"/>
                </a:cubicBezTo>
                <a:cubicBezTo>
                  <a:pt x="6143149" y="379571"/>
                  <a:pt x="6142196" y="373856"/>
                  <a:pt x="6142196" y="369094"/>
                </a:cubicBezTo>
                <a:cubicBezTo>
                  <a:pt x="6141244" y="360521"/>
                  <a:pt x="6140292" y="351949"/>
                  <a:pt x="6139339" y="343376"/>
                </a:cubicBezTo>
                <a:cubicBezTo>
                  <a:pt x="6142196" y="331946"/>
                  <a:pt x="6143149" y="319564"/>
                  <a:pt x="6144101" y="308134"/>
                </a:cubicBezTo>
                <a:close/>
                <a:moveTo>
                  <a:pt x="6095524" y="384334"/>
                </a:moveTo>
                <a:cubicBezTo>
                  <a:pt x="6093619" y="393859"/>
                  <a:pt x="6090762" y="403384"/>
                  <a:pt x="6088856" y="412909"/>
                </a:cubicBezTo>
                <a:cubicBezTo>
                  <a:pt x="6086951" y="420529"/>
                  <a:pt x="6085046" y="428149"/>
                  <a:pt x="6083142" y="435769"/>
                </a:cubicBezTo>
                <a:cubicBezTo>
                  <a:pt x="6081237" y="428149"/>
                  <a:pt x="6079331" y="419576"/>
                  <a:pt x="6076474" y="411956"/>
                </a:cubicBezTo>
                <a:cubicBezTo>
                  <a:pt x="6077426" y="405289"/>
                  <a:pt x="6078379" y="397669"/>
                  <a:pt x="6079331" y="391001"/>
                </a:cubicBezTo>
                <a:cubicBezTo>
                  <a:pt x="6080284" y="383381"/>
                  <a:pt x="6082189" y="375761"/>
                  <a:pt x="6084094" y="368141"/>
                </a:cubicBezTo>
                <a:lnTo>
                  <a:pt x="6088856" y="347186"/>
                </a:lnTo>
                <a:cubicBezTo>
                  <a:pt x="6089809" y="347186"/>
                  <a:pt x="6090762" y="347186"/>
                  <a:pt x="6091714" y="348139"/>
                </a:cubicBezTo>
                <a:cubicBezTo>
                  <a:pt x="6093619" y="349091"/>
                  <a:pt x="6094571" y="350044"/>
                  <a:pt x="6095524" y="350996"/>
                </a:cubicBezTo>
                <a:cubicBezTo>
                  <a:pt x="6098381" y="352901"/>
                  <a:pt x="6099334" y="356711"/>
                  <a:pt x="6100287" y="359569"/>
                </a:cubicBezTo>
                <a:cubicBezTo>
                  <a:pt x="6099334" y="367189"/>
                  <a:pt x="6097429" y="375761"/>
                  <a:pt x="6095524" y="384334"/>
                </a:cubicBezTo>
                <a:close/>
                <a:moveTo>
                  <a:pt x="6102192" y="206216"/>
                </a:moveTo>
                <a:cubicBezTo>
                  <a:pt x="6102192" y="211931"/>
                  <a:pt x="6102192" y="222409"/>
                  <a:pt x="6101239" y="235744"/>
                </a:cubicBezTo>
                <a:cubicBezTo>
                  <a:pt x="6101239" y="237649"/>
                  <a:pt x="6101239" y="239554"/>
                  <a:pt x="6101239" y="241459"/>
                </a:cubicBezTo>
                <a:cubicBezTo>
                  <a:pt x="6101239" y="241459"/>
                  <a:pt x="6101239" y="242411"/>
                  <a:pt x="6101239" y="242411"/>
                </a:cubicBezTo>
                <a:cubicBezTo>
                  <a:pt x="6101239" y="242411"/>
                  <a:pt x="6101239" y="242411"/>
                  <a:pt x="6101239" y="242411"/>
                </a:cubicBezTo>
                <a:cubicBezTo>
                  <a:pt x="6101239" y="241459"/>
                  <a:pt x="6100287" y="240506"/>
                  <a:pt x="6100287" y="239554"/>
                </a:cubicBezTo>
                <a:cubicBezTo>
                  <a:pt x="6099334" y="236696"/>
                  <a:pt x="6098381" y="233839"/>
                  <a:pt x="6097429" y="230981"/>
                </a:cubicBezTo>
                <a:cubicBezTo>
                  <a:pt x="6099334" y="222409"/>
                  <a:pt x="6100287" y="213836"/>
                  <a:pt x="6102192" y="206216"/>
                </a:cubicBezTo>
                <a:close/>
                <a:moveTo>
                  <a:pt x="6100287" y="284321"/>
                </a:moveTo>
                <a:cubicBezTo>
                  <a:pt x="6099334" y="282416"/>
                  <a:pt x="6099334" y="281464"/>
                  <a:pt x="6098381" y="279559"/>
                </a:cubicBezTo>
                <a:cubicBezTo>
                  <a:pt x="6098381" y="278606"/>
                  <a:pt x="6099334" y="277654"/>
                  <a:pt x="6099334" y="277654"/>
                </a:cubicBezTo>
                <a:cubicBezTo>
                  <a:pt x="6099334" y="279559"/>
                  <a:pt x="6099334" y="281464"/>
                  <a:pt x="6100287" y="284321"/>
                </a:cubicBezTo>
                <a:close/>
                <a:moveTo>
                  <a:pt x="6093619" y="247174"/>
                </a:moveTo>
                <a:cubicBezTo>
                  <a:pt x="6094571" y="250031"/>
                  <a:pt x="6094571" y="252889"/>
                  <a:pt x="6095524" y="255746"/>
                </a:cubicBezTo>
                <a:cubicBezTo>
                  <a:pt x="6094571" y="258604"/>
                  <a:pt x="6092667" y="261461"/>
                  <a:pt x="6091714" y="264319"/>
                </a:cubicBezTo>
                <a:cubicBezTo>
                  <a:pt x="6091714" y="263366"/>
                  <a:pt x="6090762" y="262414"/>
                  <a:pt x="6090762" y="262414"/>
                </a:cubicBezTo>
                <a:cubicBezTo>
                  <a:pt x="6091714" y="257651"/>
                  <a:pt x="6092667" y="251936"/>
                  <a:pt x="6093619" y="247174"/>
                </a:cubicBezTo>
                <a:close/>
                <a:moveTo>
                  <a:pt x="6088856" y="269081"/>
                </a:moveTo>
                <a:cubicBezTo>
                  <a:pt x="6088856" y="269081"/>
                  <a:pt x="6088856" y="270034"/>
                  <a:pt x="6088856" y="270034"/>
                </a:cubicBezTo>
                <a:cubicBezTo>
                  <a:pt x="6088856" y="270034"/>
                  <a:pt x="6088856" y="270034"/>
                  <a:pt x="6088856" y="270034"/>
                </a:cubicBezTo>
                <a:cubicBezTo>
                  <a:pt x="6088856" y="270986"/>
                  <a:pt x="6087904" y="271939"/>
                  <a:pt x="6087904" y="272891"/>
                </a:cubicBezTo>
                <a:cubicBezTo>
                  <a:pt x="6088856" y="270986"/>
                  <a:pt x="6088856" y="270034"/>
                  <a:pt x="6088856" y="269081"/>
                </a:cubicBezTo>
                <a:close/>
                <a:moveTo>
                  <a:pt x="6067901" y="369094"/>
                </a:moveTo>
                <a:cubicBezTo>
                  <a:pt x="6072664" y="358616"/>
                  <a:pt x="6076474" y="349091"/>
                  <a:pt x="6080284" y="339566"/>
                </a:cubicBezTo>
                <a:cubicBezTo>
                  <a:pt x="6082189" y="334804"/>
                  <a:pt x="6084094" y="330041"/>
                  <a:pt x="6085046" y="326231"/>
                </a:cubicBezTo>
                <a:cubicBezTo>
                  <a:pt x="6085999" y="321469"/>
                  <a:pt x="6087904" y="317659"/>
                  <a:pt x="6088856" y="313849"/>
                </a:cubicBezTo>
                <a:cubicBezTo>
                  <a:pt x="6090762" y="306229"/>
                  <a:pt x="6092667" y="299561"/>
                  <a:pt x="6093619" y="293846"/>
                </a:cubicBezTo>
                <a:cubicBezTo>
                  <a:pt x="6093619" y="293846"/>
                  <a:pt x="6093619" y="293846"/>
                  <a:pt x="6093619" y="293846"/>
                </a:cubicBezTo>
                <a:cubicBezTo>
                  <a:pt x="6094571" y="299561"/>
                  <a:pt x="6095524" y="305276"/>
                  <a:pt x="6096476" y="310991"/>
                </a:cubicBezTo>
                <a:cubicBezTo>
                  <a:pt x="6098381" y="319564"/>
                  <a:pt x="6098381" y="329089"/>
                  <a:pt x="6100287" y="339566"/>
                </a:cubicBezTo>
                <a:cubicBezTo>
                  <a:pt x="6100287" y="345281"/>
                  <a:pt x="6101239" y="350044"/>
                  <a:pt x="6101239" y="355759"/>
                </a:cubicBezTo>
                <a:cubicBezTo>
                  <a:pt x="6101239" y="355759"/>
                  <a:pt x="6101239" y="355759"/>
                  <a:pt x="6101239" y="355759"/>
                </a:cubicBezTo>
                <a:cubicBezTo>
                  <a:pt x="6101239" y="356711"/>
                  <a:pt x="6100287" y="358616"/>
                  <a:pt x="6100287" y="359569"/>
                </a:cubicBezTo>
                <a:cubicBezTo>
                  <a:pt x="6100287" y="355759"/>
                  <a:pt x="6099334" y="352901"/>
                  <a:pt x="6097429" y="350044"/>
                </a:cubicBezTo>
                <a:cubicBezTo>
                  <a:pt x="6096476" y="348139"/>
                  <a:pt x="6094571" y="347186"/>
                  <a:pt x="6093619" y="345281"/>
                </a:cubicBezTo>
                <a:cubicBezTo>
                  <a:pt x="6091714" y="344329"/>
                  <a:pt x="6089809" y="343376"/>
                  <a:pt x="6087904" y="342424"/>
                </a:cubicBezTo>
                <a:lnTo>
                  <a:pt x="6085999" y="341471"/>
                </a:lnTo>
                <a:lnTo>
                  <a:pt x="6085046" y="343376"/>
                </a:lnTo>
                <a:cubicBezTo>
                  <a:pt x="6082189" y="350996"/>
                  <a:pt x="6079331" y="357664"/>
                  <a:pt x="6076474" y="365284"/>
                </a:cubicBezTo>
                <a:cubicBezTo>
                  <a:pt x="6074569" y="371951"/>
                  <a:pt x="6071712" y="377666"/>
                  <a:pt x="6069806" y="384334"/>
                </a:cubicBezTo>
                <a:cubicBezTo>
                  <a:pt x="6068854" y="380524"/>
                  <a:pt x="6067901" y="376714"/>
                  <a:pt x="6065996" y="372904"/>
                </a:cubicBezTo>
                <a:cubicBezTo>
                  <a:pt x="6066949" y="371951"/>
                  <a:pt x="6067901" y="370999"/>
                  <a:pt x="6067901" y="369094"/>
                </a:cubicBezTo>
                <a:close/>
                <a:moveTo>
                  <a:pt x="6035517" y="310039"/>
                </a:moveTo>
                <a:cubicBezTo>
                  <a:pt x="6035517" y="309086"/>
                  <a:pt x="6035517" y="309086"/>
                  <a:pt x="6035517" y="308134"/>
                </a:cubicBezTo>
                <a:cubicBezTo>
                  <a:pt x="6036469" y="312896"/>
                  <a:pt x="6038374" y="318611"/>
                  <a:pt x="6040279" y="324326"/>
                </a:cubicBezTo>
                <a:cubicBezTo>
                  <a:pt x="6041231" y="329089"/>
                  <a:pt x="6042184" y="333851"/>
                  <a:pt x="6044089" y="338614"/>
                </a:cubicBezTo>
                <a:cubicBezTo>
                  <a:pt x="6042184" y="344329"/>
                  <a:pt x="6040279" y="350044"/>
                  <a:pt x="6038374" y="355759"/>
                </a:cubicBezTo>
                <a:cubicBezTo>
                  <a:pt x="6036469" y="345281"/>
                  <a:pt x="6035517" y="336709"/>
                  <a:pt x="6033612" y="330041"/>
                </a:cubicBezTo>
                <a:cubicBezTo>
                  <a:pt x="6034564" y="323374"/>
                  <a:pt x="6034564" y="315754"/>
                  <a:pt x="6035517" y="310039"/>
                </a:cubicBezTo>
                <a:close/>
                <a:moveTo>
                  <a:pt x="6012656" y="361474"/>
                </a:moveTo>
                <a:cubicBezTo>
                  <a:pt x="6012656" y="362426"/>
                  <a:pt x="6012656" y="363379"/>
                  <a:pt x="6012656" y="363379"/>
                </a:cubicBezTo>
                <a:cubicBezTo>
                  <a:pt x="6012656" y="362426"/>
                  <a:pt x="6012656" y="361474"/>
                  <a:pt x="6012656" y="359569"/>
                </a:cubicBezTo>
                <a:cubicBezTo>
                  <a:pt x="6012656" y="360521"/>
                  <a:pt x="6012656" y="360521"/>
                  <a:pt x="6012656" y="361474"/>
                </a:cubicBezTo>
                <a:close/>
                <a:moveTo>
                  <a:pt x="6007894" y="351949"/>
                </a:moveTo>
                <a:cubicBezTo>
                  <a:pt x="6007894" y="351949"/>
                  <a:pt x="6007894" y="352901"/>
                  <a:pt x="6007894" y="352901"/>
                </a:cubicBezTo>
                <a:cubicBezTo>
                  <a:pt x="6007894" y="351949"/>
                  <a:pt x="6007894" y="351949"/>
                  <a:pt x="6007894" y="351949"/>
                </a:cubicBezTo>
                <a:cubicBezTo>
                  <a:pt x="6007894" y="350996"/>
                  <a:pt x="6007894" y="351949"/>
                  <a:pt x="6007894" y="351949"/>
                </a:cubicBezTo>
                <a:close/>
                <a:moveTo>
                  <a:pt x="5976462" y="410051"/>
                </a:moveTo>
                <a:cubicBezTo>
                  <a:pt x="5975509" y="407194"/>
                  <a:pt x="5974556" y="404336"/>
                  <a:pt x="5973604" y="402431"/>
                </a:cubicBezTo>
                <a:cubicBezTo>
                  <a:pt x="5973604" y="401479"/>
                  <a:pt x="5972651" y="399574"/>
                  <a:pt x="5972651" y="398621"/>
                </a:cubicBezTo>
                <a:cubicBezTo>
                  <a:pt x="5972651" y="395764"/>
                  <a:pt x="5971699" y="392906"/>
                  <a:pt x="5971699" y="391001"/>
                </a:cubicBezTo>
                <a:cubicBezTo>
                  <a:pt x="5972651" y="389096"/>
                  <a:pt x="5972651" y="387191"/>
                  <a:pt x="5973604" y="386239"/>
                </a:cubicBezTo>
                <a:cubicBezTo>
                  <a:pt x="5975509" y="382429"/>
                  <a:pt x="5976462" y="378619"/>
                  <a:pt x="5977414" y="374809"/>
                </a:cubicBezTo>
                <a:cubicBezTo>
                  <a:pt x="5977414" y="385286"/>
                  <a:pt x="5976462" y="397669"/>
                  <a:pt x="5976462" y="410051"/>
                </a:cubicBezTo>
                <a:close/>
                <a:moveTo>
                  <a:pt x="5976462" y="239554"/>
                </a:moveTo>
                <a:cubicBezTo>
                  <a:pt x="5977414" y="243364"/>
                  <a:pt x="5977414" y="246221"/>
                  <a:pt x="5978367" y="250031"/>
                </a:cubicBezTo>
                <a:cubicBezTo>
                  <a:pt x="5978367" y="251936"/>
                  <a:pt x="5979319" y="254794"/>
                  <a:pt x="5979319" y="256699"/>
                </a:cubicBezTo>
                <a:cubicBezTo>
                  <a:pt x="5977414" y="253841"/>
                  <a:pt x="5976462" y="250984"/>
                  <a:pt x="5974556" y="248126"/>
                </a:cubicBezTo>
                <a:cubicBezTo>
                  <a:pt x="5975509" y="245269"/>
                  <a:pt x="5975509" y="242411"/>
                  <a:pt x="5976462" y="239554"/>
                </a:cubicBezTo>
                <a:close/>
                <a:moveTo>
                  <a:pt x="5965984" y="291941"/>
                </a:moveTo>
                <a:cubicBezTo>
                  <a:pt x="5965984" y="290036"/>
                  <a:pt x="5966937" y="288131"/>
                  <a:pt x="5966937" y="286226"/>
                </a:cubicBezTo>
                <a:cubicBezTo>
                  <a:pt x="5966937" y="285274"/>
                  <a:pt x="5967889" y="283369"/>
                  <a:pt x="5967889" y="282416"/>
                </a:cubicBezTo>
                <a:cubicBezTo>
                  <a:pt x="5968842" y="277654"/>
                  <a:pt x="5969794" y="273844"/>
                  <a:pt x="5970746" y="269081"/>
                </a:cubicBezTo>
                <a:cubicBezTo>
                  <a:pt x="5974556" y="278606"/>
                  <a:pt x="5979319" y="289084"/>
                  <a:pt x="5983129" y="298609"/>
                </a:cubicBezTo>
                <a:cubicBezTo>
                  <a:pt x="5982176" y="309086"/>
                  <a:pt x="5981224" y="319564"/>
                  <a:pt x="5980271" y="330994"/>
                </a:cubicBezTo>
                <a:cubicBezTo>
                  <a:pt x="5980271" y="330994"/>
                  <a:pt x="5980271" y="331946"/>
                  <a:pt x="5979319" y="331946"/>
                </a:cubicBezTo>
                <a:cubicBezTo>
                  <a:pt x="5977414" y="329089"/>
                  <a:pt x="5976462" y="328136"/>
                  <a:pt x="5976462" y="328136"/>
                </a:cubicBezTo>
                <a:cubicBezTo>
                  <a:pt x="5976462" y="328136"/>
                  <a:pt x="5977414" y="330041"/>
                  <a:pt x="5979319" y="332899"/>
                </a:cubicBezTo>
                <a:cubicBezTo>
                  <a:pt x="5977414" y="336709"/>
                  <a:pt x="5974556" y="341471"/>
                  <a:pt x="5972651" y="346234"/>
                </a:cubicBezTo>
                <a:cubicBezTo>
                  <a:pt x="5970746" y="349091"/>
                  <a:pt x="5969794" y="352901"/>
                  <a:pt x="5967889" y="355759"/>
                </a:cubicBezTo>
                <a:cubicBezTo>
                  <a:pt x="5967889" y="355759"/>
                  <a:pt x="5967889" y="355759"/>
                  <a:pt x="5967889" y="355759"/>
                </a:cubicBezTo>
                <a:cubicBezTo>
                  <a:pt x="5967889" y="353854"/>
                  <a:pt x="5967889" y="352901"/>
                  <a:pt x="5966937" y="351949"/>
                </a:cubicBezTo>
                <a:cubicBezTo>
                  <a:pt x="5965984" y="346234"/>
                  <a:pt x="5965984" y="339566"/>
                  <a:pt x="5965031" y="333851"/>
                </a:cubicBezTo>
                <a:cubicBezTo>
                  <a:pt x="5964079" y="321469"/>
                  <a:pt x="5964079" y="310039"/>
                  <a:pt x="5963126" y="299561"/>
                </a:cubicBezTo>
                <a:cubicBezTo>
                  <a:pt x="5964079" y="296704"/>
                  <a:pt x="5965031" y="294799"/>
                  <a:pt x="5965984" y="291941"/>
                </a:cubicBezTo>
                <a:close/>
                <a:moveTo>
                  <a:pt x="5952649" y="385286"/>
                </a:move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ubicBezTo>
                  <a:pt x="5952649" y="385286"/>
                  <a:pt x="5952649" y="385286"/>
                  <a:pt x="5952649" y="385286"/>
                </a:cubicBezTo>
                <a:close/>
                <a:moveTo>
                  <a:pt x="5934551" y="339566"/>
                </a:moveTo>
                <a:cubicBezTo>
                  <a:pt x="5934551" y="337661"/>
                  <a:pt x="5933599" y="334804"/>
                  <a:pt x="5933599" y="332899"/>
                </a:cubicBezTo>
                <a:cubicBezTo>
                  <a:pt x="5933599" y="331946"/>
                  <a:pt x="5933599" y="331946"/>
                  <a:pt x="5933599" y="330994"/>
                </a:cubicBezTo>
                <a:cubicBezTo>
                  <a:pt x="5934551" y="332899"/>
                  <a:pt x="5934551" y="334804"/>
                  <a:pt x="5935504" y="336709"/>
                </a:cubicBezTo>
                <a:cubicBezTo>
                  <a:pt x="5935504" y="337661"/>
                  <a:pt x="5934551" y="338614"/>
                  <a:pt x="5934551" y="339566"/>
                </a:cubicBezTo>
                <a:close/>
                <a:moveTo>
                  <a:pt x="5948839" y="371951"/>
                </a:moveTo>
                <a:cubicBezTo>
                  <a:pt x="5947887" y="374809"/>
                  <a:pt x="5946934" y="378619"/>
                  <a:pt x="5945981" y="382429"/>
                </a:cubicBezTo>
                <a:cubicBezTo>
                  <a:pt x="5945029" y="386239"/>
                  <a:pt x="5944076" y="389096"/>
                  <a:pt x="5943124" y="392906"/>
                </a:cubicBezTo>
                <a:cubicBezTo>
                  <a:pt x="5943124" y="387191"/>
                  <a:pt x="5943124" y="382429"/>
                  <a:pt x="5943124" y="378619"/>
                </a:cubicBezTo>
                <a:cubicBezTo>
                  <a:pt x="5943124" y="378619"/>
                  <a:pt x="5943124" y="378619"/>
                  <a:pt x="5943124" y="378619"/>
                </a:cubicBezTo>
                <a:cubicBezTo>
                  <a:pt x="5945029" y="373856"/>
                  <a:pt x="5945981" y="370046"/>
                  <a:pt x="5946934" y="365284"/>
                </a:cubicBezTo>
                <a:cubicBezTo>
                  <a:pt x="5946934" y="367189"/>
                  <a:pt x="5947887" y="370046"/>
                  <a:pt x="5948839" y="371951"/>
                </a:cubicBezTo>
                <a:close/>
                <a:moveTo>
                  <a:pt x="5930742" y="234791"/>
                </a:moveTo>
                <a:cubicBezTo>
                  <a:pt x="5933599" y="245269"/>
                  <a:pt x="5935504" y="256699"/>
                  <a:pt x="5938362" y="269081"/>
                </a:cubicBezTo>
                <a:cubicBezTo>
                  <a:pt x="5941219" y="280511"/>
                  <a:pt x="5942171" y="293846"/>
                  <a:pt x="5945029" y="307181"/>
                </a:cubicBezTo>
                <a:cubicBezTo>
                  <a:pt x="5943124" y="312896"/>
                  <a:pt x="5941219" y="317659"/>
                  <a:pt x="5940267" y="323374"/>
                </a:cubicBezTo>
                <a:cubicBezTo>
                  <a:pt x="5940267" y="323374"/>
                  <a:pt x="5940267" y="324326"/>
                  <a:pt x="5940267" y="324326"/>
                </a:cubicBezTo>
                <a:cubicBezTo>
                  <a:pt x="5937409" y="318611"/>
                  <a:pt x="5934551" y="312896"/>
                  <a:pt x="5931694" y="307181"/>
                </a:cubicBezTo>
                <a:cubicBezTo>
                  <a:pt x="5930742" y="299561"/>
                  <a:pt x="5929789" y="291941"/>
                  <a:pt x="5928837" y="284321"/>
                </a:cubicBezTo>
                <a:cubicBezTo>
                  <a:pt x="5927884" y="277654"/>
                  <a:pt x="5927884" y="271939"/>
                  <a:pt x="5926931" y="266224"/>
                </a:cubicBezTo>
                <a:cubicBezTo>
                  <a:pt x="5928837" y="261461"/>
                  <a:pt x="5929789" y="259556"/>
                  <a:pt x="5929789" y="259556"/>
                </a:cubicBezTo>
                <a:cubicBezTo>
                  <a:pt x="5929789" y="259556"/>
                  <a:pt x="5928837" y="261461"/>
                  <a:pt x="5926931" y="264319"/>
                </a:cubicBezTo>
                <a:cubicBezTo>
                  <a:pt x="5925979" y="257651"/>
                  <a:pt x="5925026" y="251936"/>
                  <a:pt x="5925026" y="245269"/>
                </a:cubicBezTo>
                <a:cubicBezTo>
                  <a:pt x="5925979" y="241459"/>
                  <a:pt x="5926931" y="237649"/>
                  <a:pt x="5926931" y="233839"/>
                </a:cubicBezTo>
                <a:cubicBezTo>
                  <a:pt x="5927884" y="230981"/>
                  <a:pt x="5927884" y="228124"/>
                  <a:pt x="5928837" y="226219"/>
                </a:cubicBezTo>
                <a:cubicBezTo>
                  <a:pt x="5928837" y="229076"/>
                  <a:pt x="5929789" y="231934"/>
                  <a:pt x="5930742" y="234791"/>
                </a:cubicBezTo>
                <a:close/>
                <a:moveTo>
                  <a:pt x="5923121" y="209074"/>
                </a:moveTo>
                <a:cubicBezTo>
                  <a:pt x="5924074" y="212884"/>
                  <a:pt x="5925979" y="217646"/>
                  <a:pt x="5926931" y="222409"/>
                </a:cubicBezTo>
                <a:cubicBezTo>
                  <a:pt x="5925026" y="225266"/>
                  <a:pt x="5924074" y="229076"/>
                  <a:pt x="5922169" y="232886"/>
                </a:cubicBezTo>
                <a:cubicBezTo>
                  <a:pt x="5921217" y="223361"/>
                  <a:pt x="5920264" y="214789"/>
                  <a:pt x="5919312" y="206216"/>
                </a:cubicBezTo>
                <a:cubicBezTo>
                  <a:pt x="5919312" y="201454"/>
                  <a:pt x="5918359" y="197644"/>
                  <a:pt x="5918359" y="193834"/>
                </a:cubicBezTo>
                <a:cubicBezTo>
                  <a:pt x="5920264" y="197644"/>
                  <a:pt x="5921217" y="202406"/>
                  <a:pt x="5923121" y="209074"/>
                </a:cubicBezTo>
                <a:close/>
                <a:moveTo>
                  <a:pt x="5901214" y="244316"/>
                </a:moveTo>
                <a:cubicBezTo>
                  <a:pt x="5901214" y="247174"/>
                  <a:pt x="5901214" y="251936"/>
                  <a:pt x="5901214" y="258604"/>
                </a:cubicBezTo>
                <a:cubicBezTo>
                  <a:pt x="5901214" y="264319"/>
                  <a:pt x="5901214" y="270986"/>
                  <a:pt x="5902167" y="278606"/>
                </a:cubicBezTo>
                <a:cubicBezTo>
                  <a:pt x="5902167" y="286226"/>
                  <a:pt x="5903119" y="293846"/>
                  <a:pt x="5904071" y="302419"/>
                </a:cubicBezTo>
                <a:cubicBezTo>
                  <a:pt x="5903119" y="304324"/>
                  <a:pt x="5901214" y="307181"/>
                  <a:pt x="5900262" y="310039"/>
                </a:cubicBezTo>
                <a:cubicBezTo>
                  <a:pt x="5898356" y="300514"/>
                  <a:pt x="5896451" y="291941"/>
                  <a:pt x="5895499" y="284321"/>
                </a:cubicBezTo>
                <a:cubicBezTo>
                  <a:pt x="5897404" y="264319"/>
                  <a:pt x="5900262" y="250984"/>
                  <a:pt x="5901214" y="244316"/>
                </a:cubicBezTo>
                <a:close/>
                <a:moveTo>
                  <a:pt x="5903119" y="324326"/>
                </a:moveTo>
                <a:cubicBezTo>
                  <a:pt x="5903119" y="325279"/>
                  <a:pt x="5903119" y="327184"/>
                  <a:pt x="5903119" y="328136"/>
                </a:cubicBezTo>
                <a:cubicBezTo>
                  <a:pt x="5903119" y="327184"/>
                  <a:pt x="5903119" y="326231"/>
                  <a:pt x="5902167" y="325279"/>
                </a:cubicBezTo>
                <a:cubicBezTo>
                  <a:pt x="5903119" y="325279"/>
                  <a:pt x="5903119" y="324326"/>
                  <a:pt x="5903119" y="324326"/>
                </a:cubicBezTo>
                <a:close/>
                <a:moveTo>
                  <a:pt x="5892642" y="348139"/>
                </a:moveTo>
                <a:cubicBezTo>
                  <a:pt x="5892642" y="350044"/>
                  <a:pt x="5892642" y="350996"/>
                  <a:pt x="5893594" y="352901"/>
                </a:cubicBezTo>
                <a:cubicBezTo>
                  <a:pt x="5893594" y="353854"/>
                  <a:pt x="5893594" y="354806"/>
                  <a:pt x="5893594" y="355759"/>
                </a:cubicBezTo>
                <a:cubicBezTo>
                  <a:pt x="5892642" y="353854"/>
                  <a:pt x="5892642" y="351949"/>
                  <a:pt x="5891689" y="350996"/>
                </a:cubicBezTo>
                <a:cubicBezTo>
                  <a:pt x="5892642" y="350044"/>
                  <a:pt x="5892642" y="349091"/>
                  <a:pt x="5892642" y="348139"/>
                </a:cubicBezTo>
                <a:close/>
                <a:moveTo>
                  <a:pt x="5893594" y="373856"/>
                </a:moveTo>
                <a:cubicBezTo>
                  <a:pt x="5895499" y="379571"/>
                  <a:pt x="5897404" y="385286"/>
                  <a:pt x="5898356" y="391954"/>
                </a:cubicBezTo>
                <a:cubicBezTo>
                  <a:pt x="5899309" y="396716"/>
                  <a:pt x="5901214" y="402431"/>
                  <a:pt x="5902167" y="408146"/>
                </a:cubicBezTo>
                <a:cubicBezTo>
                  <a:pt x="5903119" y="411004"/>
                  <a:pt x="5903119" y="414814"/>
                  <a:pt x="5904071" y="417671"/>
                </a:cubicBezTo>
                <a:cubicBezTo>
                  <a:pt x="5904071" y="417671"/>
                  <a:pt x="5904071" y="417671"/>
                  <a:pt x="5904071" y="417671"/>
                </a:cubicBezTo>
                <a:cubicBezTo>
                  <a:pt x="5899309" y="407194"/>
                  <a:pt x="5895499" y="397669"/>
                  <a:pt x="5890737" y="387191"/>
                </a:cubicBezTo>
                <a:cubicBezTo>
                  <a:pt x="5889784" y="386239"/>
                  <a:pt x="5889784" y="385286"/>
                  <a:pt x="5888831" y="383381"/>
                </a:cubicBezTo>
                <a:lnTo>
                  <a:pt x="5887879" y="357664"/>
                </a:lnTo>
                <a:cubicBezTo>
                  <a:pt x="5887879" y="357664"/>
                  <a:pt x="5887879" y="356711"/>
                  <a:pt x="5888831" y="356711"/>
                </a:cubicBezTo>
                <a:cubicBezTo>
                  <a:pt x="5889784" y="363379"/>
                  <a:pt x="5891689" y="368141"/>
                  <a:pt x="5893594" y="373856"/>
                </a:cubicBezTo>
                <a:close/>
                <a:moveTo>
                  <a:pt x="5886926" y="321469"/>
                </a:moveTo>
                <a:cubicBezTo>
                  <a:pt x="5887879" y="317659"/>
                  <a:pt x="5887879" y="314801"/>
                  <a:pt x="5888831" y="311944"/>
                </a:cubicBezTo>
                <a:cubicBezTo>
                  <a:pt x="5888831" y="312896"/>
                  <a:pt x="5888831" y="313849"/>
                  <a:pt x="5888831" y="314801"/>
                </a:cubicBezTo>
                <a:cubicBezTo>
                  <a:pt x="5888831" y="318611"/>
                  <a:pt x="5889784" y="322421"/>
                  <a:pt x="5889784" y="326231"/>
                </a:cubicBezTo>
                <a:cubicBezTo>
                  <a:pt x="5888831" y="328136"/>
                  <a:pt x="5887879" y="330041"/>
                  <a:pt x="5885974" y="332899"/>
                </a:cubicBezTo>
                <a:cubicBezTo>
                  <a:pt x="5885974" y="330041"/>
                  <a:pt x="5885974" y="327184"/>
                  <a:pt x="5885974" y="325279"/>
                </a:cubicBezTo>
                <a:cubicBezTo>
                  <a:pt x="5885974" y="323374"/>
                  <a:pt x="5886926" y="322421"/>
                  <a:pt x="5886926" y="321469"/>
                </a:cubicBezTo>
                <a:close/>
                <a:moveTo>
                  <a:pt x="5858351" y="279559"/>
                </a:moveTo>
                <a:cubicBezTo>
                  <a:pt x="5858351" y="281464"/>
                  <a:pt x="5858351" y="282416"/>
                  <a:pt x="5858351" y="284321"/>
                </a:cubicBezTo>
                <a:cubicBezTo>
                  <a:pt x="5858351" y="284321"/>
                  <a:pt x="5858351" y="285274"/>
                  <a:pt x="5858351" y="285274"/>
                </a:cubicBezTo>
                <a:cubicBezTo>
                  <a:pt x="5858351" y="284321"/>
                  <a:pt x="5857399" y="283369"/>
                  <a:pt x="5857399" y="281464"/>
                </a:cubicBezTo>
                <a:cubicBezTo>
                  <a:pt x="5857399" y="281464"/>
                  <a:pt x="5857399" y="280511"/>
                  <a:pt x="5858351" y="279559"/>
                </a:cubicBezTo>
                <a:close/>
                <a:moveTo>
                  <a:pt x="5841206" y="264319"/>
                </a:moveTo>
                <a:cubicBezTo>
                  <a:pt x="5841206" y="266224"/>
                  <a:pt x="5840254" y="268129"/>
                  <a:pt x="5840254" y="270034"/>
                </a:cubicBezTo>
                <a:cubicBezTo>
                  <a:pt x="5840254" y="272891"/>
                  <a:pt x="5839301" y="274796"/>
                  <a:pt x="5839301" y="277654"/>
                </a:cubicBezTo>
                <a:cubicBezTo>
                  <a:pt x="5839301" y="275749"/>
                  <a:pt x="5838349" y="273844"/>
                  <a:pt x="5838349" y="271939"/>
                </a:cubicBezTo>
                <a:cubicBezTo>
                  <a:pt x="5840254" y="269081"/>
                  <a:pt x="5840254" y="267176"/>
                  <a:pt x="5841206" y="264319"/>
                </a:cubicBezTo>
                <a:close/>
                <a:moveTo>
                  <a:pt x="5828824" y="305276"/>
                </a:moveTo>
                <a:cubicBezTo>
                  <a:pt x="5827871" y="306229"/>
                  <a:pt x="5827871" y="307181"/>
                  <a:pt x="5826919" y="308134"/>
                </a:cubicBezTo>
                <a:cubicBezTo>
                  <a:pt x="5826919" y="307181"/>
                  <a:pt x="5826919" y="307181"/>
                  <a:pt x="5826919" y="306229"/>
                </a:cubicBezTo>
                <a:cubicBezTo>
                  <a:pt x="5827871" y="304324"/>
                  <a:pt x="5828824" y="301466"/>
                  <a:pt x="5829776" y="299561"/>
                </a:cubicBezTo>
                <a:cubicBezTo>
                  <a:pt x="5828824" y="302419"/>
                  <a:pt x="5828824" y="303371"/>
                  <a:pt x="5828824" y="305276"/>
                </a:cubicBezTo>
                <a:close/>
                <a:moveTo>
                  <a:pt x="5823109" y="259556"/>
                </a:moveTo>
                <a:cubicBezTo>
                  <a:pt x="5824062" y="262414"/>
                  <a:pt x="5825967" y="266224"/>
                  <a:pt x="5827871" y="270986"/>
                </a:cubicBezTo>
                <a:cubicBezTo>
                  <a:pt x="5827871" y="271939"/>
                  <a:pt x="5828824" y="272891"/>
                  <a:pt x="5828824" y="273844"/>
                </a:cubicBezTo>
                <a:cubicBezTo>
                  <a:pt x="5828824" y="277654"/>
                  <a:pt x="5828824" y="281464"/>
                  <a:pt x="5828824" y="286226"/>
                </a:cubicBezTo>
                <a:cubicBezTo>
                  <a:pt x="5826919" y="289084"/>
                  <a:pt x="5825967" y="291941"/>
                  <a:pt x="5824062" y="295751"/>
                </a:cubicBezTo>
                <a:lnTo>
                  <a:pt x="5824062" y="294799"/>
                </a:lnTo>
                <a:lnTo>
                  <a:pt x="5823109" y="267176"/>
                </a:lnTo>
                <a:lnTo>
                  <a:pt x="5823109" y="259556"/>
                </a:lnTo>
                <a:close/>
                <a:moveTo>
                  <a:pt x="5813584" y="252889"/>
                </a:moveTo>
                <a:cubicBezTo>
                  <a:pt x="5813584" y="254794"/>
                  <a:pt x="5812631" y="256699"/>
                  <a:pt x="5812631" y="258604"/>
                </a:cubicBezTo>
                <a:cubicBezTo>
                  <a:pt x="5811679" y="256699"/>
                  <a:pt x="5811679" y="255746"/>
                  <a:pt x="5811679" y="255746"/>
                </a:cubicBezTo>
                <a:cubicBezTo>
                  <a:pt x="5811679" y="255746"/>
                  <a:pt x="5811679" y="258604"/>
                  <a:pt x="5811679" y="262414"/>
                </a:cubicBezTo>
                <a:cubicBezTo>
                  <a:pt x="5811679" y="264319"/>
                  <a:pt x="5810726" y="265271"/>
                  <a:pt x="5810726" y="267176"/>
                </a:cubicBezTo>
                <a:cubicBezTo>
                  <a:pt x="5809774" y="276701"/>
                  <a:pt x="5808821" y="285274"/>
                  <a:pt x="5808821" y="294799"/>
                </a:cubicBezTo>
                <a:lnTo>
                  <a:pt x="5808821" y="304324"/>
                </a:lnTo>
                <a:lnTo>
                  <a:pt x="5807869" y="300514"/>
                </a:lnTo>
                <a:cubicBezTo>
                  <a:pt x="5808821" y="286226"/>
                  <a:pt x="5807869" y="273844"/>
                  <a:pt x="5806917" y="264319"/>
                </a:cubicBezTo>
                <a:cubicBezTo>
                  <a:pt x="5806917" y="263366"/>
                  <a:pt x="5806917" y="263366"/>
                  <a:pt x="5806917" y="262414"/>
                </a:cubicBezTo>
                <a:cubicBezTo>
                  <a:pt x="5809774" y="258604"/>
                  <a:pt x="5812631" y="254794"/>
                  <a:pt x="5813584" y="252889"/>
                </a:cubicBezTo>
                <a:close/>
                <a:moveTo>
                  <a:pt x="5804059" y="268129"/>
                </a:moveTo>
                <a:cubicBezTo>
                  <a:pt x="5804059" y="268129"/>
                  <a:pt x="5804059" y="269081"/>
                  <a:pt x="5804059" y="269081"/>
                </a:cubicBezTo>
                <a:lnTo>
                  <a:pt x="5804059" y="268129"/>
                </a:lnTo>
                <a:cubicBezTo>
                  <a:pt x="5804059" y="268129"/>
                  <a:pt x="5804059" y="268129"/>
                  <a:pt x="5804059" y="268129"/>
                </a:cubicBezTo>
                <a:close/>
                <a:moveTo>
                  <a:pt x="5799296" y="164306"/>
                </a:moveTo>
                <a:cubicBezTo>
                  <a:pt x="5800249" y="165259"/>
                  <a:pt x="5801201" y="165259"/>
                  <a:pt x="5802154" y="166211"/>
                </a:cubicBezTo>
                <a:cubicBezTo>
                  <a:pt x="5800249" y="170021"/>
                  <a:pt x="5798344" y="172879"/>
                  <a:pt x="5796439" y="176689"/>
                </a:cubicBezTo>
                <a:lnTo>
                  <a:pt x="5796439" y="163354"/>
                </a:lnTo>
                <a:cubicBezTo>
                  <a:pt x="5797392" y="163354"/>
                  <a:pt x="5798344" y="163354"/>
                  <a:pt x="5799296" y="164306"/>
                </a:cubicBezTo>
                <a:close/>
                <a:moveTo>
                  <a:pt x="5770721" y="386239"/>
                </a:moveTo>
                <a:cubicBezTo>
                  <a:pt x="5770721" y="385286"/>
                  <a:pt x="5770721" y="384334"/>
                  <a:pt x="5770721" y="383381"/>
                </a:cubicBezTo>
                <a:cubicBezTo>
                  <a:pt x="5770721" y="383381"/>
                  <a:pt x="5770721" y="382429"/>
                  <a:pt x="5770721" y="382429"/>
                </a:cubicBezTo>
                <a:cubicBezTo>
                  <a:pt x="5770721" y="384334"/>
                  <a:pt x="5770721" y="385286"/>
                  <a:pt x="5771674" y="387191"/>
                </a:cubicBezTo>
                <a:cubicBezTo>
                  <a:pt x="5771674" y="386239"/>
                  <a:pt x="5771674" y="386239"/>
                  <a:pt x="5770721" y="386239"/>
                </a:cubicBezTo>
                <a:close/>
                <a:moveTo>
                  <a:pt x="5782151" y="253841"/>
                </a:moveTo>
                <a:cubicBezTo>
                  <a:pt x="5781199" y="254794"/>
                  <a:pt x="5781199" y="256699"/>
                  <a:pt x="5780246" y="258604"/>
                </a:cubicBezTo>
                <a:cubicBezTo>
                  <a:pt x="5779294" y="261461"/>
                  <a:pt x="5778342" y="264319"/>
                  <a:pt x="5777389" y="267176"/>
                </a:cubicBezTo>
                <a:cubicBezTo>
                  <a:pt x="5776437" y="270034"/>
                  <a:pt x="5775484" y="272891"/>
                  <a:pt x="5773579" y="275749"/>
                </a:cubicBezTo>
                <a:cubicBezTo>
                  <a:pt x="5773579" y="274796"/>
                  <a:pt x="5772626" y="274796"/>
                  <a:pt x="5772626" y="273844"/>
                </a:cubicBezTo>
                <a:cubicBezTo>
                  <a:pt x="5772626" y="273844"/>
                  <a:pt x="5772626" y="272891"/>
                  <a:pt x="5771674" y="272891"/>
                </a:cubicBezTo>
                <a:cubicBezTo>
                  <a:pt x="5777389" y="256699"/>
                  <a:pt x="5781199" y="246221"/>
                  <a:pt x="5783104" y="241459"/>
                </a:cubicBezTo>
                <a:cubicBezTo>
                  <a:pt x="5783104" y="245269"/>
                  <a:pt x="5783104" y="250031"/>
                  <a:pt x="5782151" y="253841"/>
                </a:cubicBezTo>
                <a:close/>
                <a:moveTo>
                  <a:pt x="5785962" y="221456"/>
                </a:moveTo>
                <a:cubicBezTo>
                  <a:pt x="5785009" y="227171"/>
                  <a:pt x="5785009" y="232886"/>
                  <a:pt x="5784056" y="239554"/>
                </a:cubicBezTo>
                <a:cubicBezTo>
                  <a:pt x="5784056" y="239554"/>
                  <a:pt x="5784056" y="240506"/>
                  <a:pt x="5784056" y="240506"/>
                </a:cubicBezTo>
                <a:cubicBezTo>
                  <a:pt x="5782151" y="244316"/>
                  <a:pt x="5777389" y="253841"/>
                  <a:pt x="5770721" y="267176"/>
                </a:cubicBezTo>
                <a:cubicBezTo>
                  <a:pt x="5770721" y="265271"/>
                  <a:pt x="5769769" y="263366"/>
                  <a:pt x="5769769" y="261461"/>
                </a:cubicBezTo>
                <a:cubicBezTo>
                  <a:pt x="5769769" y="260509"/>
                  <a:pt x="5769769" y="259556"/>
                  <a:pt x="5769769" y="258604"/>
                </a:cubicBezTo>
                <a:cubicBezTo>
                  <a:pt x="5775484" y="246221"/>
                  <a:pt x="5781199" y="233839"/>
                  <a:pt x="5785962" y="221456"/>
                </a:cubicBezTo>
                <a:close/>
                <a:moveTo>
                  <a:pt x="5754529" y="333851"/>
                </a:moveTo>
                <a:cubicBezTo>
                  <a:pt x="5751671" y="338614"/>
                  <a:pt x="5749767" y="343376"/>
                  <a:pt x="5746909" y="348139"/>
                </a:cubicBezTo>
                <a:cubicBezTo>
                  <a:pt x="5746909" y="347186"/>
                  <a:pt x="5745956" y="347186"/>
                  <a:pt x="5745956" y="346234"/>
                </a:cubicBezTo>
                <a:cubicBezTo>
                  <a:pt x="5748814" y="337661"/>
                  <a:pt x="5751671" y="330041"/>
                  <a:pt x="5754529" y="322421"/>
                </a:cubicBezTo>
                <a:cubicBezTo>
                  <a:pt x="5754529" y="325279"/>
                  <a:pt x="5754529" y="329089"/>
                  <a:pt x="5754529" y="333851"/>
                </a:cubicBezTo>
                <a:cubicBezTo>
                  <a:pt x="5754529" y="333851"/>
                  <a:pt x="5754529" y="333851"/>
                  <a:pt x="5754529" y="333851"/>
                </a:cubicBezTo>
                <a:close/>
                <a:moveTo>
                  <a:pt x="5762149" y="302419"/>
                </a:moveTo>
                <a:cubicBezTo>
                  <a:pt x="5762149" y="303371"/>
                  <a:pt x="5762149" y="303371"/>
                  <a:pt x="5762149" y="302419"/>
                </a:cubicBezTo>
                <a:cubicBezTo>
                  <a:pt x="5762149" y="303371"/>
                  <a:pt x="5761196" y="303371"/>
                  <a:pt x="5762149" y="302419"/>
                </a:cubicBezTo>
                <a:cubicBezTo>
                  <a:pt x="5761196" y="303371"/>
                  <a:pt x="5761196" y="303371"/>
                  <a:pt x="5762149" y="302419"/>
                </a:cubicBezTo>
                <a:close/>
                <a:moveTo>
                  <a:pt x="5761196" y="304324"/>
                </a:moveTo>
                <a:cubicBezTo>
                  <a:pt x="5761196" y="304324"/>
                  <a:pt x="5761196" y="305276"/>
                  <a:pt x="5762149" y="305276"/>
                </a:cubicBezTo>
                <a:cubicBezTo>
                  <a:pt x="5762149" y="306229"/>
                  <a:pt x="5762149" y="307181"/>
                  <a:pt x="5762149" y="308134"/>
                </a:cubicBezTo>
                <a:cubicBezTo>
                  <a:pt x="5762149" y="309086"/>
                  <a:pt x="5762149" y="309086"/>
                  <a:pt x="5762149" y="310039"/>
                </a:cubicBezTo>
                <a:cubicBezTo>
                  <a:pt x="5761196" y="313849"/>
                  <a:pt x="5760244" y="316706"/>
                  <a:pt x="5759292" y="320516"/>
                </a:cubicBezTo>
                <a:cubicBezTo>
                  <a:pt x="5758339" y="323374"/>
                  <a:pt x="5758339" y="325279"/>
                  <a:pt x="5757387" y="328136"/>
                </a:cubicBezTo>
                <a:cubicBezTo>
                  <a:pt x="5756434" y="324326"/>
                  <a:pt x="5755481" y="321469"/>
                  <a:pt x="5755481" y="320516"/>
                </a:cubicBezTo>
                <a:cubicBezTo>
                  <a:pt x="5757387" y="314801"/>
                  <a:pt x="5759292" y="309086"/>
                  <a:pt x="5761196" y="304324"/>
                </a:cubicBezTo>
                <a:close/>
                <a:moveTo>
                  <a:pt x="5760244" y="289084"/>
                </a:moveTo>
                <a:cubicBezTo>
                  <a:pt x="5760244" y="290036"/>
                  <a:pt x="5759292" y="290036"/>
                  <a:pt x="5759292" y="290989"/>
                </a:cubicBezTo>
                <a:cubicBezTo>
                  <a:pt x="5757387" y="293846"/>
                  <a:pt x="5754529" y="297656"/>
                  <a:pt x="5751671" y="301466"/>
                </a:cubicBezTo>
                <a:cubicBezTo>
                  <a:pt x="5750719" y="302419"/>
                  <a:pt x="5749767" y="304324"/>
                  <a:pt x="5748814" y="305276"/>
                </a:cubicBezTo>
                <a:cubicBezTo>
                  <a:pt x="5752624" y="296704"/>
                  <a:pt x="5755481" y="288131"/>
                  <a:pt x="5759292" y="280511"/>
                </a:cubicBezTo>
                <a:cubicBezTo>
                  <a:pt x="5760244" y="284321"/>
                  <a:pt x="5760244" y="286226"/>
                  <a:pt x="5760244" y="289084"/>
                </a:cubicBezTo>
                <a:close/>
                <a:moveTo>
                  <a:pt x="5756434" y="227171"/>
                </a:moveTo>
                <a:cubicBezTo>
                  <a:pt x="5756434" y="231934"/>
                  <a:pt x="5756434" y="237649"/>
                  <a:pt x="5756434" y="243364"/>
                </a:cubicBezTo>
                <a:cubicBezTo>
                  <a:pt x="5756434" y="246221"/>
                  <a:pt x="5756434" y="248126"/>
                  <a:pt x="5757387" y="250984"/>
                </a:cubicBezTo>
                <a:cubicBezTo>
                  <a:pt x="5756434" y="253841"/>
                  <a:pt x="5754529" y="256699"/>
                  <a:pt x="5753576" y="259556"/>
                </a:cubicBezTo>
                <a:cubicBezTo>
                  <a:pt x="5749767" y="268129"/>
                  <a:pt x="5745004" y="276701"/>
                  <a:pt x="5741194" y="285274"/>
                </a:cubicBezTo>
                <a:cubicBezTo>
                  <a:pt x="5746909" y="262414"/>
                  <a:pt x="5752624" y="243364"/>
                  <a:pt x="5756434" y="227171"/>
                </a:cubicBezTo>
                <a:close/>
                <a:moveTo>
                  <a:pt x="5676424" y="184309"/>
                </a:moveTo>
                <a:cubicBezTo>
                  <a:pt x="5676424" y="188119"/>
                  <a:pt x="5676424" y="192881"/>
                  <a:pt x="5676424" y="198596"/>
                </a:cubicBezTo>
                <a:cubicBezTo>
                  <a:pt x="5676424" y="206216"/>
                  <a:pt x="5676424" y="216694"/>
                  <a:pt x="5676424" y="228124"/>
                </a:cubicBezTo>
                <a:cubicBezTo>
                  <a:pt x="5676424" y="233839"/>
                  <a:pt x="5676424" y="239554"/>
                  <a:pt x="5676424" y="246221"/>
                </a:cubicBezTo>
                <a:cubicBezTo>
                  <a:pt x="5676424" y="252889"/>
                  <a:pt x="5677376" y="259556"/>
                  <a:pt x="5677376" y="266224"/>
                </a:cubicBezTo>
                <a:cubicBezTo>
                  <a:pt x="5677376" y="270034"/>
                  <a:pt x="5677376" y="273844"/>
                  <a:pt x="5678329" y="276701"/>
                </a:cubicBezTo>
                <a:cubicBezTo>
                  <a:pt x="5678329" y="276701"/>
                  <a:pt x="5678329" y="276701"/>
                  <a:pt x="5678329" y="276701"/>
                </a:cubicBezTo>
                <a:cubicBezTo>
                  <a:pt x="5677376" y="270986"/>
                  <a:pt x="5676424" y="265271"/>
                  <a:pt x="5675471" y="259556"/>
                </a:cubicBezTo>
                <a:cubicBezTo>
                  <a:pt x="5674519" y="253841"/>
                  <a:pt x="5673567" y="248126"/>
                  <a:pt x="5672614" y="242411"/>
                </a:cubicBezTo>
                <a:cubicBezTo>
                  <a:pt x="5671662" y="235744"/>
                  <a:pt x="5670709" y="229076"/>
                  <a:pt x="5669756" y="223361"/>
                </a:cubicBezTo>
                <a:cubicBezTo>
                  <a:pt x="5669756" y="221456"/>
                  <a:pt x="5668804" y="218599"/>
                  <a:pt x="5668804" y="216694"/>
                </a:cubicBezTo>
                <a:cubicBezTo>
                  <a:pt x="5671662" y="202406"/>
                  <a:pt x="5674519" y="190976"/>
                  <a:pt x="5676424" y="184309"/>
                </a:cubicBezTo>
                <a:close/>
                <a:moveTo>
                  <a:pt x="5652612" y="263366"/>
                </a:moveTo>
                <a:cubicBezTo>
                  <a:pt x="5652612" y="262414"/>
                  <a:pt x="5652612" y="262414"/>
                  <a:pt x="5653564" y="261461"/>
                </a:cubicBezTo>
                <a:cubicBezTo>
                  <a:pt x="5654517" y="262414"/>
                  <a:pt x="5654517" y="263366"/>
                  <a:pt x="5655469" y="264319"/>
                </a:cubicBezTo>
                <a:cubicBezTo>
                  <a:pt x="5655469" y="265271"/>
                  <a:pt x="5655469" y="266224"/>
                  <a:pt x="5655469" y="268129"/>
                </a:cubicBezTo>
                <a:cubicBezTo>
                  <a:pt x="5656421" y="273844"/>
                  <a:pt x="5656421" y="279559"/>
                  <a:pt x="5657374" y="286226"/>
                </a:cubicBezTo>
                <a:cubicBezTo>
                  <a:pt x="5655469" y="280511"/>
                  <a:pt x="5654517" y="274796"/>
                  <a:pt x="5652612" y="269081"/>
                </a:cubicBezTo>
                <a:cubicBezTo>
                  <a:pt x="5652612" y="268129"/>
                  <a:pt x="5652612" y="268129"/>
                  <a:pt x="5651659" y="267176"/>
                </a:cubicBezTo>
                <a:cubicBezTo>
                  <a:pt x="5652612" y="265271"/>
                  <a:pt x="5652612" y="264319"/>
                  <a:pt x="5652612" y="263366"/>
                </a:cubicBezTo>
                <a:close/>
                <a:moveTo>
                  <a:pt x="5650706" y="205264"/>
                </a:moveTo>
                <a:cubicBezTo>
                  <a:pt x="5650706" y="208121"/>
                  <a:pt x="5650706" y="210979"/>
                  <a:pt x="5651659" y="212884"/>
                </a:cubicBezTo>
                <a:cubicBezTo>
                  <a:pt x="5650706" y="210979"/>
                  <a:pt x="5649754" y="209074"/>
                  <a:pt x="5649754" y="207169"/>
                </a:cubicBezTo>
                <a:cubicBezTo>
                  <a:pt x="5649754" y="206216"/>
                  <a:pt x="5649754" y="205264"/>
                  <a:pt x="5650706" y="205264"/>
                </a:cubicBezTo>
                <a:close/>
                <a:moveTo>
                  <a:pt x="5647849" y="209074"/>
                </a:moveTo>
                <a:cubicBezTo>
                  <a:pt x="5647849" y="211931"/>
                  <a:pt x="5648801" y="215741"/>
                  <a:pt x="5649754" y="219551"/>
                </a:cubicBezTo>
                <a:cubicBezTo>
                  <a:pt x="5650706" y="224314"/>
                  <a:pt x="5650706" y="230029"/>
                  <a:pt x="5651659" y="235744"/>
                </a:cubicBezTo>
                <a:cubicBezTo>
                  <a:pt x="5651659" y="235744"/>
                  <a:pt x="5651659" y="235744"/>
                  <a:pt x="5651659" y="236696"/>
                </a:cubicBezTo>
                <a:cubicBezTo>
                  <a:pt x="5649754" y="233839"/>
                  <a:pt x="5647849" y="230981"/>
                  <a:pt x="5645944" y="228124"/>
                </a:cubicBezTo>
                <a:cubicBezTo>
                  <a:pt x="5644992" y="224314"/>
                  <a:pt x="5644992" y="220504"/>
                  <a:pt x="5644039" y="216694"/>
                </a:cubicBezTo>
                <a:cubicBezTo>
                  <a:pt x="5644992" y="213836"/>
                  <a:pt x="5646896" y="211931"/>
                  <a:pt x="5647849" y="209074"/>
                </a:cubicBezTo>
                <a:close/>
                <a:moveTo>
                  <a:pt x="5642134" y="370046"/>
                </a:moveTo>
                <a:cubicBezTo>
                  <a:pt x="5642134" y="372904"/>
                  <a:pt x="5643087" y="374809"/>
                  <a:pt x="5643087" y="377666"/>
                </a:cubicBezTo>
                <a:cubicBezTo>
                  <a:pt x="5642134" y="379571"/>
                  <a:pt x="5642134" y="382429"/>
                  <a:pt x="5641181" y="385286"/>
                </a:cubicBezTo>
                <a:cubicBezTo>
                  <a:pt x="5641181" y="379571"/>
                  <a:pt x="5641181" y="374809"/>
                  <a:pt x="5642134" y="370046"/>
                </a:cubicBezTo>
                <a:close/>
                <a:moveTo>
                  <a:pt x="5624037" y="272891"/>
                </a:moveTo>
                <a:cubicBezTo>
                  <a:pt x="5624989" y="268129"/>
                  <a:pt x="5624989" y="263366"/>
                  <a:pt x="5625942" y="258604"/>
                </a:cubicBezTo>
                <a:cubicBezTo>
                  <a:pt x="5625942" y="256699"/>
                  <a:pt x="5625942" y="255746"/>
                  <a:pt x="5625942" y="254794"/>
                </a:cubicBezTo>
                <a:cubicBezTo>
                  <a:pt x="5627846" y="250031"/>
                  <a:pt x="5629751" y="245269"/>
                  <a:pt x="5632609" y="241459"/>
                </a:cubicBezTo>
                <a:cubicBezTo>
                  <a:pt x="5633562" y="239554"/>
                  <a:pt x="5634514" y="238601"/>
                  <a:pt x="5634514" y="236696"/>
                </a:cubicBezTo>
                <a:cubicBezTo>
                  <a:pt x="5635467" y="239554"/>
                  <a:pt x="5636419" y="242411"/>
                  <a:pt x="5637371" y="245269"/>
                </a:cubicBezTo>
                <a:cubicBezTo>
                  <a:pt x="5638324" y="249079"/>
                  <a:pt x="5639276" y="253841"/>
                  <a:pt x="5640229" y="259556"/>
                </a:cubicBezTo>
                <a:cubicBezTo>
                  <a:pt x="5640229" y="261461"/>
                  <a:pt x="5640229" y="264319"/>
                  <a:pt x="5640229" y="266224"/>
                </a:cubicBezTo>
                <a:cubicBezTo>
                  <a:pt x="5637371" y="272891"/>
                  <a:pt x="5634514" y="280511"/>
                  <a:pt x="5631656" y="288131"/>
                </a:cubicBezTo>
                <a:cubicBezTo>
                  <a:pt x="5628799" y="284321"/>
                  <a:pt x="5626894" y="280511"/>
                  <a:pt x="5624037" y="277654"/>
                </a:cubicBezTo>
                <a:cubicBezTo>
                  <a:pt x="5623084" y="275749"/>
                  <a:pt x="5624037" y="273844"/>
                  <a:pt x="5624037" y="272891"/>
                </a:cubicBezTo>
                <a:close/>
                <a:moveTo>
                  <a:pt x="5623084" y="289084"/>
                </a:moveTo>
                <a:cubicBezTo>
                  <a:pt x="5623084" y="288131"/>
                  <a:pt x="5623084" y="288131"/>
                  <a:pt x="5623084" y="287179"/>
                </a:cubicBezTo>
                <a:cubicBezTo>
                  <a:pt x="5624037" y="288131"/>
                  <a:pt x="5624037" y="290036"/>
                  <a:pt x="5624989" y="290989"/>
                </a:cubicBezTo>
                <a:cubicBezTo>
                  <a:pt x="5625942" y="292894"/>
                  <a:pt x="5626894" y="295751"/>
                  <a:pt x="5626894" y="298609"/>
                </a:cubicBezTo>
                <a:cubicBezTo>
                  <a:pt x="5626894" y="299561"/>
                  <a:pt x="5626894" y="299561"/>
                  <a:pt x="5625942" y="300514"/>
                </a:cubicBezTo>
                <a:cubicBezTo>
                  <a:pt x="5625942" y="300514"/>
                  <a:pt x="5625942" y="300514"/>
                  <a:pt x="5625942" y="300514"/>
                </a:cubicBezTo>
                <a:cubicBezTo>
                  <a:pt x="5624989" y="298609"/>
                  <a:pt x="5624037" y="297656"/>
                  <a:pt x="5622131" y="295751"/>
                </a:cubicBezTo>
                <a:cubicBezTo>
                  <a:pt x="5622131" y="293846"/>
                  <a:pt x="5622131" y="290989"/>
                  <a:pt x="5623084" y="289084"/>
                </a:cubicBezTo>
                <a:close/>
                <a:moveTo>
                  <a:pt x="5621179" y="310991"/>
                </a:move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ubicBezTo>
                  <a:pt x="5621179" y="310991"/>
                  <a:pt x="5621179" y="310991"/>
                  <a:pt x="5621179" y="310991"/>
                </a:cubicBezTo>
                <a:close/>
                <a:moveTo>
                  <a:pt x="5618321" y="270034"/>
                </a:moveTo>
                <a:cubicBezTo>
                  <a:pt x="5618321" y="270034"/>
                  <a:pt x="5618321" y="270986"/>
                  <a:pt x="5618321" y="270034"/>
                </a:cubicBezTo>
                <a:cubicBezTo>
                  <a:pt x="5618321" y="270986"/>
                  <a:pt x="5618321" y="270986"/>
                  <a:pt x="5618321" y="270034"/>
                </a:cubicBezTo>
                <a:cubicBezTo>
                  <a:pt x="5618321" y="270986"/>
                  <a:pt x="5618321" y="270034"/>
                  <a:pt x="5618321" y="270034"/>
                </a:cubicBezTo>
                <a:close/>
                <a:moveTo>
                  <a:pt x="5617369" y="272891"/>
                </a:moveTo>
                <a:cubicBezTo>
                  <a:pt x="5617369" y="272891"/>
                  <a:pt x="5617369" y="273844"/>
                  <a:pt x="5618321" y="273844"/>
                </a:cubicBezTo>
                <a:cubicBezTo>
                  <a:pt x="5617369" y="277654"/>
                  <a:pt x="5617369" y="282416"/>
                  <a:pt x="5616417" y="286226"/>
                </a:cubicBezTo>
                <a:cubicBezTo>
                  <a:pt x="5615464" y="285274"/>
                  <a:pt x="5614512" y="283369"/>
                  <a:pt x="5613559" y="282416"/>
                </a:cubicBezTo>
                <a:cubicBezTo>
                  <a:pt x="5614512" y="279559"/>
                  <a:pt x="5615464" y="276701"/>
                  <a:pt x="5617369" y="272891"/>
                </a:cubicBezTo>
                <a:close/>
                <a:moveTo>
                  <a:pt x="5608796" y="290989"/>
                </a:moveTo>
                <a:cubicBezTo>
                  <a:pt x="5608796" y="290989"/>
                  <a:pt x="5609749" y="290989"/>
                  <a:pt x="5608796" y="290989"/>
                </a:cubicBezTo>
                <a:cubicBezTo>
                  <a:pt x="5609749" y="291941"/>
                  <a:pt x="5610701" y="293846"/>
                  <a:pt x="5611654" y="294799"/>
                </a:cubicBezTo>
                <a:cubicBezTo>
                  <a:pt x="5612606" y="295751"/>
                  <a:pt x="5612606" y="296704"/>
                  <a:pt x="5613559" y="297656"/>
                </a:cubicBezTo>
                <a:cubicBezTo>
                  <a:pt x="5612606" y="302419"/>
                  <a:pt x="5612606" y="306229"/>
                  <a:pt x="5611654" y="310991"/>
                </a:cubicBezTo>
                <a:cubicBezTo>
                  <a:pt x="5610701" y="305276"/>
                  <a:pt x="5609749" y="298609"/>
                  <a:pt x="5608796" y="292894"/>
                </a:cubicBezTo>
                <a:cubicBezTo>
                  <a:pt x="5608796" y="291941"/>
                  <a:pt x="5608796" y="291941"/>
                  <a:pt x="5608796" y="290989"/>
                </a:cubicBezTo>
                <a:close/>
                <a:moveTo>
                  <a:pt x="5594509" y="241459"/>
                </a:moveTo>
                <a:cubicBezTo>
                  <a:pt x="5594509" y="247174"/>
                  <a:pt x="5594509" y="252889"/>
                  <a:pt x="5595462" y="258604"/>
                </a:cubicBezTo>
                <a:cubicBezTo>
                  <a:pt x="5595462" y="258604"/>
                  <a:pt x="5595462" y="259556"/>
                  <a:pt x="5595462" y="259556"/>
                </a:cubicBezTo>
                <a:cubicBezTo>
                  <a:pt x="5595462" y="260509"/>
                  <a:pt x="5595462" y="260509"/>
                  <a:pt x="5595462" y="261461"/>
                </a:cubicBezTo>
                <a:cubicBezTo>
                  <a:pt x="5594509" y="260509"/>
                  <a:pt x="5594509" y="260509"/>
                  <a:pt x="5593556" y="259556"/>
                </a:cubicBezTo>
                <a:cubicBezTo>
                  <a:pt x="5593556" y="256699"/>
                  <a:pt x="5592604" y="252889"/>
                  <a:pt x="5592604" y="250031"/>
                </a:cubicBezTo>
                <a:cubicBezTo>
                  <a:pt x="5591651" y="246221"/>
                  <a:pt x="5593556" y="244316"/>
                  <a:pt x="5594509" y="241459"/>
                </a:cubicBezTo>
                <a:close/>
                <a:moveTo>
                  <a:pt x="5578317" y="284321"/>
                </a:moveTo>
                <a:cubicBezTo>
                  <a:pt x="5578317" y="285274"/>
                  <a:pt x="5578317" y="285274"/>
                  <a:pt x="5578317" y="286226"/>
                </a:cubicBezTo>
                <a:cubicBezTo>
                  <a:pt x="5578317" y="286226"/>
                  <a:pt x="5578317" y="285274"/>
                  <a:pt x="5577364" y="285274"/>
                </a:cubicBezTo>
                <a:cubicBezTo>
                  <a:pt x="5578317" y="284321"/>
                  <a:pt x="5578317" y="284321"/>
                  <a:pt x="5578317" y="284321"/>
                </a:cubicBezTo>
                <a:close/>
                <a:moveTo>
                  <a:pt x="5573554" y="299561"/>
                </a:moveTo>
                <a:cubicBezTo>
                  <a:pt x="5574506" y="301466"/>
                  <a:pt x="5575459" y="303371"/>
                  <a:pt x="5576412" y="305276"/>
                </a:cubicBezTo>
                <a:cubicBezTo>
                  <a:pt x="5576412" y="306229"/>
                  <a:pt x="5577364" y="306229"/>
                  <a:pt x="5577364" y="307181"/>
                </a:cubicBezTo>
                <a:cubicBezTo>
                  <a:pt x="5577364" y="311944"/>
                  <a:pt x="5576412" y="317659"/>
                  <a:pt x="5576412" y="325279"/>
                </a:cubicBezTo>
                <a:cubicBezTo>
                  <a:pt x="5576412" y="326231"/>
                  <a:pt x="5576412" y="327184"/>
                  <a:pt x="5576412" y="328136"/>
                </a:cubicBezTo>
                <a:cubicBezTo>
                  <a:pt x="5576412" y="325279"/>
                  <a:pt x="5575459" y="322421"/>
                  <a:pt x="5575459" y="319564"/>
                </a:cubicBezTo>
                <a:cubicBezTo>
                  <a:pt x="5574506" y="313849"/>
                  <a:pt x="5573554" y="309086"/>
                  <a:pt x="5573554" y="303371"/>
                </a:cubicBezTo>
                <a:cubicBezTo>
                  <a:pt x="5572601" y="301466"/>
                  <a:pt x="5573554" y="300514"/>
                  <a:pt x="5573554" y="299561"/>
                </a:cubicBezTo>
                <a:close/>
                <a:moveTo>
                  <a:pt x="5550694" y="308134"/>
                </a:moveTo>
                <a:cubicBezTo>
                  <a:pt x="5550694" y="305276"/>
                  <a:pt x="5549742" y="303371"/>
                  <a:pt x="5549742" y="301466"/>
                </a:cubicBezTo>
                <a:cubicBezTo>
                  <a:pt x="5550694" y="299561"/>
                  <a:pt x="5550694" y="296704"/>
                  <a:pt x="5551646" y="294799"/>
                </a:cubicBezTo>
                <a:cubicBezTo>
                  <a:pt x="5551646" y="293846"/>
                  <a:pt x="5552599" y="292894"/>
                  <a:pt x="5552599" y="291941"/>
                </a:cubicBezTo>
                <a:cubicBezTo>
                  <a:pt x="5553551" y="294799"/>
                  <a:pt x="5553551" y="298609"/>
                  <a:pt x="5554504" y="302419"/>
                </a:cubicBezTo>
                <a:cubicBezTo>
                  <a:pt x="5553551" y="303371"/>
                  <a:pt x="5553551" y="304324"/>
                  <a:pt x="5552599" y="306229"/>
                </a:cubicBezTo>
                <a:cubicBezTo>
                  <a:pt x="5551646" y="306229"/>
                  <a:pt x="5551646" y="307181"/>
                  <a:pt x="5550694" y="308134"/>
                </a:cubicBezTo>
                <a:close/>
                <a:moveTo>
                  <a:pt x="5557362" y="313849"/>
                </a:moveTo>
                <a:cubicBezTo>
                  <a:pt x="5557362" y="313849"/>
                  <a:pt x="5557362" y="314801"/>
                  <a:pt x="5557362" y="313849"/>
                </a:cubicBezTo>
                <a:cubicBezTo>
                  <a:pt x="5556409" y="315754"/>
                  <a:pt x="5554504" y="317659"/>
                  <a:pt x="5553551" y="318611"/>
                </a:cubicBezTo>
                <a:cubicBezTo>
                  <a:pt x="5554504" y="315754"/>
                  <a:pt x="5555456" y="312896"/>
                  <a:pt x="5556409" y="310039"/>
                </a:cubicBezTo>
                <a:cubicBezTo>
                  <a:pt x="5556409" y="311944"/>
                  <a:pt x="5557362" y="312896"/>
                  <a:pt x="5557362" y="313849"/>
                </a:cubicBezTo>
                <a:cubicBezTo>
                  <a:pt x="5557362" y="313849"/>
                  <a:pt x="5557362" y="313849"/>
                  <a:pt x="5557362" y="313849"/>
                </a:cubicBezTo>
                <a:close/>
                <a:moveTo>
                  <a:pt x="5561171" y="359569"/>
                </a:moveTo>
                <a:cubicBezTo>
                  <a:pt x="5561171" y="360521"/>
                  <a:pt x="5561171" y="360521"/>
                  <a:pt x="5561171" y="361474"/>
                </a:cubicBezTo>
                <a:cubicBezTo>
                  <a:pt x="5561171" y="361474"/>
                  <a:pt x="5560219" y="360521"/>
                  <a:pt x="5560219" y="360521"/>
                </a:cubicBezTo>
                <a:cubicBezTo>
                  <a:pt x="5559267" y="357664"/>
                  <a:pt x="5559267" y="353854"/>
                  <a:pt x="5558314" y="350996"/>
                </a:cubicBezTo>
                <a:cubicBezTo>
                  <a:pt x="5559267" y="348139"/>
                  <a:pt x="5560219" y="345281"/>
                  <a:pt x="5560219" y="342424"/>
                </a:cubicBezTo>
                <a:cubicBezTo>
                  <a:pt x="5561171" y="348139"/>
                  <a:pt x="5561171" y="353854"/>
                  <a:pt x="5561171" y="359569"/>
                </a:cubicBezTo>
                <a:close/>
                <a:moveTo>
                  <a:pt x="5559267" y="303371"/>
                </a:moveTo>
                <a:cubicBezTo>
                  <a:pt x="5559267" y="303371"/>
                  <a:pt x="5559267" y="304324"/>
                  <a:pt x="5559267" y="303371"/>
                </a:cubicBezTo>
                <a:cubicBezTo>
                  <a:pt x="5559267" y="304324"/>
                  <a:pt x="5559267" y="304324"/>
                  <a:pt x="5559267" y="303371"/>
                </a:cubicBezTo>
                <a:cubicBezTo>
                  <a:pt x="5559267" y="303371"/>
                  <a:pt x="5559267" y="303371"/>
                  <a:pt x="5559267" y="303371"/>
                </a:cubicBezTo>
                <a:close/>
                <a:moveTo>
                  <a:pt x="5557362" y="277654"/>
                </a:moveTo>
                <a:cubicBezTo>
                  <a:pt x="5557362" y="279559"/>
                  <a:pt x="5557362" y="281464"/>
                  <a:pt x="5558314" y="283369"/>
                </a:cubicBezTo>
                <a:cubicBezTo>
                  <a:pt x="5558314" y="287179"/>
                  <a:pt x="5559267" y="290989"/>
                  <a:pt x="5559267" y="293846"/>
                </a:cubicBezTo>
                <a:cubicBezTo>
                  <a:pt x="5558314" y="294799"/>
                  <a:pt x="5558314" y="295751"/>
                  <a:pt x="5557362" y="296704"/>
                </a:cubicBezTo>
                <a:cubicBezTo>
                  <a:pt x="5556409" y="292894"/>
                  <a:pt x="5555456" y="290036"/>
                  <a:pt x="5554504" y="287179"/>
                </a:cubicBezTo>
                <a:cubicBezTo>
                  <a:pt x="5554504" y="284321"/>
                  <a:pt x="5556409" y="281464"/>
                  <a:pt x="5557362" y="277654"/>
                </a:cubicBezTo>
                <a:close/>
                <a:moveTo>
                  <a:pt x="5553551" y="252889"/>
                </a:moveTo>
                <a:cubicBezTo>
                  <a:pt x="5553551" y="252889"/>
                  <a:pt x="5553551" y="252889"/>
                  <a:pt x="5553551" y="252889"/>
                </a:cubicBezTo>
                <a:cubicBezTo>
                  <a:pt x="5553551" y="253841"/>
                  <a:pt x="5553551" y="253841"/>
                  <a:pt x="5553551" y="253841"/>
                </a:cubicBezTo>
                <a:cubicBezTo>
                  <a:pt x="5554504" y="258604"/>
                  <a:pt x="5554504" y="263366"/>
                  <a:pt x="5555456" y="268129"/>
                </a:cubicBezTo>
                <a:cubicBezTo>
                  <a:pt x="5555456" y="269081"/>
                  <a:pt x="5555456" y="270034"/>
                  <a:pt x="5555456" y="270986"/>
                </a:cubicBezTo>
                <a:cubicBezTo>
                  <a:pt x="5554504" y="272891"/>
                  <a:pt x="5553551" y="273844"/>
                  <a:pt x="5552599" y="275749"/>
                </a:cubicBezTo>
                <a:cubicBezTo>
                  <a:pt x="5551646" y="276701"/>
                  <a:pt x="5550694" y="278606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9742" y="280511"/>
                  <a:pt x="5549742" y="280511"/>
                  <a:pt x="5549742" y="280511"/>
                </a:cubicBezTo>
                <a:cubicBezTo>
                  <a:pt x="5548789" y="282416"/>
                  <a:pt x="5547837" y="284321"/>
                  <a:pt x="5545931" y="286226"/>
                </a:cubicBezTo>
                <a:cubicBezTo>
                  <a:pt x="5545931" y="284321"/>
                  <a:pt x="5544979" y="282416"/>
                  <a:pt x="5544979" y="281464"/>
                </a:cubicBezTo>
                <a:cubicBezTo>
                  <a:pt x="5545931" y="279559"/>
                  <a:pt x="5545931" y="277654"/>
                  <a:pt x="5546884" y="275749"/>
                </a:cubicBezTo>
                <a:cubicBezTo>
                  <a:pt x="5547837" y="270986"/>
                  <a:pt x="5548789" y="266224"/>
                  <a:pt x="5549742" y="261461"/>
                </a:cubicBezTo>
                <a:cubicBezTo>
                  <a:pt x="5552599" y="258604"/>
                  <a:pt x="5553551" y="255746"/>
                  <a:pt x="5553551" y="252889"/>
                </a:cubicBezTo>
                <a:close/>
                <a:moveTo>
                  <a:pt x="5548789" y="226219"/>
                </a:moveTo>
                <a:cubicBezTo>
                  <a:pt x="5548789" y="227171"/>
                  <a:pt x="5549742" y="229076"/>
                  <a:pt x="5549742" y="230029"/>
                </a:cubicBezTo>
                <a:cubicBezTo>
                  <a:pt x="5549742" y="231934"/>
                  <a:pt x="5550694" y="232886"/>
                  <a:pt x="5550694" y="234791"/>
                </a:cubicBezTo>
                <a:cubicBezTo>
                  <a:pt x="5549742" y="232886"/>
                  <a:pt x="5548789" y="230981"/>
                  <a:pt x="5547837" y="230029"/>
                </a:cubicBezTo>
                <a:cubicBezTo>
                  <a:pt x="5548789" y="229076"/>
                  <a:pt x="5548789" y="227171"/>
                  <a:pt x="5548789" y="226219"/>
                </a:cubicBezTo>
                <a:close/>
                <a:moveTo>
                  <a:pt x="5546884" y="235744"/>
                </a:moveTo>
                <a:cubicBezTo>
                  <a:pt x="5547837" y="238601"/>
                  <a:pt x="5548789" y="241459"/>
                  <a:pt x="5550694" y="244316"/>
                </a:cubicBezTo>
                <a:cubicBezTo>
                  <a:pt x="5548789" y="249079"/>
                  <a:pt x="5546884" y="253841"/>
                  <a:pt x="5544979" y="259556"/>
                </a:cubicBezTo>
                <a:cubicBezTo>
                  <a:pt x="5544979" y="260509"/>
                  <a:pt x="5544026" y="261461"/>
                  <a:pt x="5544026" y="262414"/>
                </a:cubicBezTo>
                <a:cubicBezTo>
                  <a:pt x="5544026" y="260509"/>
                  <a:pt x="5543074" y="258604"/>
                  <a:pt x="5543074" y="257651"/>
                </a:cubicBezTo>
                <a:cubicBezTo>
                  <a:pt x="5543074" y="256699"/>
                  <a:pt x="5543074" y="255746"/>
                  <a:pt x="5542121" y="254794"/>
                </a:cubicBezTo>
                <a:cubicBezTo>
                  <a:pt x="5544026" y="248126"/>
                  <a:pt x="5545931" y="241459"/>
                  <a:pt x="5546884" y="235744"/>
                </a:cubicBezTo>
                <a:close/>
                <a:moveTo>
                  <a:pt x="5540217" y="218599"/>
                </a:moveTo>
                <a:cubicBezTo>
                  <a:pt x="5540217" y="219551"/>
                  <a:pt x="5540217" y="219551"/>
                  <a:pt x="5539264" y="220504"/>
                </a:cubicBezTo>
                <a:cubicBezTo>
                  <a:pt x="5539264" y="221456"/>
                  <a:pt x="5538312" y="222409"/>
                  <a:pt x="5538312" y="223361"/>
                </a:cubicBezTo>
                <a:cubicBezTo>
                  <a:pt x="5537359" y="218599"/>
                  <a:pt x="5537359" y="214789"/>
                  <a:pt x="5536406" y="210026"/>
                </a:cubicBezTo>
                <a:cubicBezTo>
                  <a:pt x="5537359" y="211931"/>
                  <a:pt x="5538312" y="214789"/>
                  <a:pt x="5540217" y="218599"/>
                </a:cubicBezTo>
                <a:close/>
                <a:moveTo>
                  <a:pt x="5507831" y="312896"/>
                </a:moveTo>
                <a:cubicBezTo>
                  <a:pt x="5507831" y="313849"/>
                  <a:pt x="5507831" y="313849"/>
                  <a:pt x="5507831" y="312896"/>
                </a:cubicBezTo>
                <a:cubicBezTo>
                  <a:pt x="5507831" y="313849"/>
                  <a:pt x="5507831" y="313849"/>
                  <a:pt x="5507831" y="313849"/>
                </a:cubicBezTo>
                <a:cubicBezTo>
                  <a:pt x="5507831" y="313849"/>
                  <a:pt x="5507831" y="313849"/>
                  <a:pt x="5507831" y="312896"/>
                </a:cubicBezTo>
                <a:close/>
                <a:moveTo>
                  <a:pt x="5481162" y="326231"/>
                </a:moveTo>
                <a:cubicBezTo>
                  <a:pt x="5481162" y="327184"/>
                  <a:pt x="5480209" y="329089"/>
                  <a:pt x="5480209" y="330994"/>
                </a:cubicBezTo>
                <a:cubicBezTo>
                  <a:pt x="5480209" y="329089"/>
                  <a:pt x="5480209" y="326231"/>
                  <a:pt x="5479256" y="324326"/>
                </a:cubicBezTo>
                <a:cubicBezTo>
                  <a:pt x="5479256" y="323374"/>
                  <a:pt x="5479256" y="323374"/>
                  <a:pt x="5479256" y="322421"/>
                </a:cubicBezTo>
                <a:cubicBezTo>
                  <a:pt x="5479256" y="318611"/>
                  <a:pt x="5478304" y="315754"/>
                  <a:pt x="5478304" y="311944"/>
                </a:cubicBezTo>
                <a:cubicBezTo>
                  <a:pt x="5479256" y="315754"/>
                  <a:pt x="5480209" y="320516"/>
                  <a:pt x="5482114" y="325279"/>
                </a:cubicBezTo>
                <a:cubicBezTo>
                  <a:pt x="5481162" y="325279"/>
                  <a:pt x="5481162" y="325279"/>
                  <a:pt x="5481162" y="326231"/>
                </a:cubicBezTo>
                <a:close/>
                <a:moveTo>
                  <a:pt x="5493544" y="339566"/>
                </a:move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ubicBezTo>
                  <a:pt x="5493544" y="339566"/>
                  <a:pt x="5493544" y="339566"/>
                  <a:pt x="5493544" y="339566"/>
                </a:cubicBezTo>
                <a:close/>
                <a:moveTo>
                  <a:pt x="5488781" y="261461"/>
                </a:moveTo>
                <a:cubicBezTo>
                  <a:pt x="5488781" y="261461"/>
                  <a:pt x="5488781" y="261461"/>
                  <a:pt x="5488781" y="261461"/>
                </a:cubicBezTo>
                <a:cubicBezTo>
                  <a:pt x="5489734" y="263366"/>
                  <a:pt x="5489734" y="265271"/>
                  <a:pt x="5490687" y="267176"/>
                </a:cubicBezTo>
                <a:cubicBezTo>
                  <a:pt x="5489734" y="266224"/>
                  <a:pt x="5488781" y="265271"/>
                  <a:pt x="5487829" y="264319"/>
                </a:cubicBezTo>
                <a:cubicBezTo>
                  <a:pt x="5487829" y="263366"/>
                  <a:pt x="5487829" y="262414"/>
                  <a:pt x="5488781" y="261461"/>
                </a:cubicBezTo>
                <a:close/>
                <a:moveTo>
                  <a:pt x="5483067" y="280511"/>
                </a:moveTo>
                <a:cubicBezTo>
                  <a:pt x="5484019" y="277654"/>
                  <a:pt x="5484971" y="275749"/>
                  <a:pt x="5484971" y="272891"/>
                </a:cubicBezTo>
                <a:cubicBezTo>
                  <a:pt x="5488781" y="278606"/>
                  <a:pt x="5492592" y="285274"/>
                  <a:pt x="5496401" y="291941"/>
                </a:cubicBezTo>
                <a:cubicBezTo>
                  <a:pt x="5497354" y="293846"/>
                  <a:pt x="5498306" y="295751"/>
                  <a:pt x="5500212" y="297656"/>
                </a:cubicBezTo>
                <a:cubicBezTo>
                  <a:pt x="5499259" y="300514"/>
                  <a:pt x="5498306" y="303371"/>
                  <a:pt x="5497354" y="307181"/>
                </a:cubicBezTo>
                <a:cubicBezTo>
                  <a:pt x="5497354" y="308134"/>
                  <a:pt x="5497354" y="310039"/>
                  <a:pt x="5496401" y="310991"/>
                </a:cubicBezTo>
                <a:cubicBezTo>
                  <a:pt x="5494496" y="309086"/>
                  <a:pt x="5493544" y="307181"/>
                  <a:pt x="5493544" y="307181"/>
                </a:cubicBezTo>
                <a:cubicBezTo>
                  <a:pt x="5493544" y="307181"/>
                  <a:pt x="5494496" y="309086"/>
                  <a:pt x="5495449" y="311944"/>
                </a:cubicBezTo>
                <a:cubicBezTo>
                  <a:pt x="5495449" y="314801"/>
                  <a:pt x="5494496" y="316706"/>
                  <a:pt x="5494496" y="319564"/>
                </a:cubicBezTo>
                <a:cubicBezTo>
                  <a:pt x="5493544" y="323374"/>
                  <a:pt x="5493544" y="326231"/>
                  <a:pt x="5492592" y="330041"/>
                </a:cubicBezTo>
                <a:cubicBezTo>
                  <a:pt x="5491639" y="330994"/>
                  <a:pt x="5490687" y="331946"/>
                  <a:pt x="5488781" y="333851"/>
                </a:cubicBezTo>
                <a:cubicBezTo>
                  <a:pt x="5487829" y="330994"/>
                  <a:pt x="5486876" y="329089"/>
                  <a:pt x="5485924" y="327184"/>
                </a:cubicBezTo>
                <a:cubicBezTo>
                  <a:pt x="5485924" y="321469"/>
                  <a:pt x="5486876" y="316706"/>
                  <a:pt x="5487829" y="312896"/>
                </a:cubicBezTo>
                <a:cubicBezTo>
                  <a:pt x="5488781" y="304324"/>
                  <a:pt x="5489734" y="299561"/>
                  <a:pt x="5489734" y="299561"/>
                </a:cubicBezTo>
                <a:cubicBezTo>
                  <a:pt x="5489734" y="299561"/>
                  <a:pt x="5487829" y="304324"/>
                  <a:pt x="5484019" y="311944"/>
                </a:cubicBezTo>
                <a:cubicBezTo>
                  <a:pt x="5484019" y="312896"/>
                  <a:pt x="5484019" y="312896"/>
                  <a:pt x="5483067" y="313849"/>
                </a:cubicBezTo>
                <a:cubicBezTo>
                  <a:pt x="5483067" y="313849"/>
                  <a:pt x="5483067" y="312896"/>
                  <a:pt x="5483067" y="312896"/>
                </a:cubicBezTo>
                <a:cubicBezTo>
                  <a:pt x="5480209" y="300514"/>
                  <a:pt x="5478304" y="292894"/>
                  <a:pt x="5478304" y="292894"/>
                </a:cubicBezTo>
                <a:cubicBezTo>
                  <a:pt x="5478304" y="292894"/>
                  <a:pt x="5478304" y="298609"/>
                  <a:pt x="5479256" y="309086"/>
                </a:cubicBezTo>
                <a:cubicBezTo>
                  <a:pt x="5479256" y="309086"/>
                  <a:pt x="5479256" y="308134"/>
                  <a:pt x="5479256" y="308134"/>
                </a:cubicBezTo>
                <a:cubicBezTo>
                  <a:pt x="5478304" y="305276"/>
                  <a:pt x="5477351" y="303371"/>
                  <a:pt x="5476399" y="300514"/>
                </a:cubicBezTo>
                <a:cubicBezTo>
                  <a:pt x="5479256" y="293846"/>
                  <a:pt x="5481162" y="287179"/>
                  <a:pt x="5483067" y="280511"/>
                </a:cubicBezTo>
                <a:close/>
                <a:moveTo>
                  <a:pt x="5472589" y="254794"/>
                </a:moveTo>
                <a:cubicBezTo>
                  <a:pt x="5473542" y="255746"/>
                  <a:pt x="5474494" y="256699"/>
                  <a:pt x="5475446" y="258604"/>
                </a:cubicBezTo>
                <a:cubicBezTo>
                  <a:pt x="5474494" y="261461"/>
                  <a:pt x="5472589" y="265271"/>
                  <a:pt x="5471637" y="268129"/>
                </a:cubicBezTo>
                <a:cubicBezTo>
                  <a:pt x="5470684" y="261461"/>
                  <a:pt x="5469731" y="255746"/>
                  <a:pt x="5468779" y="249079"/>
                </a:cubicBezTo>
                <a:cubicBezTo>
                  <a:pt x="5469731" y="250984"/>
                  <a:pt x="5471637" y="252889"/>
                  <a:pt x="5472589" y="254794"/>
                </a:cubicBezTo>
                <a:close/>
                <a:moveTo>
                  <a:pt x="5452587" y="208121"/>
                </a:moveTo>
                <a:cubicBezTo>
                  <a:pt x="5452587" y="209074"/>
                  <a:pt x="5452587" y="210026"/>
                  <a:pt x="5452587" y="210026"/>
                </a:cubicBezTo>
                <a:cubicBezTo>
                  <a:pt x="5453539" y="214789"/>
                  <a:pt x="5454492" y="220504"/>
                  <a:pt x="5454492" y="225266"/>
                </a:cubicBezTo>
                <a:cubicBezTo>
                  <a:pt x="5454492" y="226219"/>
                  <a:pt x="5454492" y="227171"/>
                  <a:pt x="5454492" y="228124"/>
                </a:cubicBezTo>
                <a:cubicBezTo>
                  <a:pt x="5453539" y="227171"/>
                  <a:pt x="5451634" y="226219"/>
                  <a:pt x="5450681" y="225266"/>
                </a:cubicBezTo>
                <a:cubicBezTo>
                  <a:pt x="5451634" y="219551"/>
                  <a:pt x="5452587" y="212884"/>
                  <a:pt x="5452587" y="208121"/>
                </a:cubicBezTo>
                <a:close/>
                <a:moveTo>
                  <a:pt x="5449729" y="250031"/>
                </a:moveTo>
                <a:cubicBezTo>
                  <a:pt x="5450681" y="242411"/>
                  <a:pt x="5450681" y="234791"/>
                  <a:pt x="5451634" y="228124"/>
                </a:cubicBezTo>
                <a:cubicBezTo>
                  <a:pt x="5452587" y="229076"/>
                  <a:pt x="5452587" y="229076"/>
                  <a:pt x="5453539" y="230029"/>
                </a:cubicBezTo>
                <a:cubicBezTo>
                  <a:pt x="5454492" y="230981"/>
                  <a:pt x="5455444" y="231934"/>
                  <a:pt x="5455444" y="232886"/>
                </a:cubicBezTo>
                <a:cubicBezTo>
                  <a:pt x="5455444" y="236696"/>
                  <a:pt x="5456396" y="239554"/>
                  <a:pt x="5456396" y="243364"/>
                </a:cubicBezTo>
                <a:cubicBezTo>
                  <a:pt x="5457349" y="255746"/>
                  <a:pt x="5458301" y="268129"/>
                  <a:pt x="5459254" y="282416"/>
                </a:cubicBezTo>
                <a:cubicBezTo>
                  <a:pt x="5460206" y="288131"/>
                  <a:pt x="5460206" y="293846"/>
                  <a:pt x="5460206" y="299561"/>
                </a:cubicBezTo>
                <a:cubicBezTo>
                  <a:pt x="5458301" y="304324"/>
                  <a:pt x="5457349" y="309086"/>
                  <a:pt x="5455444" y="313849"/>
                </a:cubicBezTo>
                <a:cubicBezTo>
                  <a:pt x="5452587" y="302419"/>
                  <a:pt x="5450681" y="290989"/>
                  <a:pt x="5447824" y="280511"/>
                </a:cubicBezTo>
                <a:cubicBezTo>
                  <a:pt x="5447824" y="279559"/>
                  <a:pt x="5447824" y="277654"/>
                  <a:pt x="5446871" y="276701"/>
                </a:cubicBezTo>
                <a:cubicBezTo>
                  <a:pt x="5448776" y="267176"/>
                  <a:pt x="5448776" y="257651"/>
                  <a:pt x="5449729" y="250031"/>
                </a:cubicBezTo>
                <a:close/>
                <a:moveTo>
                  <a:pt x="5443062" y="327184"/>
                </a:moveTo>
                <a:cubicBezTo>
                  <a:pt x="5444014" y="332899"/>
                  <a:pt x="5444967" y="338614"/>
                  <a:pt x="5445919" y="343376"/>
                </a:cubicBezTo>
                <a:cubicBezTo>
                  <a:pt x="5444967" y="340519"/>
                  <a:pt x="5444014" y="337661"/>
                  <a:pt x="5443062" y="334804"/>
                </a:cubicBezTo>
                <a:cubicBezTo>
                  <a:pt x="5442109" y="332899"/>
                  <a:pt x="5443062" y="330041"/>
                  <a:pt x="5443062" y="327184"/>
                </a:cubicBezTo>
                <a:close/>
                <a:moveTo>
                  <a:pt x="5417344" y="318611"/>
                </a:moveTo>
                <a:cubicBezTo>
                  <a:pt x="5418296" y="316706"/>
                  <a:pt x="5418296" y="314801"/>
                  <a:pt x="5419249" y="312896"/>
                </a:cubicBezTo>
                <a:cubicBezTo>
                  <a:pt x="5420201" y="315754"/>
                  <a:pt x="5421154" y="318611"/>
                  <a:pt x="5421154" y="320516"/>
                </a:cubicBezTo>
                <a:cubicBezTo>
                  <a:pt x="5421154" y="320516"/>
                  <a:pt x="5421154" y="321469"/>
                  <a:pt x="5421154" y="321469"/>
                </a:cubicBezTo>
                <a:cubicBezTo>
                  <a:pt x="5421154" y="320516"/>
                  <a:pt x="5421154" y="320516"/>
                  <a:pt x="5421154" y="320516"/>
                </a:cubicBezTo>
                <a:cubicBezTo>
                  <a:pt x="5421154" y="320516"/>
                  <a:pt x="5421154" y="321469"/>
                  <a:pt x="5421154" y="322421"/>
                </a:cubicBezTo>
                <a:cubicBezTo>
                  <a:pt x="5420201" y="325279"/>
                  <a:pt x="5419249" y="329089"/>
                  <a:pt x="5418296" y="331946"/>
                </a:cubicBezTo>
                <a:cubicBezTo>
                  <a:pt x="5417344" y="330994"/>
                  <a:pt x="5417344" y="330041"/>
                  <a:pt x="5417344" y="329089"/>
                </a:cubicBezTo>
                <a:cubicBezTo>
                  <a:pt x="5417344" y="326231"/>
                  <a:pt x="5417344" y="322421"/>
                  <a:pt x="5417344" y="318611"/>
                </a:cubicBezTo>
                <a:close/>
                <a:moveTo>
                  <a:pt x="5416392" y="334804"/>
                </a:moveTo>
                <a:cubicBezTo>
                  <a:pt x="5416392" y="335756"/>
                  <a:pt x="5416392" y="335756"/>
                  <a:pt x="5417344" y="335756"/>
                </a:cubicBezTo>
                <a:cubicBezTo>
                  <a:pt x="5417344" y="336709"/>
                  <a:pt x="5416392" y="337661"/>
                  <a:pt x="5416392" y="337661"/>
                </a:cubicBezTo>
                <a:cubicBezTo>
                  <a:pt x="5416392" y="336709"/>
                  <a:pt x="5416392" y="335756"/>
                  <a:pt x="5416392" y="334804"/>
                </a:cubicBezTo>
                <a:close/>
                <a:moveTo>
                  <a:pt x="5405914" y="325279"/>
                </a:moveTo>
                <a:cubicBezTo>
                  <a:pt x="5406867" y="302419"/>
                  <a:pt x="5407819" y="284321"/>
                  <a:pt x="5407819" y="271939"/>
                </a:cubicBezTo>
                <a:cubicBezTo>
                  <a:pt x="5407819" y="270034"/>
                  <a:pt x="5407819" y="269081"/>
                  <a:pt x="5407819" y="267176"/>
                </a:cubicBezTo>
                <a:cubicBezTo>
                  <a:pt x="5409724" y="274796"/>
                  <a:pt x="5411629" y="283369"/>
                  <a:pt x="5414487" y="292894"/>
                </a:cubicBezTo>
                <a:cubicBezTo>
                  <a:pt x="5414487" y="292894"/>
                  <a:pt x="5414487" y="292894"/>
                  <a:pt x="5414487" y="293846"/>
                </a:cubicBezTo>
                <a:cubicBezTo>
                  <a:pt x="5413534" y="296704"/>
                  <a:pt x="5412581" y="299561"/>
                  <a:pt x="5411629" y="303371"/>
                </a:cubicBezTo>
                <a:cubicBezTo>
                  <a:pt x="5408771" y="311944"/>
                  <a:pt x="5406867" y="321469"/>
                  <a:pt x="5404962" y="331946"/>
                </a:cubicBezTo>
                <a:cubicBezTo>
                  <a:pt x="5404962" y="331946"/>
                  <a:pt x="5404962" y="332899"/>
                  <a:pt x="5404962" y="332899"/>
                </a:cubicBezTo>
                <a:cubicBezTo>
                  <a:pt x="5404962" y="330994"/>
                  <a:pt x="5404962" y="328136"/>
                  <a:pt x="5405914" y="325279"/>
                </a:cubicBezTo>
                <a:close/>
                <a:moveTo>
                  <a:pt x="5384006" y="310991"/>
                </a:moveTo>
                <a:cubicBezTo>
                  <a:pt x="5384959" y="318611"/>
                  <a:pt x="5385912" y="326231"/>
                  <a:pt x="5386864" y="334804"/>
                </a:cubicBezTo>
                <a:cubicBezTo>
                  <a:pt x="5385912" y="336709"/>
                  <a:pt x="5385912" y="339566"/>
                  <a:pt x="5384959" y="341471"/>
                </a:cubicBezTo>
                <a:cubicBezTo>
                  <a:pt x="5384006" y="335756"/>
                  <a:pt x="5383054" y="330041"/>
                  <a:pt x="5382101" y="325279"/>
                </a:cubicBezTo>
                <a:cubicBezTo>
                  <a:pt x="5381149" y="317659"/>
                  <a:pt x="5380196" y="310991"/>
                  <a:pt x="5378292" y="305276"/>
                </a:cubicBezTo>
                <a:cubicBezTo>
                  <a:pt x="5379244" y="301466"/>
                  <a:pt x="5380196" y="298609"/>
                  <a:pt x="5381149" y="294799"/>
                </a:cubicBezTo>
                <a:cubicBezTo>
                  <a:pt x="5382101" y="299561"/>
                  <a:pt x="5383054" y="305276"/>
                  <a:pt x="5384006" y="310991"/>
                </a:cubicBezTo>
                <a:close/>
                <a:moveTo>
                  <a:pt x="5379244" y="274796"/>
                </a:moveTo>
                <a:cubicBezTo>
                  <a:pt x="5379244" y="273844"/>
                  <a:pt x="5379244" y="272891"/>
                  <a:pt x="5379244" y="271939"/>
                </a:cubicBezTo>
                <a:cubicBezTo>
                  <a:pt x="5379244" y="275749"/>
                  <a:pt x="5380196" y="280511"/>
                  <a:pt x="5381149" y="284321"/>
                </a:cubicBezTo>
                <a:cubicBezTo>
                  <a:pt x="5381149" y="284321"/>
                  <a:pt x="5381149" y="285274"/>
                  <a:pt x="5380196" y="285274"/>
                </a:cubicBezTo>
                <a:cubicBezTo>
                  <a:pt x="5379244" y="287179"/>
                  <a:pt x="5379244" y="288131"/>
                  <a:pt x="5378292" y="290036"/>
                </a:cubicBezTo>
                <a:cubicBezTo>
                  <a:pt x="5378292" y="285274"/>
                  <a:pt x="5378292" y="280511"/>
                  <a:pt x="5379244" y="274796"/>
                </a:cubicBezTo>
                <a:close/>
                <a:moveTo>
                  <a:pt x="5332571" y="321469"/>
                </a:moveTo>
                <a:cubicBezTo>
                  <a:pt x="5334476" y="316706"/>
                  <a:pt x="5336381" y="312896"/>
                  <a:pt x="5338287" y="309086"/>
                </a:cubicBezTo>
                <a:cubicBezTo>
                  <a:pt x="5338287" y="309086"/>
                  <a:pt x="5338287" y="310039"/>
                  <a:pt x="5338287" y="310039"/>
                </a:cubicBezTo>
                <a:cubicBezTo>
                  <a:pt x="5334476" y="323374"/>
                  <a:pt x="5330667" y="337661"/>
                  <a:pt x="5326856" y="351949"/>
                </a:cubicBezTo>
                <a:cubicBezTo>
                  <a:pt x="5325904" y="345281"/>
                  <a:pt x="5324951" y="340519"/>
                  <a:pt x="5323999" y="336709"/>
                </a:cubicBezTo>
                <a:cubicBezTo>
                  <a:pt x="5327809" y="330994"/>
                  <a:pt x="5330667" y="326231"/>
                  <a:pt x="5332571" y="321469"/>
                </a:cubicBezTo>
                <a:close/>
                <a:moveTo>
                  <a:pt x="5319237" y="350996"/>
                </a:moveTo>
                <a:cubicBezTo>
                  <a:pt x="5320189" y="348139"/>
                  <a:pt x="5322094" y="345281"/>
                  <a:pt x="5323046" y="342424"/>
                </a:cubicBezTo>
                <a:cubicBezTo>
                  <a:pt x="5323046" y="350044"/>
                  <a:pt x="5322094" y="359569"/>
                  <a:pt x="5322094" y="371951"/>
                </a:cubicBezTo>
                <a:cubicBezTo>
                  <a:pt x="5321142" y="368141"/>
                  <a:pt x="5320189" y="365284"/>
                  <a:pt x="5319237" y="362426"/>
                </a:cubicBezTo>
                <a:cubicBezTo>
                  <a:pt x="5319237" y="357664"/>
                  <a:pt x="5319237" y="353854"/>
                  <a:pt x="5319237" y="350996"/>
                </a:cubicBezTo>
                <a:close/>
                <a:moveTo>
                  <a:pt x="5316379" y="392906"/>
                </a:moveTo>
                <a:cubicBezTo>
                  <a:pt x="5316379" y="389096"/>
                  <a:pt x="5317331" y="386239"/>
                  <a:pt x="5317331" y="382429"/>
                </a:cubicBezTo>
                <a:cubicBezTo>
                  <a:pt x="5317331" y="384334"/>
                  <a:pt x="5318284" y="387191"/>
                  <a:pt x="5318284" y="390049"/>
                </a:cubicBezTo>
                <a:cubicBezTo>
                  <a:pt x="5317331" y="392906"/>
                  <a:pt x="5316379" y="395764"/>
                  <a:pt x="5315426" y="399574"/>
                </a:cubicBezTo>
                <a:cubicBezTo>
                  <a:pt x="5316379" y="396716"/>
                  <a:pt x="5316379" y="394811"/>
                  <a:pt x="5316379" y="392906"/>
                </a:cubicBezTo>
                <a:close/>
                <a:moveTo>
                  <a:pt x="5285899" y="293846"/>
                </a:moveTo>
                <a:cubicBezTo>
                  <a:pt x="5285899" y="295751"/>
                  <a:pt x="5285899" y="296704"/>
                  <a:pt x="5286851" y="298609"/>
                </a:cubicBezTo>
                <a:cubicBezTo>
                  <a:pt x="5285899" y="299561"/>
                  <a:pt x="5284946" y="300514"/>
                  <a:pt x="5283994" y="302419"/>
                </a:cubicBezTo>
                <a:cubicBezTo>
                  <a:pt x="5284946" y="299561"/>
                  <a:pt x="5285899" y="296704"/>
                  <a:pt x="5285899" y="293846"/>
                </a:cubicBezTo>
                <a:close/>
                <a:moveTo>
                  <a:pt x="5279231" y="319564"/>
                </a:moveTo>
                <a:cubicBezTo>
                  <a:pt x="5280184" y="316706"/>
                  <a:pt x="5281137" y="313849"/>
                  <a:pt x="5282089" y="311944"/>
                </a:cubicBezTo>
                <a:cubicBezTo>
                  <a:pt x="5283994" y="308134"/>
                  <a:pt x="5285899" y="305276"/>
                  <a:pt x="5287804" y="302419"/>
                </a:cubicBezTo>
                <a:cubicBezTo>
                  <a:pt x="5287804" y="304324"/>
                  <a:pt x="5288756" y="307181"/>
                  <a:pt x="5288756" y="309086"/>
                </a:cubicBezTo>
                <a:cubicBezTo>
                  <a:pt x="5289709" y="318611"/>
                  <a:pt x="5290662" y="329089"/>
                  <a:pt x="5292567" y="340519"/>
                </a:cubicBezTo>
                <a:cubicBezTo>
                  <a:pt x="5290662" y="347186"/>
                  <a:pt x="5288756" y="354806"/>
                  <a:pt x="5287804" y="363379"/>
                </a:cubicBezTo>
                <a:cubicBezTo>
                  <a:pt x="5287804" y="359569"/>
                  <a:pt x="5287804" y="354806"/>
                  <a:pt x="5287804" y="351949"/>
                </a:cubicBezTo>
                <a:cubicBezTo>
                  <a:pt x="5287804" y="341471"/>
                  <a:pt x="5287804" y="335756"/>
                  <a:pt x="5287804" y="335756"/>
                </a:cubicBezTo>
                <a:cubicBezTo>
                  <a:pt x="5287804" y="335756"/>
                  <a:pt x="5286851" y="341471"/>
                  <a:pt x="5283994" y="350996"/>
                </a:cubicBezTo>
                <a:cubicBezTo>
                  <a:pt x="5283042" y="355759"/>
                  <a:pt x="5282089" y="362426"/>
                  <a:pt x="5280184" y="369094"/>
                </a:cubicBezTo>
                <a:cubicBezTo>
                  <a:pt x="5280184" y="369094"/>
                  <a:pt x="5280184" y="369094"/>
                  <a:pt x="5280184" y="370046"/>
                </a:cubicBezTo>
                <a:cubicBezTo>
                  <a:pt x="5279231" y="363379"/>
                  <a:pt x="5278279" y="356711"/>
                  <a:pt x="5277326" y="350044"/>
                </a:cubicBezTo>
                <a:cubicBezTo>
                  <a:pt x="5276374" y="345281"/>
                  <a:pt x="5276374" y="340519"/>
                  <a:pt x="5275421" y="335756"/>
                </a:cubicBezTo>
                <a:cubicBezTo>
                  <a:pt x="5275421" y="330041"/>
                  <a:pt x="5277326" y="324326"/>
                  <a:pt x="5279231" y="319564"/>
                </a:cubicBezTo>
                <a:close/>
                <a:moveTo>
                  <a:pt x="5236369" y="318611"/>
                </a:moveTo>
                <a:cubicBezTo>
                  <a:pt x="5236369" y="319564"/>
                  <a:pt x="5235417" y="319564"/>
                  <a:pt x="5235417" y="320516"/>
                </a:cubicBezTo>
                <a:cubicBezTo>
                  <a:pt x="5233512" y="317659"/>
                  <a:pt x="5232559" y="314801"/>
                  <a:pt x="5230654" y="311944"/>
                </a:cubicBezTo>
                <a:cubicBezTo>
                  <a:pt x="5230654" y="311944"/>
                  <a:pt x="5230654" y="310991"/>
                  <a:pt x="5230654" y="310991"/>
                </a:cubicBezTo>
                <a:cubicBezTo>
                  <a:pt x="5233512" y="305276"/>
                  <a:pt x="5236369" y="300514"/>
                  <a:pt x="5239226" y="295751"/>
                </a:cubicBezTo>
                <a:cubicBezTo>
                  <a:pt x="5238274" y="303371"/>
                  <a:pt x="5237321" y="310991"/>
                  <a:pt x="5236369" y="318611"/>
                </a:cubicBezTo>
                <a:close/>
                <a:moveTo>
                  <a:pt x="5230654" y="281464"/>
                </a:moveTo>
                <a:cubicBezTo>
                  <a:pt x="5233512" y="275749"/>
                  <a:pt x="5235417" y="270034"/>
                  <a:pt x="5237321" y="265271"/>
                </a:cubicBezTo>
                <a:cubicBezTo>
                  <a:pt x="5239226" y="260509"/>
                  <a:pt x="5242084" y="255746"/>
                  <a:pt x="5243989" y="251936"/>
                </a:cubicBezTo>
                <a:cubicBezTo>
                  <a:pt x="5243037" y="255746"/>
                  <a:pt x="5243037" y="259556"/>
                  <a:pt x="5242084" y="264319"/>
                </a:cubicBezTo>
                <a:cubicBezTo>
                  <a:pt x="5241131" y="270034"/>
                  <a:pt x="5240179" y="276701"/>
                  <a:pt x="5240179" y="283369"/>
                </a:cubicBezTo>
                <a:cubicBezTo>
                  <a:pt x="5236369" y="288131"/>
                  <a:pt x="5232559" y="293846"/>
                  <a:pt x="5228749" y="299561"/>
                </a:cubicBezTo>
                <a:cubicBezTo>
                  <a:pt x="5228749" y="296704"/>
                  <a:pt x="5227796" y="292894"/>
                  <a:pt x="5227796" y="290036"/>
                </a:cubicBezTo>
                <a:cubicBezTo>
                  <a:pt x="5227796" y="286226"/>
                  <a:pt x="5228749" y="284321"/>
                  <a:pt x="5230654" y="281464"/>
                </a:cubicBezTo>
                <a:close/>
                <a:moveTo>
                  <a:pt x="5211604" y="344329"/>
                </a:moveTo>
                <a:cubicBezTo>
                  <a:pt x="5212556" y="343376"/>
                  <a:pt x="5212556" y="342424"/>
                  <a:pt x="5213509" y="341471"/>
                </a:cubicBezTo>
                <a:cubicBezTo>
                  <a:pt x="5213509" y="341471"/>
                  <a:pt x="5213509" y="341471"/>
                  <a:pt x="5213509" y="341471"/>
                </a:cubicBezTo>
                <a:cubicBezTo>
                  <a:pt x="5213509" y="341471"/>
                  <a:pt x="5213509" y="342424"/>
                  <a:pt x="5213509" y="342424"/>
                </a:cubicBezTo>
                <a:cubicBezTo>
                  <a:pt x="5212556" y="343376"/>
                  <a:pt x="5212556" y="344329"/>
                  <a:pt x="5211604" y="344329"/>
                </a:cubicBezTo>
                <a:cubicBezTo>
                  <a:pt x="5211604" y="345281"/>
                  <a:pt x="5211604" y="345281"/>
                  <a:pt x="5211604" y="344329"/>
                </a:cubicBezTo>
                <a:close/>
                <a:moveTo>
                  <a:pt x="5214462" y="343376"/>
                </a:moveTo>
                <a:cubicBezTo>
                  <a:pt x="5215414" y="345281"/>
                  <a:pt x="5216367" y="346234"/>
                  <a:pt x="5216367" y="348139"/>
                </a:cubicBezTo>
                <a:cubicBezTo>
                  <a:pt x="5215414" y="350044"/>
                  <a:pt x="5214462" y="350996"/>
                  <a:pt x="5213509" y="352901"/>
                </a:cubicBezTo>
                <a:cubicBezTo>
                  <a:pt x="5213509" y="351949"/>
                  <a:pt x="5212556" y="351949"/>
                  <a:pt x="5212556" y="350996"/>
                </a:cubicBezTo>
                <a:cubicBezTo>
                  <a:pt x="5212556" y="350044"/>
                  <a:pt x="5212556" y="350044"/>
                  <a:pt x="5212556" y="349091"/>
                </a:cubicBezTo>
                <a:cubicBezTo>
                  <a:pt x="5212556" y="347186"/>
                  <a:pt x="5213509" y="345281"/>
                  <a:pt x="5214462" y="343376"/>
                </a:cubicBezTo>
                <a:cubicBezTo>
                  <a:pt x="5213509" y="343376"/>
                  <a:pt x="5213509" y="343376"/>
                  <a:pt x="5214462" y="343376"/>
                </a:cubicBezTo>
                <a:close/>
                <a:moveTo>
                  <a:pt x="5211604" y="290989"/>
                </a:moveTo>
                <a:cubicBezTo>
                  <a:pt x="5211604" y="290989"/>
                  <a:pt x="5211604" y="291941"/>
                  <a:pt x="5211604" y="290989"/>
                </a:cubicBezTo>
                <a:cubicBezTo>
                  <a:pt x="5212556" y="292894"/>
                  <a:pt x="5212556" y="294799"/>
                  <a:pt x="5213509" y="296704"/>
                </a:cubicBezTo>
                <a:cubicBezTo>
                  <a:pt x="5212556" y="298609"/>
                  <a:pt x="5211604" y="300514"/>
                  <a:pt x="5210651" y="302419"/>
                </a:cubicBezTo>
                <a:cubicBezTo>
                  <a:pt x="5211604" y="297656"/>
                  <a:pt x="5211604" y="293846"/>
                  <a:pt x="5211604" y="290989"/>
                </a:cubicBezTo>
                <a:close/>
                <a:moveTo>
                  <a:pt x="5189696" y="260509"/>
                </a:moveTo>
                <a:cubicBezTo>
                  <a:pt x="5189696" y="261461"/>
                  <a:pt x="5189696" y="263366"/>
                  <a:pt x="5189696" y="264319"/>
                </a:cubicBezTo>
                <a:cubicBezTo>
                  <a:pt x="5188744" y="262414"/>
                  <a:pt x="5187792" y="260509"/>
                  <a:pt x="5186839" y="258604"/>
                </a:cubicBezTo>
                <a:cubicBezTo>
                  <a:pt x="5186839" y="258604"/>
                  <a:pt x="5186839" y="257651"/>
                  <a:pt x="5187792" y="257651"/>
                </a:cubicBezTo>
                <a:cubicBezTo>
                  <a:pt x="5188744" y="255746"/>
                  <a:pt x="5189696" y="254794"/>
                  <a:pt x="5189696" y="253841"/>
                </a:cubicBezTo>
                <a:cubicBezTo>
                  <a:pt x="5189696" y="255746"/>
                  <a:pt x="5189696" y="258604"/>
                  <a:pt x="5189696" y="260509"/>
                </a:cubicBezTo>
                <a:close/>
                <a:moveTo>
                  <a:pt x="5178267" y="230981"/>
                </a:moveTo>
                <a:cubicBezTo>
                  <a:pt x="5181124" y="223361"/>
                  <a:pt x="5184934" y="217646"/>
                  <a:pt x="5186839" y="213836"/>
                </a:cubicBezTo>
                <a:cubicBezTo>
                  <a:pt x="5187792" y="212884"/>
                  <a:pt x="5187792" y="210979"/>
                  <a:pt x="5188744" y="210026"/>
                </a:cubicBezTo>
                <a:cubicBezTo>
                  <a:pt x="5188744" y="212884"/>
                  <a:pt x="5188744" y="215741"/>
                  <a:pt x="5188744" y="219551"/>
                </a:cubicBezTo>
                <a:cubicBezTo>
                  <a:pt x="5188744" y="230029"/>
                  <a:pt x="5188744" y="241459"/>
                  <a:pt x="5188744" y="254794"/>
                </a:cubicBezTo>
                <a:cubicBezTo>
                  <a:pt x="5187792" y="255746"/>
                  <a:pt x="5186839" y="256699"/>
                  <a:pt x="5185887" y="258604"/>
                </a:cubicBezTo>
                <a:cubicBezTo>
                  <a:pt x="5185887" y="258604"/>
                  <a:pt x="5185887" y="258604"/>
                  <a:pt x="5185887" y="258604"/>
                </a:cubicBezTo>
                <a:cubicBezTo>
                  <a:pt x="5183029" y="252889"/>
                  <a:pt x="5180171" y="248126"/>
                  <a:pt x="5178267" y="243364"/>
                </a:cubicBezTo>
                <a:cubicBezTo>
                  <a:pt x="5177314" y="241459"/>
                  <a:pt x="5176362" y="240506"/>
                  <a:pt x="5175409" y="238601"/>
                </a:cubicBezTo>
                <a:cubicBezTo>
                  <a:pt x="5176362" y="234791"/>
                  <a:pt x="5177314" y="232886"/>
                  <a:pt x="5178267" y="230981"/>
                </a:cubicBezTo>
                <a:close/>
                <a:moveTo>
                  <a:pt x="5168742" y="238601"/>
                </a:move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ubicBezTo>
                  <a:pt x="5168742" y="239554"/>
                  <a:pt x="5168742" y="239554"/>
                  <a:pt x="5168742" y="238601"/>
                </a:cubicBezTo>
                <a:close/>
                <a:moveTo>
                  <a:pt x="5166837" y="280511"/>
                </a:moveTo>
                <a:cubicBezTo>
                  <a:pt x="5166837" y="272891"/>
                  <a:pt x="5167789" y="266224"/>
                  <a:pt x="5167789" y="259556"/>
                </a:cubicBezTo>
                <a:cubicBezTo>
                  <a:pt x="5167789" y="259556"/>
                  <a:pt x="5167789" y="259556"/>
                  <a:pt x="5167789" y="259556"/>
                </a:cubicBezTo>
                <a:cubicBezTo>
                  <a:pt x="5168742" y="255746"/>
                  <a:pt x="5170646" y="251936"/>
                  <a:pt x="5171599" y="248126"/>
                </a:cubicBezTo>
                <a:cubicBezTo>
                  <a:pt x="5173504" y="252889"/>
                  <a:pt x="5175409" y="257651"/>
                  <a:pt x="5177314" y="263366"/>
                </a:cubicBezTo>
                <a:cubicBezTo>
                  <a:pt x="5178267" y="264319"/>
                  <a:pt x="5178267" y="266224"/>
                  <a:pt x="5179219" y="267176"/>
                </a:cubicBezTo>
                <a:cubicBezTo>
                  <a:pt x="5178267" y="268129"/>
                  <a:pt x="5177314" y="270034"/>
                  <a:pt x="5176362" y="271939"/>
                </a:cubicBezTo>
                <a:cubicBezTo>
                  <a:pt x="5173504" y="275749"/>
                  <a:pt x="5170646" y="281464"/>
                  <a:pt x="5166837" y="287179"/>
                </a:cubicBezTo>
                <a:cubicBezTo>
                  <a:pt x="5166837" y="283369"/>
                  <a:pt x="5166837" y="281464"/>
                  <a:pt x="5166837" y="280511"/>
                </a:cubicBezTo>
                <a:close/>
                <a:moveTo>
                  <a:pt x="5166837" y="307181"/>
                </a:moveTo>
                <a:cubicBezTo>
                  <a:pt x="5167789" y="303371"/>
                  <a:pt x="5168742" y="299561"/>
                  <a:pt x="5170646" y="296704"/>
                </a:cubicBezTo>
                <a:cubicBezTo>
                  <a:pt x="5170646" y="295751"/>
                  <a:pt x="5171599" y="294799"/>
                  <a:pt x="5171599" y="293846"/>
                </a:cubicBezTo>
                <a:cubicBezTo>
                  <a:pt x="5173504" y="291941"/>
                  <a:pt x="5175409" y="290036"/>
                  <a:pt x="5176362" y="289084"/>
                </a:cubicBezTo>
                <a:cubicBezTo>
                  <a:pt x="5179219" y="286226"/>
                  <a:pt x="5181124" y="284321"/>
                  <a:pt x="5181124" y="284321"/>
                </a:cubicBezTo>
                <a:cubicBezTo>
                  <a:pt x="5181124" y="284321"/>
                  <a:pt x="5179219" y="285274"/>
                  <a:pt x="5175409" y="288131"/>
                </a:cubicBezTo>
                <a:cubicBezTo>
                  <a:pt x="5174456" y="289084"/>
                  <a:pt x="5173504" y="289084"/>
                  <a:pt x="5172551" y="290036"/>
                </a:cubicBezTo>
                <a:cubicBezTo>
                  <a:pt x="5175409" y="283369"/>
                  <a:pt x="5177314" y="277654"/>
                  <a:pt x="5179219" y="272891"/>
                </a:cubicBezTo>
                <a:cubicBezTo>
                  <a:pt x="5179219" y="271939"/>
                  <a:pt x="5180171" y="270986"/>
                  <a:pt x="5180171" y="270034"/>
                </a:cubicBezTo>
                <a:cubicBezTo>
                  <a:pt x="5182076" y="273844"/>
                  <a:pt x="5183029" y="276701"/>
                  <a:pt x="5184934" y="280511"/>
                </a:cubicBezTo>
                <a:cubicBezTo>
                  <a:pt x="5186839" y="284321"/>
                  <a:pt x="5188744" y="289084"/>
                  <a:pt x="5190649" y="292894"/>
                </a:cubicBezTo>
                <a:cubicBezTo>
                  <a:pt x="5190649" y="294799"/>
                  <a:pt x="5190649" y="296704"/>
                  <a:pt x="5190649" y="298609"/>
                </a:cubicBezTo>
                <a:cubicBezTo>
                  <a:pt x="5191601" y="308134"/>
                  <a:pt x="5191601" y="318611"/>
                  <a:pt x="5192554" y="330041"/>
                </a:cubicBezTo>
                <a:cubicBezTo>
                  <a:pt x="5192554" y="331946"/>
                  <a:pt x="5192554" y="333851"/>
                  <a:pt x="5192554" y="335756"/>
                </a:cubicBezTo>
                <a:cubicBezTo>
                  <a:pt x="5192554" y="335756"/>
                  <a:pt x="5192554" y="336709"/>
                  <a:pt x="5192554" y="336709"/>
                </a:cubicBezTo>
                <a:cubicBezTo>
                  <a:pt x="5192554" y="337661"/>
                  <a:pt x="5191601" y="337661"/>
                  <a:pt x="5191601" y="338614"/>
                </a:cubicBezTo>
                <a:cubicBezTo>
                  <a:pt x="5190649" y="341471"/>
                  <a:pt x="5188744" y="345281"/>
                  <a:pt x="5187792" y="348139"/>
                </a:cubicBezTo>
                <a:cubicBezTo>
                  <a:pt x="5185887" y="324326"/>
                  <a:pt x="5183981" y="309086"/>
                  <a:pt x="5183981" y="309086"/>
                </a:cubicBezTo>
                <a:cubicBezTo>
                  <a:pt x="5183981" y="309086"/>
                  <a:pt x="5180171" y="324326"/>
                  <a:pt x="5177314" y="348139"/>
                </a:cubicBezTo>
                <a:cubicBezTo>
                  <a:pt x="5177314" y="350044"/>
                  <a:pt x="5176362" y="352901"/>
                  <a:pt x="5176362" y="354806"/>
                </a:cubicBezTo>
                <a:cubicBezTo>
                  <a:pt x="5175409" y="352901"/>
                  <a:pt x="5174456" y="350996"/>
                  <a:pt x="5174456" y="349091"/>
                </a:cubicBezTo>
                <a:cubicBezTo>
                  <a:pt x="5173504" y="346234"/>
                  <a:pt x="5172551" y="344329"/>
                  <a:pt x="5171599" y="341471"/>
                </a:cubicBezTo>
                <a:cubicBezTo>
                  <a:pt x="5172551" y="336709"/>
                  <a:pt x="5173504" y="332899"/>
                  <a:pt x="5173504" y="328136"/>
                </a:cubicBezTo>
                <a:cubicBezTo>
                  <a:pt x="5172551" y="331946"/>
                  <a:pt x="5171599" y="334804"/>
                  <a:pt x="5169694" y="338614"/>
                </a:cubicBezTo>
                <a:cubicBezTo>
                  <a:pt x="5168742" y="337661"/>
                  <a:pt x="5168742" y="335756"/>
                  <a:pt x="5167789" y="334804"/>
                </a:cubicBezTo>
                <a:cubicBezTo>
                  <a:pt x="5166837" y="327184"/>
                  <a:pt x="5166837" y="320516"/>
                  <a:pt x="5165884" y="312896"/>
                </a:cubicBezTo>
                <a:cubicBezTo>
                  <a:pt x="5166837" y="310991"/>
                  <a:pt x="5166837" y="309086"/>
                  <a:pt x="5166837" y="307181"/>
                </a:cubicBezTo>
                <a:close/>
                <a:moveTo>
                  <a:pt x="5161121" y="218599"/>
                </a:moveTo>
                <a:cubicBezTo>
                  <a:pt x="5162074" y="221456"/>
                  <a:pt x="5163979" y="225266"/>
                  <a:pt x="5164931" y="229076"/>
                </a:cubicBezTo>
                <a:cubicBezTo>
                  <a:pt x="5163979" y="234791"/>
                  <a:pt x="5162074" y="240506"/>
                  <a:pt x="5161121" y="248126"/>
                </a:cubicBezTo>
                <a:cubicBezTo>
                  <a:pt x="5160169" y="232886"/>
                  <a:pt x="5158264" y="218599"/>
                  <a:pt x="5157312" y="206216"/>
                </a:cubicBezTo>
                <a:cubicBezTo>
                  <a:pt x="5158264" y="209074"/>
                  <a:pt x="5159217" y="213836"/>
                  <a:pt x="5161121" y="218599"/>
                </a:cubicBezTo>
                <a:close/>
                <a:moveTo>
                  <a:pt x="5148739" y="256699"/>
                </a:moveTo>
                <a:cubicBezTo>
                  <a:pt x="5148739" y="255746"/>
                  <a:pt x="5149692" y="255746"/>
                  <a:pt x="5149692" y="255746"/>
                </a:cubicBezTo>
                <a:cubicBezTo>
                  <a:pt x="5149692" y="264319"/>
                  <a:pt x="5149692" y="273844"/>
                  <a:pt x="5149692" y="283369"/>
                </a:cubicBezTo>
                <a:cubicBezTo>
                  <a:pt x="5149692" y="283369"/>
                  <a:pt x="5149692" y="284321"/>
                  <a:pt x="5149692" y="284321"/>
                </a:cubicBezTo>
                <a:cubicBezTo>
                  <a:pt x="5147787" y="276701"/>
                  <a:pt x="5144929" y="270034"/>
                  <a:pt x="5143024" y="263366"/>
                </a:cubicBezTo>
                <a:cubicBezTo>
                  <a:pt x="5145881" y="261461"/>
                  <a:pt x="5147787" y="258604"/>
                  <a:pt x="5148739" y="256699"/>
                </a:cubicBezTo>
                <a:close/>
                <a:moveTo>
                  <a:pt x="5087779" y="317659"/>
                </a:moveTo>
                <a:cubicBezTo>
                  <a:pt x="5087779" y="316706"/>
                  <a:pt x="5087779" y="316706"/>
                  <a:pt x="5087779" y="315754"/>
                </a:cubicBezTo>
                <a:cubicBezTo>
                  <a:pt x="5087779" y="316706"/>
                  <a:pt x="5087779" y="316706"/>
                  <a:pt x="5087779" y="317659"/>
                </a:cubicBezTo>
                <a:cubicBezTo>
                  <a:pt x="5087779" y="317659"/>
                  <a:pt x="5087779" y="317659"/>
                  <a:pt x="5087779" y="317659"/>
                </a:cubicBezTo>
                <a:close/>
                <a:moveTo>
                  <a:pt x="5122069" y="298609"/>
                </a:moveTo>
                <a:cubicBezTo>
                  <a:pt x="5123974" y="294799"/>
                  <a:pt x="5126831" y="290989"/>
                  <a:pt x="5128737" y="287179"/>
                </a:cubicBezTo>
                <a:cubicBezTo>
                  <a:pt x="5127784" y="298609"/>
                  <a:pt x="5125879" y="311944"/>
                  <a:pt x="5124926" y="327184"/>
                </a:cubicBezTo>
                <a:cubicBezTo>
                  <a:pt x="5123974" y="324326"/>
                  <a:pt x="5122069" y="321469"/>
                  <a:pt x="5121117" y="318611"/>
                </a:cubicBezTo>
                <a:cubicBezTo>
                  <a:pt x="5119212" y="314801"/>
                  <a:pt x="5118259" y="311944"/>
                  <a:pt x="5117306" y="308134"/>
                </a:cubicBezTo>
                <a:cubicBezTo>
                  <a:pt x="5118259" y="304324"/>
                  <a:pt x="5120164" y="301466"/>
                  <a:pt x="5122069" y="298609"/>
                </a:cubicBezTo>
                <a:close/>
                <a:moveTo>
                  <a:pt x="5110639" y="321469"/>
                </a:moveTo>
                <a:cubicBezTo>
                  <a:pt x="5110639" y="321469"/>
                  <a:pt x="5110639" y="321469"/>
                  <a:pt x="5110639" y="321469"/>
                </a:cubicBezTo>
                <a:cubicBezTo>
                  <a:pt x="5113496" y="329089"/>
                  <a:pt x="5115401" y="336709"/>
                  <a:pt x="5118259" y="344329"/>
                </a:cubicBezTo>
                <a:cubicBezTo>
                  <a:pt x="5117306" y="345281"/>
                  <a:pt x="5117306" y="346234"/>
                  <a:pt x="5116354" y="347186"/>
                </a:cubicBezTo>
                <a:cubicBezTo>
                  <a:pt x="5115401" y="348139"/>
                  <a:pt x="5115401" y="349091"/>
                  <a:pt x="5114449" y="349091"/>
                </a:cubicBezTo>
                <a:cubicBezTo>
                  <a:pt x="5113496" y="344329"/>
                  <a:pt x="5111592" y="339566"/>
                  <a:pt x="5110639" y="335756"/>
                </a:cubicBezTo>
                <a:cubicBezTo>
                  <a:pt x="5109687" y="332899"/>
                  <a:pt x="5108734" y="330041"/>
                  <a:pt x="5107781" y="327184"/>
                </a:cubicBezTo>
                <a:cubicBezTo>
                  <a:pt x="5108734" y="325279"/>
                  <a:pt x="5109687" y="323374"/>
                  <a:pt x="5110639" y="321469"/>
                </a:cubicBezTo>
                <a:close/>
                <a:moveTo>
                  <a:pt x="5105876" y="308134"/>
                </a:moveTo>
                <a:cubicBezTo>
                  <a:pt x="5104924" y="309086"/>
                  <a:pt x="5103971" y="310991"/>
                  <a:pt x="5103019" y="311944"/>
                </a:cubicBezTo>
                <a:cubicBezTo>
                  <a:pt x="5102067" y="310039"/>
                  <a:pt x="5102067" y="308134"/>
                  <a:pt x="5101114" y="306229"/>
                </a:cubicBezTo>
                <a:cubicBezTo>
                  <a:pt x="5101114" y="305276"/>
                  <a:pt x="5101114" y="304324"/>
                  <a:pt x="5101114" y="304324"/>
                </a:cubicBezTo>
                <a:cubicBezTo>
                  <a:pt x="5101114" y="304324"/>
                  <a:pt x="5101114" y="304324"/>
                  <a:pt x="5101114" y="305276"/>
                </a:cubicBezTo>
                <a:cubicBezTo>
                  <a:pt x="5099209" y="299561"/>
                  <a:pt x="5098256" y="293846"/>
                  <a:pt x="5096351" y="288131"/>
                </a:cubicBezTo>
                <a:cubicBezTo>
                  <a:pt x="5096351" y="285274"/>
                  <a:pt x="5097304" y="282416"/>
                  <a:pt x="5097304" y="281464"/>
                </a:cubicBezTo>
                <a:cubicBezTo>
                  <a:pt x="5100162" y="290989"/>
                  <a:pt x="5103019" y="299561"/>
                  <a:pt x="5105876" y="308134"/>
                </a:cubicBezTo>
                <a:close/>
                <a:moveTo>
                  <a:pt x="5097304" y="282416"/>
                </a:moveTo>
                <a:cubicBezTo>
                  <a:pt x="5097304" y="283369"/>
                  <a:pt x="5096351" y="284321"/>
                  <a:pt x="5095399" y="286226"/>
                </a:cubicBezTo>
                <a:cubicBezTo>
                  <a:pt x="5094446" y="284321"/>
                  <a:pt x="5094446" y="281464"/>
                  <a:pt x="5093494" y="279559"/>
                </a:cubicBezTo>
                <a:cubicBezTo>
                  <a:pt x="5091589" y="271939"/>
                  <a:pt x="5089684" y="265271"/>
                  <a:pt x="5087779" y="258604"/>
                </a:cubicBezTo>
                <a:cubicBezTo>
                  <a:pt x="5087779" y="258604"/>
                  <a:pt x="5088731" y="257651"/>
                  <a:pt x="5089684" y="257651"/>
                </a:cubicBezTo>
                <a:cubicBezTo>
                  <a:pt x="5092542" y="265271"/>
                  <a:pt x="5094446" y="273844"/>
                  <a:pt x="5097304" y="282416"/>
                </a:cubicBezTo>
                <a:close/>
                <a:moveTo>
                  <a:pt x="5080159" y="224314"/>
                </a:moveTo>
                <a:cubicBezTo>
                  <a:pt x="5081112" y="228124"/>
                  <a:pt x="5083969" y="238601"/>
                  <a:pt x="5089684" y="254794"/>
                </a:cubicBezTo>
                <a:cubicBezTo>
                  <a:pt x="5089684" y="254794"/>
                  <a:pt x="5088731" y="254794"/>
                  <a:pt x="5087779" y="254794"/>
                </a:cubicBezTo>
                <a:cubicBezTo>
                  <a:pt x="5085874" y="245269"/>
                  <a:pt x="5083017" y="236696"/>
                  <a:pt x="5081112" y="228124"/>
                </a:cubicBezTo>
                <a:cubicBezTo>
                  <a:pt x="5081112" y="228124"/>
                  <a:pt x="5080159" y="227171"/>
                  <a:pt x="5080159" y="224314"/>
                </a:cubicBezTo>
                <a:cubicBezTo>
                  <a:pt x="5080159" y="225266"/>
                  <a:pt x="5080159" y="225266"/>
                  <a:pt x="5080159" y="224314"/>
                </a:cubicBezTo>
                <a:close/>
                <a:moveTo>
                  <a:pt x="5076349" y="272891"/>
                </a:moveTo>
                <a:cubicBezTo>
                  <a:pt x="5076349" y="270986"/>
                  <a:pt x="5076349" y="270034"/>
                  <a:pt x="5076349" y="268129"/>
                </a:cubicBezTo>
                <a:cubicBezTo>
                  <a:pt x="5077301" y="272891"/>
                  <a:pt x="5078254" y="277654"/>
                  <a:pt x="5079206" y="283369"/>
                </a:cubicBezTo>
                <a:cubicBezTo>
                  <a:pt x="5080159" y="289084"/>
                  <a:pt x="5082064" y="295751"/>
                  <a:pt x="5083017" y="301466"/>
                </a:cubicBezTo>
                <a:cubicBezTo>
                  <a:pt x="5083017" y="302419"/>
                  <a:pt x="5083017" y="303371"/>
                  <a:pt x="5083017" y="304324"/>
                </a:cubicBezTo>
                <a:cubicBezTo>
                  <a:pt x="5083017" y="306229"/>
                  <a:pt x="5082064" y="309086"/>
                  <a:pt x="5082064" y="311944"/>
                </a:cubicBezTo>
                <a:cubicBezTo>
                  <a:pt x="5079206" y="305276"/>
                  <a:pt x="5076349" y="298609"/>
                  <a:pt x="5073492" y="292894"/>
                </a:cubicBezTo>
                <a:cubicBezTo>
                  <a:pt x="5074444" y="285274"/>
                  <a:pt x="5075396" y="278606"/>
                  <a:pt x="5076349" y="272891"/>
                </a:cubicBezTo>
                <a:close/>
                <a:moveTo>
                  <a:pt x="5066824" y="377666"/>
                </a:moveTo>
                <a:cubicBezTo>
                  <a:pt x="5066824" y="378619"/>
                  <a:pt x="5066824" y="379571"/>
                  <a:pt x="5066824" y="380524"/>
                </a:cubicBezTo>
                <a:cubicBezTo>
                  <a:pt x="5066824" y="381476"/>
                  <a:pt x="5066824" y="382429"/>
                  <a:pt x="5066824" y="383381"/>
                </a:cubicBezTo>
                <a:cubicBezTo>
                  <a:pt x="5066824" y="383381"/>
                  <a:pt x="5066824" y="384334"/>
                  <a:pt x="5065871" y="384334"/>
                </a:cubicBezTo>
                <a:cubicBezTo>
                  <a:pt x="5065871" y="383381"/>
                  <a:pt x="5064919" y="382429"/>
                  <a:pt x="5064919" y="381476"/>
                </a:cubicBezTo>
                <a:cubicBezTo>
                  <a:pt x="5065871" y="380524"/>
                  <a:pt x="5065871" y="379571"/>
                  <a:pt x="5066824" y="377666"/>
                </a:cubicBezTo>
                <a:close/>
                <a:moveTo>
                  <a:pt x="5057299" y="303371"/>
                </a:moveTo>
                <a:cubicBezTo>
                  <a:pt x="5055394" y="300514"/>
                  <a:pt x="5053489" y="297656"/>
                  <a:pt x="5051584" y="294799"/>
                </a:cubicBezTo>
                <a:cubicBezTo>
                  <a:pt x="5051584" y="293846"/>
                  <a:pt x="5051584" y="291941"/>
                  <a:pt x="5052537" y="290989"/>
                </a:cubicBezTo>
                <a:cubicBezTo>
                  <a:pt x="5053489" y="290036"/>
                  <a:pt x="5054442" y="288131"/>
                  <a:pt x="5055394" y="287179"/>
                </a:cubicBezTo>
                <a:cubicBezTo>
                  <a:pt x="5056346" y="291941"/>
                  <a:pt x="5056346" y="297656"/>
                  <a:pt x="5057299" y="303371"/>
                </a:cubicBezTo>
                <a:close/>
                <a:moveTo>
                  <a:pt x="5050631" y="252889"/>
                </a:moveTo>
                <a:cubicBezTo>
                  <a:pt x="5051584" y="254794"/>
                  <a:pt x="5051584" y="256699"/>
                  <a:pt x="5052537" y="258604"/>
                </a:cubicBezTo>
                <a:cubicBezTo>
                  <a:pt x="5052537" y="259556"/>
                  <a:pt x="5052537" y="260509"/>
                  <a:pt x="5053489" y="260509"/>
                </a:cubicBezTo>
                <a:cubicBezTo>
                  <a:pt x="5053489" y="262414"/>
                  <a:pt x="5053489" y="265271"/>
                  <a:pt x="5054442" y="268129"/>
                </a:cubicBezTo>
                <a:cubicBezTo>
                  <a:pt x="5053489" y="270034"/>
                  <a:pt x="5053489" y="271939"/>
                  <a:pt x="5052537" y="273844"/>
                </a:cubicBezTo>
                <a:cubicBezTo>
                  <a:pt x="5052537" y="274796"/>
                  <a:pt x="5051584" y="275749"/>
                  <a:pt x="5051584" y="276701"/>
                </a:cubicBezTo>
                <a:cubicBezTo>
                  <a:pt x="5050631" y="277654"/>
                  <a:pt x="5049679" y="278606"/>
                  <a:pt x="5048726" y="279559"/>
                </a:cubicBezTo>
                <a:cubicBezTo>
                  <a:pt x="5048726" y="279559"/>
                  <a:pt x="5048726" y="278606"/>
                  <a:pt x="5048726" y="278606"/>
                </a:cubicBezTo>
                <a:cubicBezTo>
                  <a:pt x="5048726" y="277654"/>
                  <a:pt x="5048726" y="275749"/>
                  <a:pt x="5048726" y="274796"/>
                </a:cubicBezTo>
                <a:cubicBezTo>
                  <a:pt x="5048726" y="271939"/>
                  <a:pt x="5048726" y="270034"/>
                  <a:pt x="5049679" y="268129"/>
                </a:cubicBezTo>
                <a:cubicBezTo>
                  <a:pt x="5049679" y="264319"/>
                  <a:pt x="5050631" y="262414"/>
                  <a:pt x="5050631" y="262414"/>
                </a:cubicBezTo>
                <a:cubicBezTo>
                  <a:pt x="5050631" y="262414"/>
                  <a:pt x="5049679" y="264319"/>
                  <a:pt x="5048726" y="268129"/>
                </a:cubicBezTo>
                <a:cubicBezTo>
                  <a:pt x="5048726" y="268129"/>
                  <a:pt x="5048726" y="269081"/>
                  <a:pt x="5048726" y="269081"/>
                </a:cubicBezTo>
                <a:cubicBezTo>
                  <a:pt x="5048726" y="268129"/>
                  <a:pt x="5048726" y="267176"/>
                  <a:pt x="5048726" y="266224"/>
                </a:cubicBezTo>
                <a:cubicBezTo>
                  <a:pt x="5048726" y="260509"/>
                  <a:pt x="5049679" y="256699"/>
                  <a:pt x="5050631" y="252889"/>
                </a:cubicBezTo>
                <a:close/>
                <a:moveTo>
                  <a:pt x="5020151" y="390049"/>
                </a:moveTo>
                <a:cubicBezTo>
                  <a:pt x="5018246" y="385286"/>
                  <a:pt x="5016342" y="380524"/>
                  <a:pt x="5014437" y="376714"/>
                </a:cubicBezTo>
                <a:cubicBezTo>
                  <a:pt x="5014437" y="376714"/>
                  <a:pt x="5014437" y="375761"/>
                  <a:pt x="5014437" y="375761"/>
                </a:cubicBezTo>
                <a:cubicBezTo>
                  <a:pt x="5017294" y="365284"/>
                  <a:pt x="5020151" y="355759"/>
                  <a:pt x="5022056" y="347186"/>
                </a:cubicBezTo>
                <a:cubicBezTo>
                  <a:pt x="5022056" y="347186"/>
                  <a:pt x="5022056" y="348139"/>
                  <a:pt x="5022056" y="348139"/>
                </a:cubicBezTo>
                <a:cubicBezTo>
                  <a:pt x="5022056" y="352901"/>
                  <a:pt x="5022056" y="357664"/>
                  <a:pt x="5022056" y="363379"/>
                </a:cubicBezTo>
                <a:cubicBezTo>
                  <a:pt x="5022056" y="368141"/>
                  <a:pt x="5023009" y="373856"/>
                  <a:pt x="5023009" y="379571"/>
                </a:cubicBezTo>
                <a:cubicBezTo>
                  <a:pt x="5023009" y="381476"/>
                  <a:pt x="5023009" y="384334"/>
                  <a:pt x="5023962" y="386239"/>
                </a:cubicBezTo>
                <a:cubicBezTo>
                  <a:pt x="5023009" y="386239"/>
                  <a:pt x="5022056" y="388144"/>
                  <a:pt x="5020151" y="390049"/>
                </a:cubicBezTo>
                <a:close/>
                <a:moveTo>
                  <a:pt x="5024914" y="400526"/>
                </a:move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ubicBezTo>
                  <a:pt x="5024914" y="400526"/>
                  <a:pt x="5024914" y="400526"/>
                  <a:pt x="5024914" y="400526"/>
                </a:cubicBezTo>
                <a:close/>
                <a:moveTo>
                  <a:pt x="5035392" y="314801"/>
                </a:moveTo>
                <a:cubicBezTo>
                  <a:pt x="5035392" y="315754"/>
                  <a:pt x="5035392" y="316706"/>
                  <a:pt x="5035392" y="317659"/>
                </a:cubicBezTo>
                <a:cubicBezTo>
                  <a:pt x="5034439" y="329089"/>
                  <a:pt x="5032534" y="341471"/>
                  <a:pt x="5031581" y="353854"/>
                </a:cubicBezTo>
                <a:cubicBezTo>
                  <a:pt x="5031581" y="353854"/>
                  <a:pt x="5031581" y="353854"/>
                  <a:pt x="5031581" y="353854"/>
                </a:cubicBezTo>
                <a:cubicBezTo>
                  <a:pt x="5031581" y="353854"/>
                  <a:pt x="5031581" y="354806"/>
                  <a:pt x="5031581" y="354806"/>
                </a:cubicBezTo>
                <a:cubicBezTo>
                  <a:pt x="5031581" y="351949"/>
                  <a:pt x="5030629" y="349091"/>
                  <a:pt x="5030629" y="347186"/>
                </a:cubicBezTo>
                <a:cubicBezTo>
                  <a:pt x="5029676" y="340519"/>
                  <a:pt x="5028724" y="334804"/>
                  <a:pt x="5027771" y="329089"/>
                </a:cubicBezTo>
                <a:cubicBezTo>
                  <a:pt x="5027771" y="328136"/>
                  <a:pt x="5028724" y="326231"/>
                  <a:pt x="5028724" y="325279"/>
                </a:cubicBezTo>
                <a:cubicBezTo>
                  <a:pt x="5029676" y="323374"/>
                  <a:pt x="5030629" y="321469"/>
                  <a:pt x="5032534" y="319564"/>
                </a:cubicBezTo>
                <a:cubicBezTo>
                  <a:pt x="5033487" y="317659"/>
                  <a:pt x="5034439" y="315754"/>
                  <a:pt x="5035392" y="314801"/>
                </a:cubicBezTo>
                <a:close/>
                <a:moveTo>
                  <a:pt x="5006817" y="242411"/>
                </a:moveTo>
                <a:cubicBezTo>
                  <a:pt x="5009674" y="246221"/>
                  <a:pt x="5013484" y="251936"/>
                  <a:pt x="5019199" y="259556"/>
                </a:cubicBezTo>
                <a:cubicBezTo>
                  <a:pt x="5022056" y="262414"/>
                  <a:pt x="5023962" y="266224"/>
                  <a:pt x="5025867" y="270034"/>
                </a:cubicBezTo>
                <a:cubicBezTo>
                  <a:pt x="5023962" y="268129"/>
                  <a:pt x="5022056" y="265271"/>
                  <a:pt x="5021104" y="263366"/>
                </a:cubicBezTo>
                <a:cubicBezTo>
                  <a:pt x="5019199" y="260509"/>
                  <a:pt x="5016342" y="258604"/>
                  <a:pt x="5014437" y="255746"/>
                </a:cubicBezTo>
                <a:cubicBezTo>
                  <a:pt x="5011579" y="251936"/>
                  <a:pt x="5007769" y="249079"/>
                  <a:pt x="5004912" y="245269"/>
                </a:cubicBezTo>
                <a:cubicBezTo>
                  <a:pt x="5006817" y="244316"/>
                  <a:pt x="5006817" y="243364"/>
                  <a:pt x="5006817" y="242411"/>
                </a:cubicBezTo>
                <a:close/>
                <a:moveTo>
                  <a:pt x="5004912" y="242411"/>
                </a:moveTo>
                <a:cubicBezTo>
                  <a:pt x="5004912" y="241459"/>
                  <a:pt x="5004912" y="240506"/>
                  <a:pt x="5004912" y="238601"/>
                </a:cubicBezTo>
                <a:cubicBezTo>
                  <a:pt x="5004912" y="238601"/>
                  <a:pt x="5005864" y="239554"/>
                  <a:pt x="5006817" y="241459"/>
                </a:cubicBezTo>
                <a:cubicBezTo>
                  <a:pt x="5005864" y="242411"/>
                  <a:pt x="5005864" y="243364"/>
                  <a:pt x="5004912" y="244316"/>
                </a:cubicBezTo>
                <a:cubicBezTo>
                  <a:pt x="5004912" y="244316"/>
                  <a:pt x="5004912" y="244316"/>
                  <a:pt x="5004912" y="243364"/>
                </a:cubicBezTo>
                <a:cubicBezTo>
                  <a:pt x="5003959" y="243364"/>
                  <a:pt x="5003959" y="242411"/>
                  <a:pt x="5004912" y="242411"/>
                </a:cubicBezTo>
                <a:close/>
                <a:moveTo>
                  <a:pt x="4999196" y="303371"/>
                </a:moveTo>
                <a:cubicBezTo>
                  <a:pt x="5001101" y="285274"/>
                  <a:pt x="5002054" y="268129"/>
                  <a:pt x="5003006" y="252889"/>
                </a:cubicBezTo>
                <a:cubicBezTo>
                  <a:pt x="5004912" y="255746"/>
                  <a:pt x="5006817" y="257651"/>
                  <a:pt x="5008721" y="260509"/>
                </a:cubicBezTo>
                <a:cubicBezTo>
                  <a:pt x="5010626" y="263366"/>
                  <a:pt x="5012531" y="266224"/>
                  <a:pt x="5014437" y="268129"/>
                </a:cubicBezTo>
                <a:cubicBezTo>
                  <a:pt x="5016342" y="270986"/>
                  <a:pt x="5018246" y="273844"/>
                  <a:pt x="5020151" y="276701"/>
                </a:cubicBezTo>
                <a:cubicBezTo>
                  <a:pt x="5023009" y="281464"/>
                  <a:pt x="5026819" y="287179"/>
                  <a:pt x="5029676" y="292894"/>
                </a:cubicBezTo>
                <a:cubicBezTo>
                  <a:pt x="5029676" y="292894"/>
                  <a:pt x="5029676" y="293846"/>
                  <a:pt x="5029676" y="293846"/>
                </a:cubicBezTo>
                <a:cubicBezTo>
                  <a:pt x="5028724" y="296704"/>
                  <a:pt x="5026819" y="299561"/>
                  <a:pt x="5025867" y="302419"/>
                </a:cubicBezTo>
                <a:cubicBezTo>
                  <a:pt x="5024914" y="303371"/>
                  <a:pt x="5023962" y="304324"/>
                  <a:pt x="5023009" y="305276"/>
                </a:cubicBezTo>
                <a:cubicBezTo>
                  <a:pt x="5023009" y="302419"/>
                  <a:pt x="5022056" y="301466"/>
                  <a:pt x="5022056" y="301466"/>
                </a:cubicBezTo>
                <a:cubicBezTo>
                  <a:pt x="5022056" y="301466"/>
                  <a:pt x="5022056" y="303371"/>
                  <a:pt x="5022056" y="306229"/>
                </a:cubicBezTo>
                <a:cubicBezTo>
                  <a:pt x="5021104" y="307181"/>
                  <a:pt x="5020151" y="308134"/>
                  <a:pt x="5019199" y="309086"/>
                </a:cubicBezTo>
                <a:cubicBezTo>
                  <a:pt x="5017294" y="311944"/>
                  <a:pt x="5014437" y="314801"/>
                  <a:pt x="5012531" y="318611"/>
                </a:cubicBezTo>
                <a:cubicBezTo>
                  <a:pt x="5012531" y="316706"/>
                  <a:pt x="5013484" y="313849"/>
                  <a:pt x="5013484" y="311944"/>
                </a:cubicBezTo>
                <a:cubicBezTo>
                  <a:pt x="5014437" y="305276"/>
                  <a:pt x="5015389" y="299561"/>
                  <a:pt x="5017294" y="294799"/>
                </a:cubicBezTo>
                <a:cubicBezTo>
                  <a:pt x="5019199" y="285274"/>
                  <a:pt x="5020151" y="279559"/>
                  <a:pt x="5020151" y="279559"/>
                </a:cubicBezTo>
                <a:cubicBezTo>
                  <a:pt x="5020151" y="279559"/>
                  <a:pt x="5017294" y="284321"/>
                  <a:pt x="5013484" y="293846"/>
                </a:cubicBezTo>
                <a:cubicBezTo>
                  <a:pt x="5011579" y="298609"/>
                  <a:pt x="5008721" y="304324"/>
                  <a:pt x="5006817" y="310039"/>
                </a:cubicBezTo>
                <a:cubicBezTo>
                  <a:pt x="5003959" y="316706"/>
                  <a:pt x="5002054" y="324326"/>
                  <a:pt x="4999196" y="331946"/>
                </a:cubicBezTo>
                <a:cubicBezTo>
                  <a:pt x="4999196" y="331946"/>
                  <a:pt x="4999196" y="332899"/>
                  <a:pt x="4999196" y="332899"/>
                </a:cubicBezTo>
                <a:cubicBezTo>
                  <a:pt x="4998244" y="330994"/>
                  <a:pt x="4997292" y="329089"/>
                  <a:pt x="4997292" y="327184"/>
                </a:cubicBezTo>
                <a:cubicBezTo>
                  <a:pt x="4998244" y="320516"/>
                  <a:pt x="4998244" y="311944"/>
                  <a:pt x="4999196" y="303371"/>
                </a:cubicBezTo>
                <a:close/>
                <a:moveTo>
                  <a:pt x="4968717" y="208121"/>
                </a:moveTo>
                <a:cubicBezTo>
                  <a:pt x="4968717" y="209074"/>
                  <a:pt x="4968717" y="210026"/>
                  <a:pt x="4967764" y="212884"/>
                </a:cubicBezTo>
                <a:cubicBezTo>
                  <a:pt x="4967764" y="213836"/>
                  <a:pt x="4966812" y="215741"/>
                  <a:pt x="4966812" y="217646"/>
                </a:cubicBezTo>
                <a:cubicBezTo>
                  <a:pt x="4966812" y="216694"/>
                  <a:pt x="4966812" y="216694"/>
                  <a:pt x="4966812" y="215741"/>
                </a:cubicBezTo>
                <a:cubicBezTo>
                  <a:pt x="4967764" y="213836"/>
                  <a:pt x="4968717" y="210979"/>
                  <a:pt x="4968717" y="208121"/>
                </a:cubicBezTo>
                <a:close/>
                <a:moveTo>
                  <a:pt x="4960144" y="364331"/>
                </a:moveTo>
                <a:cubicBezTo>
                  <a:pt x="4960144" y="370046"/>
                  <a:pt x="4961096" y="375761"/>
                  <a:pt x="4961096" y="381476"/>
                </a:cubicBezTo>
                <a:cubicBezTo>
                  <a:pt x="4960144" y="384334"/>
                  <a:pt x="4959192" y="388144"/>
                  <a:pt x="4958239" y="391001"/>
                </a:cubicBezTo>
                <a:cubicBezTo>
                  <a:pt x="4958239" y="389096"/>
                  <a:pt x="4957287" y="387191"/>
                  <a:pt x="4957287" y="386239"/>
                </a:cubicBezTo>
                <a:cubicBezTo>
                  <a:pt x="4957287" y="384334"/>
                  <a:pt x="4957287" y="382429"/>
                  <a:pt x="4957287" y="380524"/>
                </a:cubicBezTo>
                <a:cubicBezTo>
                  <a:pt x="4957287" y="371951"/>
                  <a:pt x="4957287" y="363379"/>
                  <a:pt x="4956334" y="356711"/>
                </a:cubicBezTo>
                <a:cubicBezTo>
                  <a:pt x="4956334" y="354806"/>
                  <a:pt x="4956334" y="353854"/>
                  <a:pt x="4956334" y="351949"/>
                </a:cubicBezTo>
                <a:cubicBezTo>
                  <a:pt x="4957287" y="350996"/>
                  <a:pt x="4958239" y="349091"/>
                  <a:pt x="4958239" y="348139"/>
                </a:cubicBezTo>
                <a:cubicBezTo>
                  <a:pt x="4959192" y="352901"/>
                  <a:pt x="4959192" y="358616"/>
                  <a:pt x="4960144" y="364331"/>
                </a:cubicBezTo>
                <a:close/>
                <a:moveTo>
                  <a:pt x="4957287" y="256699"/>
                </a:moveTo>
                <a:cubicBezTo>
                  <a:pt x="4957287" y="257651"/>
                  <a:pt x="4957287" y="258604"/>
                  <a:pt x="4957287" y="258604"/>
                </a:cubicBezTo>
                <a:cubicBezTo>
                  <a:pt x="4957287" y="258604"/>
                  <a:pt x="4957287" y="259556"/>
                  <a:pt x="4957287" y="259556"/>
                </a:cubicBezTo>
                <a:cubicBezTo>
                  <a:pt x="4956334" y="262414"/>
                  <a:pt x="4956334" y="264319"/>
                  <a:pt x="4955381" y="267176"/>
                </a:cubicBezTo>
                <a:cubicBezTo>
                  <a:pt x="4955381" y="266224"/>
                  <a:pt x="4954429" y="266224"/>
                  <a:pt x="4954429" y="265271"/>
                </a:cubicBezTo>
                <a:cubicBezTo>
                  <a:pt x="4955381" y="263366"/>
                  <a:pt x="4956334" y="259556"/>
                  <a:pt x="4957287" y="256699"/>
                </a:cubicBezTo>
                <a:close/>
                <a:moveTo>
                  <a:pt x="4954429" y="268129"/>
                </a:moveTo>
                <a:cubicBezTo>
                  <a:pt x="4954429" y="269081"/>
                  <a:pt x="4955381" y="270034"/>
                  <a:pt x="4955381" y="270986"/>
                </a:cubicBezTo>
                <a:cubicBezTo>
                  <a:pt x="4954429" y="276701"/>
                  <a:pt x="4952524" y="283369"/>
                  <a:pt x="4951571" y="290036"/>
                </a:cubicBezTo>
                <a:cubicBezTo>
                  <a:pt x="4949667" y="298609"/>
                  <a:pt x="4947762" y="307181"/>
                  <a:pt x="4944904" y="316706"/>
                </a:cubicBezTo>
                <a:cubicBezTo>
                  <a:pt x="4943951" y="312896"/>
                  <a:pt x="4943951" y="310991"/>
                  <a:pt x="4943951" y="310991"/>
                </a:cubicBezTo>
                <a:cubicBezTo>
                  <a:pt x="4943951" y="310991"/>
                  <a:pt x="4943951" y="314801"/>
                  <a:pt x="4943951" y="320516"/>
                </a:cubicBezTo>
                <a:cubicBezTo>
                  <a:pt x="4942999" y="326231"/>
                  <a:pt x="4941094" y="330994"/>
                  <a:pt x="4940142" y="336709"/>
                </a:cubicBezTo>
                <a:cubicBezTo>
                  <a:pt x="4940142" y="336709"/>
                  <a:pt x="4940142" y="335756"/>
                  <a:pt x="4940142" y="335756"/>
                </a:cubicBezTo>
                <a:cubicBezTo>
                  <a:pt x="4939189" y="331946"/>
                  <a:pt x="4939189" y="329089"/>
                  <a:pt x="4938237" y="325279"/>
                </a:cubicBezTo>
                <a:cubicBezTo>
                  <a:pt x="4943951" y="306229"/>
                  <a:pt x="4949667" y="286226"/>
                  <a:pt x="4954429" y="268129"/>
                </a:cubicBezTo>
                <a:close/>
                <a:moveTo>
                  <a:pt x="4922044" y="378619"/>
                </a:moveTo>
                <a:cubicBezTo>
                  <a:pt x="4922044" y="378619"/>
                  <a:pt x="4922044" y="378619"/>
                  <a:pt x="4922044" y="378619"/>
                </a:cubicBezTo>
                <a:cubicBezTo>
                  <a:pt x="4922044" y="379571"/>
                  <a:pt x="4922044" y="379571"/>
                  <a:pt x="4922044" y="378619"/>
                </a:cubicBezTo>
                <a:cubicBezTo>
                  <a:pt x="4922044" y="379571"/>
                  <a:pt x="4922044" y="378619"/>
                  <a:pt x="4922044" y="378619"/>
                </a:cubicBezTo>
                <a:close/>
                <a:moveTo>
                  <a:pt x="4908709" y="307181"/>
                </a:moveTo>
                <a:cubicBezTo>
                  <a:pt x="4910614" y="312896"/>
                  <a:pt x="4912519" y="318611"/>
                  <a:pt x="4915376" y="326231"/>
                </a:cubicBezTo>
                <a:cubicBezTo>
                  <a:pt x="4913471" y="330041"/>
                  <a:pt x="4911567" y="334804"/>
                  <a:pt x="4909662" y="338614"/>
                </a:cubicBezTo>
                <a:cubicBezTo>
                  <a:pt x="4908709" y="327184"/>
                  <a:pt x="4907756" y="316706"/>
                  <a:pt x="4906804" y="308134"/>
                </a:cubicBezTo>
                <a:cubicBezTo>
                  <a:pt x="4906804" y="306229"/>
                  <a:pt x="4906804" y="305276"/>
                  <a:pt x="4906804" y="305276"/>
                </a:cubicBezTo>
                <a:cubicBezTo>
                  <a:pt x="4906804" y="305276"/>
                  <a:pt x="4906804" y="306229"/>
                  <a:pt x="4905851" y="307181"/>
                </a:cubicBezTo>
                <a:cubicBezTo>
                  <a:pt x="4905851" y="303371"/>
                  <a:pt x="4904899" y="300514"/>
                  <a:pt x="4904899" y="297656"/>
                </a:cubicBezTo>
                <a:cubicBezTo>
                  <a:pt x="4906804" y="300514"/>
                  <a:pt x="4907756" y="303371"/>
                  <a:pt x="4908709" y="307181"/>
                </a:cubicBezTo>
                <a:close/>
                <a:moveTo>
                  <a:pt x="4897279" y="351949"/>
                </a:moveTo>
                <a:cubicBezTo>
                  <a:pt x="4897279" y="356711"/>
                  <a:pt x="4897279" y="360521"/>
                  <a:pt x="4896326" y="365284"/>
                </a:cubicBezTo>
                <a:cubicBezTo>
                  <a:pt x="4896326" y="366236"/>
                  <a:pt x="4895374" y="367189"/>
                  <a:pt x="4895374" y="368141"/>
                </a:cubicBezTo>
                <a:cubicBezTo>
                  <a:pt x="4895374" y="365284"/>
                  <a:pt x="4894421" y="361474"/>
                  <a:pt x="4894421" y="357664"/>
                </a:cubicBezTo>
                <a:cubicBezTo>
                  <a:pt x="4893469" y="351949"/>
                  <a:pt x="4893469" y="347186"/>
                  <a:pt x="4892517" y="341471"/>
                </a:cubicBezTo>
                <a:cubicBezTo>
                  <a:pt x="4894421" y="345281"/>
                  <a:pt x="4895374" y="348139"/>
                  <a:pt x="4897279" y="351949"/>
                </a:cubicBezTo>
                <a:close/>
                <a:moveTo>
                  <a:pt x="4822984" y="387191"/>
                </a:moveTo>
                <a:cubicBezTo>
                  <a:pt x="4822984" y="386239"/>
                  <a:pt x="4822984" y="386239"/>
                  <a:pt x="4822984" y="385286"/>
                </a:cubicBezTo>
                <a:cubicBezTo>
                  <a:pt x="4822984" y="386239"/>
                  <a:pt x="4822984" y="387191"/>
                  <a:pt x="4822984" y="387191"/>
                </a:cubicBezTo>
                <a:cubicBezTo>
                  <a:pt x="4822984" y="387191"/>
                  <a:pt x="4822984" y="387191"/>
                  <a:pt x="4822984" y="387191"/>
                </a:cubicBezTo>
                <a:close/>
                <a:moveTo>
                  <a:pt x="4842987" y="338614"/>
                </a:moveTo>
                <a:cubicBezTo>
                  <a:pt x="4842987" y="344329"/>
                  <a:pt x="4842987" y="350044"/>
                  <a:pt x="4842987" y="356711"/>
                </a:cubicBezTo>
                <a:cubicBezTo>
                  <a:pt x="4842987" y="357664"/>
                  <a:pt x="4842987" y="359569"/>
                  <a:pt x="4842987" y="360521"/>
                </a:cubicBezTo>
                <a:cubicBezTo>
                  <a:pt x="4842034" y="366236"/>
                  <a:pt x="4841081" y="373856"/>
                  <a:pt x="4840129" y="382429"/>
                </a:cubicBezTo>
                <a:cubicBezTo>
                  <a:pt x="4839176" y="385286"/>
                  <a:pt x="4839176" y="387191"/>
                  <a:pt x="4838224" y="390049"/>
                </a:cubicBezTo>
                <a:cubicBezTo>
                  <a:pt x="4834414" y="389096"/>
                  <a:pt x="4830604" y="388144"/>
                  <a:pt x="4826794" y="387191"/>
                </a:cubicBezTo>
                <a:cubicBezTo>
                  <a:pt x="4825841" y="384334"/>
                  <a:pt x="4824889" y="381476"/>
                  <a:pt x="4824889" y="379571"/>
                </a:cubicBezTo>
                <a:cubicBezTo>
                  <a:pt x="4825841" y="376714"/>
                  <a:pt x="4826794" y="373856"/>
                  <a:pt x="4827747" y="370999"/>
                </a:cubicBezTo>
                <a:cubicBezTo>
                  <a:pt x="4830604" y="361474"/>
                  <a:pt x="4834414" y="352901"/>
                  <a:pt x="4838224" y="346234"/>
                </a:cubicBezTo>
                <a:cubicBezTo>
                  <a:pt x="4840129" y="342424"/>
                  <a:pt x="4842034" y="339566"/>
                  <a:pt x="4843939" y="336709"/>
                </a:cubicBezTo>
                <a:cubicBezTo>
                  <a:pt x="4842987" y="337661"/>
                  <a:pt x="4842987" y="338614"/>
                  <a:pt x="4842987" y="338614"/>
                </a:cubicBezTo>
                <a:cubicBezTo>
                  <a:pt x="4842987" y="338614"/>
                  <a:pt x="4842987" y="338614"/>
                  <a:pt x="4842987" y="338614"/>
                </a:cubicBezTo>
                <a:close/>
                <a:moveTo>
                  <a:pt x="4843939" y="329089"/>
                </a:moveTo>
                <a:cubicBezTo>
                  <a:pt x="4843939" y="329089"/>
                  <a:pt x="4843939" y="329089"/>
                  <a:pt x="4843939" y="329089"/>
                </a:cubicBezTo>
                <a:cubicBezTo>
                  <a:pt x="4841081" y="324326"/>
                  <a:pt x="4838224" y="320516"/>
                  <a:pt x="4836319" y="318611"/>
                </a:cubicBezTo>
                <a:cubicBezTo>
                  <a:pt x="4836319" y="318611"/>
                  <a:pt x="4836319" y="318611"/>
                  <a:pt x="4836319" y="318611"/>
                </a:cubicBezTo>
                <a:cubicBezTo>
                  <a:pt x="4837272" y="316706"/>
                  <a:pt x="4838224" y="315754"/>
                  <a:pt x="4839176" y="314801"/>
                </a:cubicBezTo>
                <a:cubicBezTo>
                  <a:pt x="4840129" y="316706"/>
                  <a:pt x="4841081" y="319564"/>
                  <a:pt x="4842987" y="321469"/>
                </a:cubicBezTo>
                <a:cubicBezTo>
                  <a:pt x="4842987" y="322421"/>
                  <a:pt x="4843939" y="323374"/>
                  <a:pt x="4843939" y="323374"/>
                </a:cubicBezTo>
                <a:cubicBezTo>
                  <a:pt x="4843939" y="325279"/>
                  <a:pt x="4843939" y="327184"/>
                  <a:pt x="4843939" y="329089"/>
                </a:cubicBezTo>
                <a:close/>
                <a:moveTo>
                  <a:pt x="4845844" y="296704"/>
                </a:moveTo>
                <a:cubicBezTo>
                  <a:pt x="4845844" y="302419"/>
                  <a:pt x="4844891" y="309086"/>
                  <a:pt x="4844891" y="316706"/>
                </a:cubicBezTo>
                <a:cubicBezTo>
                  <a:pt x="4842987" y="314801"/>
                  <a:pt x="4842034" y="311944"/>
                  <a:pt x="4840129" y="310039"/>
                </a:cubicBezTo>
                <a:cubicBezTo>
                  <a:pt x="4839176" y="309086"/>
                  <a:pt x="4838224" y="307181"/>
                  <a:pt x="4837272" y="306229"/>
                </a:cubicBezTo>
                <a:cubicBezTo>
                  <a:pt x="4840129" y="300514"/>
                  <a:pt x="4842987" y="295751"/>
                  <a:pt x="4845844" y="290989"/>
                </a:cubicBezTo>
                <a:cubicBezTo>
                  <a:pt x="4846797" y="290036"/>
                  <a:pt x="4846797" y="289084"/>
                  <a:pt x="4847749" y="288131"/>
                </a:cubicBezTo>
                <a:cubicBezTo>
                  <a:pt x="4846797" y="290989"/>
                  <a:pt x="4845844" y="293846"/>
                  <a:pt x="4845844" y="296704"/>
                </a:cubicBezTo>
                <a:close/>
                <a:moveTo>
                  <a:pt x="4869656" y="325279"/>
                </a:moveTo>
                <a:cubicBezTo>
                  <a:pt x="4869656" y="326231"/>
                  <a:pt x="4869656" y="326231"/>
                  <a:pt x="4869656" y="327184"/>
                </a:cubicBezTo>
                <a:cubicBezTo>
                  <a:pt x="4869656" y="327184"/>
                  <a:pt x="4869656" y="326231"/>
                  <a:pt x="4869656" y="325279"/>
                </a:cubicBezTo>
                <a:cubicBezTo>
                  <a:pt x="4869656" y="323374"/>
                  <a:pt x="4869656" y="320516"/>
                  <a:pt x="4869656" y="318611"/>
                </a:cubicBezTo>
                <a:cubicBezTo>
                  <a:pt x="4869656" y="320516"/>
                  <a:pt x="4869656" y="323374"/>
                  <a:pt x="4869656" y="325279"/>
                </a:cubicBezTo>
                <a:close/>
                <a:moveTo>
                  <a:pt x="4854416" y="276701"/>
                </a:moveTo>
                <a:cubicBezTo>
                  <a:pt x="4860131" y="267176"/>
                  <a:pt x="4865847" y="261461"/>
                  <a:pt x="4868704" y="256699"/>
                </a:cubicBezTo>
                <a:cubicBezTo>
                  <a:pt x="4869656" y="255746"/>
                  <a:pt x="4870609" y="253841"/>
                  <a:pt x="4871562" y="252889"/>
                </a:cubicBezTo>
                <a:cubicBezTo>
                  <a:pt x="4871562" y="254794"/>
                  <a:pt x="4871562" y="257651"/>
                  <a:pt x="4871562" y="259556"/>
                </a:cubicBezTo>
                <a:cubicBezTo>
                  <a:pt x="4868704" y="270986"/>
                  <a:pt x="4864894" y="283369"/>
                  <a:pt x="4861084" y="296704"/>
                </a:cubicBezTo>
                <a:cubicBezTo>
                  <a:pt x="4861084" y="297656"/>
                  <a:pt x="4860131" y="299561"/>
                  <a:pt x="4860131" y="300514"/>
                </a:cubicBezTo>
                <a:cubicBezTo>
                  <a:pt x="4857274" y="291941"/>
                  <a:pt x="4855369" y="284321"/>
                  <a:pt x="4853464" y="278606"/>
                </a:cubicBezTo>
                <a:cubicBezTo>
                  <a:pt x="4854416" y="277654"/>
                  <a:pt x="4854416" y="277654"/>
                  <a:pt x="4854416" y="276701"/>
                </a:cubicBezTo>
                <a:cubicBezTo>
                  <a:pt x="4854416" y="276701"/>
                  <a:pt x="4854416" y="276701"/>
                  <a:pt x="4854416" y="276701"/>
                </a:cubicBezTo>
                <a:close/>
                <a:moveTo>
                  <a:pt x="4850606" y="281464"/>
                </a:moveTo>
                <a:cubicBezTo>
                  <a:pt x="4852512" y="290989"/>
                  <a:pt x="4854416" y="303371"/>
                  <a:pt x="4857274" y="316706"/>
                </a:cubicBezTo>
                <a:cubicBezTo>
                  <a:pt x="4856322" y="321469"/>
                  <a:pt x="4855369" y="325279"/>
                  <a:pt x="4854416" y="330041"/>
                </a:cubicBezTo>
                <a:cubicBezTo>
                  <a:pt x="4853464" y="329089"/>
                  <a:pt x="4852512" y="327184"/>
                  <a:pt x="4852512" y="326231"/>
                </a:cubicBezTo>
                <a:cubicBezTo>
                  <a:pt x="4852512" y="325279"/>
                  <a:pt x="4852512" y="323374"/>
                  <a:pt x="4852512" y="322421"/>
                </a:cubicBezTo>
                <a:cubicBezTo>
                  <a:pt x="4851559" y="311944"/>
                  <a:pt x="4851559" y="303371"/>
                  <a:pt x="4850606" y="295751"/>
                </a:cubicBezTo>
                <a:cubicBezTo>
                  <a:pt x="4850606" y="290989"/>
                  <a:pt x="4849654" y="287179"/>
                  <a:pt x="4849654" y="284321"/>
                </a:cubicBezTo>
                <a:cubicBezTo>
                  <a:pt x="4849654" y="283369"/>
                  <a:pt x="4849654" y="282416"/>
                  <a:pt x="4850606" y="281464"/>
                </a:cubicBezTo>
                <a:close/>
                <a:moveTo>
                  <a:pt x="4838224" y="290036"/>
                </a:moveTo>
                <a:cubicBezTo>
                  <a:pt x="4841081" y="283369"/>
                  <a:pt x="4843939" y="277654"/>
                  <a:pt x="4845844" y="272891"/>
                </a:cubicBezTo>
                <a:cubicBezTo>
                  <a:pt x="4846797" y="270034"/>
                  <a:pt x="4847749" y="267176"/>
                  <a:pt x="4848701" y="265271"/>
                </a:cubicBezTo>
                <a:cubicBezTo>
                  <a:pt x="4848701" y="268129"/>
                  <a:pt x="4849654" y="271939"/>
                  <a:pt x="4849654" y="275749"/>
                </a:cubicBezTo>
                <a:cubicBezTo>
                  <a:pt x="4848701" y="276701"/>
                  <a:pt x="4848701" y="277654"/>
                  <a:pt x="4847749" y="277654"/>
                </a:cubicBezTo>
                <a:cubicBezTo>
                  <a:pt x="4847749" y="274796"/>
                  <a:pt x="4847749" y="273844"/>
                  <a:pt x="4847749" y="273844"/>
                </a:cubicBezTo>
                <a:cubicBezTo>
                  <a:pt x="4847749" y="273844"/>
                  <a:pt x="4847749" y="275749"/>
                  <a:pt x="4847749" y="278606"/>
                </a:cubicBezTo>
                <a:cubicBezTo>
                  <a:pt x="4845844" y="281464"/>
                  <a:pt x="4842987" y="284321"/>
                  <a:pt x="4841081" y="288131"/>
                </a:cubicBezTo>
                <a:cubicBezTo>
                  <a:pt x="4840129" y="290036"/>
                  <a:pt x="4838224" y="291941"/>
                  <a:pt x="4836319" y="294799"/>
                </a:cubicBezTo>
                <a:cubicBezTo>
                  <a:pt x="4836319" y="292894"/>
                  <a:pt x="4837272" y="291941"/>
                  <a:pt x="4838224" y="290036"/>
                </a:cubicBezTo>
                <a:close/>
                <a:moveTo>
                  <a:pt x="4835366" y="309086"/>
                </a:moveTo>
                <a:cubicBezTo>
                  <a:pt x="4835366" y="309086"/>
                  <a:pt x="4835366" y="308134"/>
                  <a:pt x="4836319" y="308134"/>
                </a:cubicBezTo>
                <a:cubicBezTo>
                  <a:pt x="4837272" y="309086"/>
                  <a:pt x="4837272" y="310039"/>
                  <a:pt x="4838224" y="311944"/>
                </a:cubicBezTo>
                <a:cubicBezTo>
                  <a:pt x="4838224" y="312896"/>
                  <a:pt x="4839176" y="312896"/>
                  <a:pt x="4839176" y="313849"/>
                </a:cubicBezTo>
                <a:cubicBezTo>
                  <a:pt x="4838224" y="314801"/>
                  <a:pt x="4837272" y="315754"/>
                  <a:pt x="4835366" y="317659"/>
                </a:cubicBezTo>
                <a:cubicBezTo>
                  <a:pt x="4835366" y="317659"/>
                  <a:pt x="4835366" y="317659"/>
                  <a:pt x="4835366" y="317659"/>
                </a:cubicBezTo>
                <a:cubicBezTo>
                  <a:pt x="4835366" y="317659"/>
                  <a:pt x="4834414" y="316706"/>
                  <a:pt x="4834414" y="316706"/>
                </a:cubicBezTo>
                <a:cubicBezTo>
                  <a:pt x="4833462" y="315754"/>
                  <a:pt x="4833462" y="315754"/>
                  <a:pt x="4832509" y="314801"/>
                </a:cubicBezTo>
                <a:cubicBezTo>
                  <a:pt x="4833462" y="312896"/>
                  <a:pt x="4834414" y="310991"/>
                  <a:pt x="4835366" y="309086"/>
                </a:cubicBezTo>
                <a:close/>
                <a:moveTo>
                  <a:pt x="4830604" y="319564"/>
                </a:moveTo>
                <a:cubicBezTo>
                  <a:pt x="4831556" y="317659"/>
                  <a:pt x="4831556" y="316706"/>
                  <a:pt x="4832509" y="314801"/>
                </a:cubicBezTo>
                <a:cubicBezTo>
                  <a:pt x="4832509" y="315754"/>
                  <a:pt x="4833462" y="315754"/>
                  <a:pt x="4833462" y="316706"/>
                </a:cubicBezTo>
                <a:cubicBezTo>
                  <a:pt x="4833462" y="317659"/>
                  <a:pt x="4834414" y="317659"/>
                  <a:pt x="4834414" y="318611"/>
                </a:cubicBezTo>
                <a:cubicBezTo>
                  <a:pt x="4832509" y="320516"/>
                  <a:pt x="4830604" y="322421"/>
                  <a:pt x="4828699" y="324326"/>
                </a:cubicBezTo>
                <a:cubicBezTo>
                  <a:pt x="4829651" y="322421"/>
                  <a:pt x="4829651" y="320516"/>
                  <a:pt x="4830604" y="319564"/>
                </a:cubicBezTo>
                <a:close/>
                <a:moveTo>
                  <a:pt x="4817269" y="364331"/>
                </a:moveTo>
                <a:cubicBezTo>
                  <a:pt x="4817269" y="361474"/>
                  <a:pt x="4817269" y="359569"/>
                  <a:pt x="4817269" y="356711"/>
                </a:cubicBezTo>
                <a:cubicBezTo>
                  <a:pt x="4820126" y="349091"/>
                  <a:pt x="4822984" y="342424"/>
                  <a:pt x="4824889" y="335756"/>
                </a:cubicBezTo>
                <a:cubicBezTo>
                  <a:pt x="4824889" y="335756"/>
                  <a:pt x="4825841" y="334804"/>
                  <a:pt x="4825841" y="334804"/>
                </a:cubicBezTo>
                <a:cubicBezTo>
                  <a:pt x="4829651" y="328136"/>
                  <a:pt x="4833462" y="323374"/>
                  <a:pt x="4835366" y="319564"/>
                </a:cubicBezTo>
                <a:cubicBezTo>
                  <a:pt x="4835366" y="320516"/>
                  <a:pt x="4836319" y="321469"/>
                  <a:pt x="4837272" y="322421"/>
                </a:cubicBezTo>
                <a:cubicBezTo>
                  <a:pt x="4838224" y="324326"/>
                  <a:pt x="4839176" y="327184"/>
                  <a:pt x="4841081" y="330994"/>
                </a:cubicBezTo>
                <a:cubicBezTo>
                  <a:pt x="4842034" y="332899"/>
                  <a:pt x="4842034" y="333851"/>
                  <a:pt x="4842987" y="335756"/>
                </a:cubicBezTo>
                <a:cubicBezTo>
                  <a:pt x="4840129" y="338614"/>
                  <a:pt x="4838224" y="341471"/>
                  <a:pt x="4835366" y="345281"/>
                </a:cubicBezTo>
                <a:cubicBezTo>
                  <a:pt x="4831556" y="350996"/>
                  <a:pt x="4826794" y="357664"/>
                  <a:pt x="4822984" y="366236"/>
                </a:cubicBezTo>
                <a:cubicBezTo>
                  <a:pt x="4822031" y="367189"/>
                  <a:pt x="4821079" y="368141"/>
                  <a:pt x="4820126" y="369094"/>
                </a:cubicBezTo>
                <a:cubicBezTo>
                  <a:pt x="4819174" y="370046"/>
                  <a:pt x="4818222" y="370999"/>
                  <a:pt x="4817269" y="371951"/>
                </a:cubicBezTo>
                <a:cubicBezTo>
                  <a:pt x="4816316" y="369094"/>
                  <a:pt x="4817269" y="366236"/>
                  <a:pt x="4817269" y="364331"/>
                </a:cubicBezTo>
                <a:close/>
                <a:moveTo>
                  <a:pt x="4816316" y="376714"/>
                </a:moveTo>
                <a:cubicBezTo>
                  <a:pt x="4817269" y="373856"/>
                  <a:pt x="4819174" y="370999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20126" y="370046"/>
                  <a:pt x="4820126" y="370046"/>
                  <a:pt x="4820126" y="370046"/>
                </a:cubicBezTo>
                <a:cubicBezTo>
                  <a:pt x="4819174" y="372904"/>
                  <a:pt x="4817269" y="375761"/>
                  <a:pt x="4816316" y="378619"/>
                </a:cubicBezTo>
                <a:cubicBezTo>
                  <a:pt x="4816316" y="376714"/>
                  <a:pt x="4816316" y="376714"/>
                  <a:pt x="4816316" y="376714"/>
                </a:cubicBezTo>
                <a:close/>
                <a:moveTo>
                  <a:pt x="4762024" y="305276"/>
                </a:moveTo>
                <a:cubicBezTo>
                  <a:pt x="4762024" y="306229"/>
                  <a:pt x="4762976" y="312896"/>
                  <a:pt x="4763929" y="322421"/>
                </a:cubicBezTo>
                <a:cubicBezTo>
                  <a:pt x="4762024" y="317659"/>
                  <a:pt x="4761072" y="313849"/>
                  <a:pt x="4760119" y="309086"/>
                </a:cubicBezTo>
                <a:cubicBezTo>
                  <a:pt x="4761072" y="306229"/>
                  <a:pt x="4761072" y="303371"/>
                  <a:pt x="4762024" y="300514"/>
                </a:cubicBezTo>
                <a:cubicBezTo>
                  <a:pt x="4762024" y="302419"/>
                  <a:pt x="4762024" y="303371"/>
                  <a:pt x="4762024" y="305276"/>
                </a:cubicBezTo>
                <a:close/>
                <a:moveTo>
                  <a:pt x="4755356" y="279559"/>
                </a:moveTo>
                <a:cubicBezTo>
                  <a:pt x="4757262" y="284321"/>
                  <a:pt x="4758214" y="289084"/>
                  <a:pt x="4760119" y="294799"/>
                </a:cubicBezTo>
                <a:cubicBezTo>
                  <a:pt x="4760119" y="295751"/>
                  <a:pt x="4760119" y="296704"/>
                  <a:pt x="4761072" y="297656"/>
                </a:cubicBezTo>
                <a:cubicBezTo>
                  <a:pt x="4760119" y="299561"/>
                  <a:pt x="4759166" y="301466"/>
                  <a:pt x="4758214" y="304324"/>
                </a:cubicBezTo>
                <a:cubicBezTo>
                  <a:pt x="4757262" y="300514"/>
                  <a:pt x="4755356" y="296704"/>
                  <a:pt x="4754404" y="292894"/>
                </a:cubicBezTo>
                <a:cubicBezTo>
                  <a:pt x="4754404" y="288131"/>
                  <a:pt x="4754404" y="284321"/>
                  <a:pt x="4755356" y="279559"/>
                </a:cubicBezTo>
                <a:close/>
                <a:moveTo>
                  <a:pt x="4759166" y="342424"/>
                </a:moveTo>
                <a:cubicBezTo>
                  <a:pt x="4757262" y="338614"/>
                  <a:pt x="4756309" y="335756"/>
                  <a:pt x="4755356" y="331946"/>
                </a:cubicBezTo>
                <a:cubicBezTo>
                  <a:pt x="4755356" y="330041"/>
                  <a:pt x="4756309" y="328136"/>
                  <a:pt x="4756309" y="326231"/>
                </a:cubicBezTo>
                <a:cubicBezTo>
                  <a:pt x="4757262" y="330994"/>
                  <a:pt x="4758214" y="336709"/>
                  <a:pt x="4759166" y="342424"/>
                </a:cubicBezTo>
                <a:close/>
                <a:moveTo>
                  <a:pt x="4753451" y="312896"/>
                </a:moveTo>
                <a:cubicBezTo>
                  <a:pt x="4753451" y="313849"/>
                  <a:pt x="4753451" y="314801"/>
                  <a:pt x="4754404" y="315754"/>
                </a:cubicBezTo>
                <a:cubicBezTo>
                  <a:pt x="4754404" y="316706"/>
                  <a:pt x="4754404" y="316706"/>
                  <a:pt x="4753451" y="317659"/>
                </a:cubicBezTo>
                <a:cubicBezTo>
                  <a:pt x="4753451" y="315754"/>
                  <a:pt x="4753451" y="313849"/>
                  <a:pt x="4753451" y="312896"/>
                </a:cubicBezTo>
                <a:close/>
                <a:moveTo>
                  <a:pt x="4755356" y="373856"/>
                </a:moveTo>
                <a:cubicBezTo>
                  <a:pt x="4755356" y="374809"/>
                  <a:pt x="4755356" y="374809"/>
                  <a:pt x="4756309" y="375761"/>
                </a:cubicBezTo>
                <a:cubicBezTo>
                  <a:pt x="4755356" y="376714"/>
                  <a:pt x="4755356" y="378619"/>
                  <a:pt x="4754404" y="379571"/>
                </a:cubicBezTo>
                <a:cubicBezTo>
                  <a:pt x="4753451" y="379571"/>
                  <a:pt x="4753451" y="379571"/>
                  <a:pt x="4752499" y="379571"/>
                </a:cubicBezTo>
                <a:cubicBezTo>
                  <a:pt x="4753451" y="377666"/>
                  <a:pt x="4754404" y="375761"/>
                  <a:pt x="4755356" y="373856"/>
                </a:cubicBezTo>
                <a:close/>
                <a:moveTo>
                  <a:pt x="4748689" y="291941"/>
                </a:moveTo>
                <a:cubicBezTo>
                  <a:pt x="4747737" y="295751"/>
                  <a:pt x="4747737" y="299561"/>
                  <a:pt x="4746784" y="303371"/>
                </a:cubicBezTo>
                <a:cubicBezTo>
                  <a:pt x="4746784" y="303371"/>
                  <a:pt x="4746784" y="303371"/>
                  <a:pt x="4746784" y="303371"/>
                </a:cubicBezTo>
                <a:cubicBezTo>
                  <a:pt x="4746784" y="302419"/>
                  <a:pt x="4746784" y="300514"/>
                  <a:pt x="4746784" y="299561"/>
                </a:cubicBezTo>
                <a:cubicBezTo>
                  <a:pt x="4746784" y="296704"/>
                  <a:pt x="4747737" y="293846"/>
                  <a:pt x="4748689" y="291941"/>
                </a:cubicBezTo>
                <a:close/>
                <a:moveTo>
                  <a:pt x="4738212" y="327184"/>
                </a:moveTo>
                <a:cubicBezTo>
                  <a:pt x="4738212" y="331946"/>
                  <a:pt x="4737259" y="335756"/>
                  <a:pt x="4737259" y="341471"/>
                </a:cubicBezTo>
                <a:cubicBezTo>
                  <a:pt x="4737259" y="339566"/>
                  <a:pt x="4736306" y="338614"/>
                  <a:pt x="4736306" y="336709"/>
                </a:cubicBezTo>
                <a:cubicBezTo>
                  <a:pt x="4737259" y="332899"/>
                  <a:pt x="4737259" y="330041"/>
                  <a:pt x="4738212" y="327184"/>
                </a:cubicBezTo>
                <a:close/>
                <a:moveTo>
                  <a:pt x="4720114" y="261461"/>
                </a:moveTo>
                <a:cubicBezTo>
                  <a:pt x="4720114" y="261461"/>
                  <a:pt x="4720114" y="261461"/>
                  <a:pt x="4720114" y="261461"/>
                </a:cubicBezTo>
                <a:cubicBezTo>
                  <a:pt x="4722972" y="270034"/>
                  <a:pt x="4725829" y="279559"/>
                  <a:pt x="4729639" y="290989"/>
                </a:cubicBezTo>
                <a:cubicBezTo>
                  <a:pt x="4730591" y="292894"/>
                  <a:pt x="4730591" y="294799"/>
                  <a:pt x="4731544" y="296704"/>
                </a:cubicBezTo>
                <a:cubicBezTo>
                  <a:pt x="4730591" y="300514"/>
                  <a:pt x="4728687" y="304324"/>
                  <a:pt x="4727734" y="308134"/>
                </a:cubicBezTo>
                <a:cubicBezTo>
                  <a:pt x="4726781" y="304324"/>
                  <a:pt x="4724876" y="299561"/>
                  <a:pt x="4723924" y="295751"/>
                </a:cubicBezTo>
                <a:cubicBezTo>
                  <a:pt x="4722019" y="289084"/>
                  <a:pt x="4720114" y="282416"/>
                  <a:pt x="4718209" y="276701"/>
                </a:cubicBezTo>
                <a:cubicBezTo>
                  <a:pt x="4718209" y="270034"/>
                  <a:pt x="4719162" y="265271"/>
                  <a:pt x="4720114" y="261461"/>
                </a:cubicBezTo>
                <a:close/>
                <a:moveTo>
                  <a:pt x="4709637" y="324326"/>
                </a:moveTo>
                <a:cubicBezTo>
                  <a:pt x="4711541" y="315754"/>
                  <a:pt x="4712494" y="308134"/>
                  <a:pt x="4713447" y="301466"/>
                </a:cubicBezTo>
                <a:cubicBezTo>
                  <a:pt x="4715351" y="310991"/>
                  <a:pt x="4717256" y="321469"/>
                  <a:pt x="4719162" y="331946"/>
                </a:cubicBezTo>
                <a:cubicBezTo>
                  <a:pt x="4718209" y="335756"/>
                  <a:pt x="4716304" y="339566"/>
                  <a:pt x="4715351" y="343376"/>
                </a:cubicBezTo>
                <a:cubicBezTo>
                  <a:pt x="4715351" y="343376"/>
                  <a:pt x="4715351" y="343376"/>
                  <a:pt x="4715351" y="343376"/>
                </a:cubicBezTo>
                <a:cubicBezTo>
                  <a:pt x="4712494" y="339566"/>
                  <a:pt x="4709637" y="335756"/>
                  <a:pt x="4707731" y="332899"/>
                </a:cubicBezTo>
                <a:cubicBezTo>
                  <a:pt x="4708684" y="330041"/>
                  <a:pt x="4708684" y="327184"/>
                  <a:pt x="4709637" y="324326"/>
                </a:cubicBezTo>
                <a:close/>
                <a:moveTo>
                  <a:pt x="4703922" y="355759"/>
                </a:moveTo>
                <a:cubicBezTo>
                  <a:pt x="4704874" y="357664"/>
                  <a:pt x="4704874" y="358616"/>
                  <a:pt x="4705826" y="360521"/>
                </a:cubicBezTo>
                <a:cubicBezTo>
                  <a:pt x="4706779" y="363379"/>
                  <a:pt x="4707731" y="366236"/>
                  <a:pt x="4708684" y="369094"/>
                </a:cubicBezTo>
                <a:cubicBezTo>
                  <a:pt x="4707731" y="371951"/>
                  <a:pt x="4705826" y="374809"/>
                  <a:pt x="4704874" y="377666"/>
                </a:cubicBezTo>
                <a:cubicBezTo>
                  <a:pt x="4704874" y="377666"/>
                  <a:pt x="4704874" y="376714"/>
                  <a:pt x="4704874" y="376714"/>
                </a:cubicBezTo>
                <a:cubicBezTo>
                  <a:pt x="4703922" y="374809"/>
                  <a:pt x="4702969" y="373856"/>
                  <a:pt x="4702016" y="371951"/>
                </a:cubicBezTo>
                <a:cubicBezTo>
                  <a:pt x="4702016" y="366236"/>
                  <a:pt x="4702969" y="361474"/>
                  <a:pt x="4703922" y="355759"/>
                </a:cubicBezTo>
                <a:close/>
                <a:moveTo>
                  <a:pt x="4682966" y="380524"/>
                </a:moveTo>
                <a:cubicBezTo>
                  <a:pt x="4682014" y="384334"/>
                  <a:pt x="4681062" y="388144"/>
                  <a:pt x="4680109" y="392906"/>
                </a:cubicBezTo>
                <a:cubicBezTo>
                  <a:pt x="4679156" y="392906"/>
                  <a:pt x="4677251" y="393859"/>
                  <a:pt x="4676299" y="393859"/>
                </a:cubicBezTo>
                <a:cubicBezTo>
                  <a:pt x="4676299" y="391954"/>
                  <a:pt x="4675347" y="390049"/>
                  <a:pt x="4675347" y="388144"/>
                </a:cubicBezTo>
                <a:cubicBezTo>
                  <a:pt x="4678204" y="384334"/>
                  <a:pt x="4681062" y="381476"/>
                  <a:pt x="4682966" y="378619"/>
                </a:cubicBezTo>
                <a:cubicBezTo>
                  <a:pt x="4682014" y="379571"/>
                  <a:pt x="4682966" y="380524"/>
                  <a:pt x="4682966" y="380524"/>
                </a:cubicBezTo>
                <a:close/>
                <a:moveTo>
                  <a:pt x="4672489" y="361474"/>
                </a:moveTo>
                <a:cubicBezTo>
                  <a:pt x="4674394" y="365284"/>
                  <a:pt x="4677251" y="370046"/>
                  <a:pt x="4679156" y="373856"/>
                </a:cubicBezTo>
                <a:cubicBezTo>
                  <a:pt x="4677251" y="375761"/>
                  <a:pt x="4674394" y="377666"/>
                  <a:pt x="4672489" y="379571"/>
                </a:cubicBezTo>
                <a:cubicBezTo>
                  <a:pt x="4672489" y="378619"/>
                  <a:pt x="4672489" y="377666"/>
                  <a:pt x="4671537" y="376714"/>
                </a:cubicBezTo>
                <a:cubicBezTo>
                  <a:pt x="4671537" y="374809"/>
                  <a:pt x="4670584" y="372904"/>
                  <a:pt x="4670584" y="370999"/>
                </a:cubicBezTo>
                <a:cubicBezTo>
                  <a:pt x="4671537" y="368141"/>
                  <a:pt x="4671537" y="364331"/>
                  <a:pt x="4672489" y="361474"/>
                </a:cubicBezTo>
                <a:close/>
                <a:moveTo>
                  <a:pt x="4661059" y="265271"/>
                </a:moveTo>
                <a:cubicBezTo>
                  <a:pt x="4662012" y="260509"/>
                  <a:pt x="4662964" y="256699"/>
                  <a:pt x="4663916" y="252889"/>
                </a:cubicBezTo>
                <a:cubicBezTo>
                  <a:pt x="4665822" y="246221"/>
                  <a:pt x="4667726" y="241459"/>
                  <a:pt x="4669631" y="237649"/>
                </a:cubicBezTo>
                <a:cubicBezTo>
                  <a:pt x="4669631" y="239554"/>
                  <a:pt x="4669631" y="240506"/>
                  <a:pt x="4669631" y="242411"/>
                </a:cubicBezTo>
                <a:cubicBezTo>
                  <a:pt x="4667726" y="250031"/>
                  <a:pt x="4664869" y="259556"/>
                  <a:pt x="4661059" y="269081"/>
                </a:cubicBezTo>
                <a:cubicBezTo>
                  <a:pt x="4661059" y="268129"/>
                  <a:pt x="4661059" y="266224"/>
                  <a:pt x="4661059" y="265271"/>
                </a:cubicBezTo>
                <a:close/>
                <a:moveTo>
                  <a:pt x="4645819" y="278606"/>
                </a:moveTo>
                <a:cubicBezTo>
                  <a:pt x="4646772" y="271939"/>
                  <a:pt x="4647724" y="266224"/>
                  <a:pt x="4648676" y="260509"/>
                </a:cubicBezTo>
                <a:cubicBezTo>
                  <a:pt x="4649629" y="257651"/>
                  <a:pt x="4649629" y="253841"/>
                  <a:pt x="4650581" y="250984"/>
                </a:cubicBezTo>
                <a:cubicBezTo>
                  <a:pt x="4650581" y="250984"/>
                  <a:pt x="4650581" y="251936"/>
                  <a:pt x="4650581" y="251936"/>
                </a:cubicBezTo>
                <a:cubicBezTo>
                  <a:pt x="4651534" y="254794"/>
                  <a:pt x="4652487" y="259556"/>
                  <a:pt x="4652487" y="265271"/>
                </a:cubicBezTo>
                <a:cubicBezTo>
                  <a:pt x="4652487" y="267176"/>
                  <a:pt x="4652487" y="269081"/>
                  <a:pt x="4652487" y="270034"/>
                </a:cubicBezTo>
                <a:cubicBezTo>
                  <a:pt x="4651534" y="272891"/>
                  <a:pt x="4651534" y="275749"/>
                  <a:pt x="4650581" y="278606"/>
                </a:cubicBezTo>
                <a:cubicBezTo>
                  <a:pt x="4649629" y="282416"/>
                  <a:pt x="4648676" y="287179"/>
                  <a:pt x="4648676" y="290989"/>
                </a:cubicBezTo>
                <a:cubicBezTo>
                  <a:pt x="4648676" y="287179"/>
                  <a:pt x="4646772" y="283369"/>
                  <a:pt x="4645819" y="278606"/>
                </a:cubicBezTo>
                <a:cubicBezTo>
                  <a:pt x="4645819" y="278606"/>
                  <a:pt x="4645819" y="278606"/>
                  <a:pt x="4645819" y="278606"/>
                </a:cubicBezTo>
                <a:close/>
                <a:moveTo>
                  <a:pt x="4642962" y="293846"/>
                </a:moveTo>
                <a:cubicBezTo>
                  <a:pt x="4643914" y="296704"/>
                  <a:pt x="4643914" y="299561"/>
                  <a:pt x="4644866" y="302419"/>
                </a:cubicBezTo>
                <a:cubicBezTo>
                  <a:pt x="4644866" y="304324"/>
                  <a:pt x="4645819" y="307181"/>
                  <a:pt x="4645819" y="309086"/>
                </a:cubicBezTo>
                <a:cubicBezTo>
                  <a:pt x="4645819" y="309086"/>
                  <a:pt x="4645819" y="309086"/>
                  <a:pt x="4645819" y="309086"/>
                </a:cubicBezTo>
                <a:cubicBezTo>
                  <a:pt x="4644866" y="308134"/>
                  <a:pt x="4643914" y="307181"/>
                  <a:pt x="4642962" y="306229"/>
                </a:cubicBezTo>
                <a:cubicBezTo>
                  <a:pt x="4642962" y="304324"/>
                  <a:pt x="4642009" y="302419"/>
                  <a:pt x="4642009" y="299561"/>
                </a:cubicBezTo>
                <a:cubicBezTo>
                  <a:pt x="4642962" y="297656"/>
                  <a:pt x="4642962" y="295751"/>
                  <a:pt x="4642962" y="293846"/>
                </a:cubicBezTo>
                <a:close/>
                <a:moveTo>
                  <a:pt x="4595337" y="280511"/>
                </a:moveTo>
                <a:cubicBezTo>
                  <a:pt x="4596289" y="284321"/>
                  <a:pt x="4597241" y="289084"/>
                  <a:pt x="4598194" y="293846"/>
                </a:cubicBezTo>
                <a:cubicBezTo>
                  <a:pt x="4598194" y="295751"/>
                  <a:pt x="4598194" y="298609"/>
                  <a:pt x="4598194" y="300514"/>
                </a:cubicBezTo>
                <a:cubicBezTo>
                  <a:pt x="4598194" y="304324"/>
                  <a:pt x="4598194" y="308134"/>
                  <a:pt x="4598194" y="311944"/>
                </a:cubicBezTo>
                <a:cubicBezTo>
                  <a:pt x="4597241" y="313849"/>
                  <a:pt x="4597241" y="316706"/>
                  <a:pt x="4596289" y="319564"/>
                </a:cubicBezTo>
                <a:cubicBezTo>
                  <a:pt x="4595337" y="316706"/>
                  <a:pt x="4594384" y="314801"/>
                  <a:pt x="4593431" y="311944"/>
                </a:cubicBezTo>
                <a:cubicBezTo>
                  <a:pt x="4593431" y="310039"/>
                  <a:pt x="4593431" y="307181"/>
                  <a:pt x="4593431" y="305276"/>
                </a:cubicBezTo>
                <a:cubicBezTo>
                  <a:pt x="4593431" y="298609"/>
                  <a:pt x="4593431" y="292894"/>
                  <a:pt x="4593431" y="286226"/>
                </a:cubicBezTo>
                <a:cubicBezTo>
                  <a:pt x="4593431" y="284321"/>
                  <a:pt x="4594384" y="282416"/>
                  <a:pt x="4595337" y="280511"/>
                </a:cubicBezTo>
                <a:cubicBezTo>
                  <a:pt x="4595337" y="280511"/>
                  <a:pt x="4595337" y="280511"/>
                  <a:pt x="4595337" y="280511"/>
                </a:cubicBezTo>
                <a:close/>
                <a:moveTo>
                  <a:pt x="4595337" y="277654"/>
                </a:moveTo>
                <a:cubicBezTo>
                  <a:pt x="4594384" y="278606"/>
                  <a:pt x="4594384" y="278606"/>
                  <a:pt x="4593431" y="279559"/>
                </a:cubicBezTo>
                <a:cubicBezTo>
                  <a:pt x="4593431" y="279559"/>
                  <a:pt x="4593431" y="280511"/>
                  <a:pt x="4592479" y="280511"/>
                </a:cubicBezTo>
                <a:cubicBezTo>
                  <a:pt x="4592479" y="274796"/>
                  <a:pt x="4592479" y="269081"/>
                  <a:pt x="4592479" y="263366"/>
                </a:cubicBezTo>
                <a:cubicBezTo>
                  <a:pt x="4593431" y="267176"/>
                  <a:pt x="4594384" y="271939"/>
                  <a:pt x="4595337" y="277654"/>
                </a:cubicBezTo>
                <a:close/>
                <a:moveTo>
                  <a:pt x="4576287" y="253841"/>
                </a:moveTo>
                <a:cubicBezTo>
                  <a:pt x="4576287" y="260509"/>
                  <a:pt x="4576287" y="267176"/>
                  <a:pt x="4575334" y="273844"/>
                </a:cubicBezTo>
                <a:cubicBezTo>
                  <a:pt x="4573429" y="270034"/>
                  <a:pt x="4571524" y="266224"/>
                  <a:pt x="4569619" y="262414"/>
                </a:cubicBezTo>
                <a:cubicBezTo>
                  <a:pt x="4572476" y="259556"/>
                  <a:pt x="4574381" y="256699"/>
                  <a:pt x="4576287" y="253841"/>
                </a:cubicBezTo>
                <a:close/>
                <a:moveTo>
                  <a:pt x="4566762" y="268129"/>
                </a:moveTo>
                <a:cubicBezTo>
                  <a:pt x="4566762" y="268129"/>
                  <a:pt x="4566762" y="269081"/>
                  <a:pt x="4566762" y="268129"/>
                </a:cubicBezTo>
                <a:cubicBezTo>
                  <a:pt x="4568666" y="273844"/>
                  <a:pt x="4570572" y="278606"/>
                  <a:pt x="4571524" y="284321"/>
                </a:cubicBezTo>
                <a:cubicBezTo>
                  <a:pt x="4572476" y="288131"/>
                  <a:pt x="4573429" y="292894"/>
                  <a:pt x="4574381" y="296704"/>
                </a:cubicBezTo>
                <a:cubicBezTo>
                  <a:pt x="4574381" y="298609"/>
                  <a:pt x="4574381" y="299561"/>
                  <a:pt x="4574381" y="301466"/>
                </a:cubicBezTo>
                <a:cubicBezTo>
                  <a:pt x="4570572" y="293846"/>
                  <a:pt x="4568666" y="289084"/>
                  <a:pt x="4568666" y="289084"/>
                </a:cubicBezTo>
                <a:cubicBezTo>
                  <a:pt x="4568666" y="289084"/>
                  <a:pt x="4570572" y="296704"/>
                  <a:pt x="4574381" y="309086"/>
                </a:cubicBezTo>
                <a:cubicBezTo>
                  <a:pt x="4573429" y="310991"/>
                  <a:pt x="4572476" y="312896"/>
                  <a:pt x="4571524" y="314801"/>
                </a:cubicBezTo>
                <a:cubicBezTo>
                  <a:pt x="4571524" y="314801"/>
                  <a:pt x="4571524" y="314801"/>
                  <a:pt x="4571524" y="315754"/>
                </a:cubicBezTo>
                <a:cubicBezTo>
                  <a:pt x="4568666" y="293846"/>
                  <a:pt x="4566762" y="278606"/>
                  <a:pt x="4564856" y="271939"/>
                </a:cubicBezTo>
                <a:cubicBezTo>
                  <a:pt x="4564856" y="270986"/>
                  <a:pt x="4565809" y="270034"/>
                  <a:pt x="4566762" y="268129"/>
                </a:cubicBezTo>
                <a:close/>
                <a:moveTo>
                  <a:pt x="4560094" y="254794"/>
                </a:moveTo>
                <a:cubicBezTo>
                  <a:pt x="4561047" y="256699"/>
                  <a:pt x="4561999" y="258604"/>
                  <a:pt x="4562951" y="260509"/>
                </a:cubicBezTo>
                <a:cubicBezTo>
                  <a:pt x="4561999" y="261461"/>
                  <a:pt x="4561047" y="262414"/>
                  <a:pt x="4561047" y="263366"/>
                </a:cubicBezTo>
                <a:cubicBezTo>
                  <a:pt x="4560094" y="265271"/>
                  <a:pt x="4558189" y="266224"/>
                  <a:pt x="4557237" y="268129"/>
                </a:cubicBezTo>
                <a:cubicBezTo>
                  <a:pt x="4558189" y="263366"/>
                  <a:pt x="4559141" y="258604"/>
                  <a:pt x="4560094" y="254794"/>
                </a:cubicBezTo>
                <a:close/>
                <a:moveTo>
                  <a:pt x="4548664" y="317659"/>
                </a:moveTo>
                <a:cubicBezTo>
                  <a:pt x="4551522" y="307181"/>
                  <a:pt x="4554379" y="298609"/>
                  <a:pt x="4557237" y="290036"/>
                </a:cubicBezTo>
                <a:cubicBezTo>
                  <a:pt x="4559141" y="284321"/>
                  <a:pt x="4561047" y="279559"/>
                  <a:pt x="4562951" y="275749"/>
                </a:cubicBezTo>
                <a:cubicBezTo>
                  <a:pt x="4561999" y="283369"/>
                  <a:pt x="4561047" y="298609"/>
                  <a:pt x="4560094" y="318611"/>
                </a:cubicBezTo>
                <a:cubicBezTo>
                  <a:pt x="4557237" y="313849"/>
                  <a:pt x="4555331" y="310991"/>
                  <a:pt x="4555331" y="310991"/>
                </a:cubicBezTo>
                <a:cubicBezTo>
                  <a:pt x="4555331" y="310991"/>
                  <a:pt x="4557237" y="314801"/>
                  <a:pt x="4560094" y="321469"/>
                </a:cubicBezTo>
                <a:cubicBezTo>
                  <a:pt x="4560094" y="321469"/>
                  <a:pt x="4560094" y="321469"/>
                  <a:pt x="4560094" y="321469"/>
                </a:cubicBezTo>
                <a:cubicBezTo>
                  <a:pt x="4560094" y="328136"/>
                  <a:pt x="4559141" y="334804"/>
                  <a:pt x="4559141" y="342424"/>
                </a:cubicBezTo>
                <a:cubicBezTo>
                  <a:pt x="4558189" y="346234"/>
                  <a:pt x="4556284" y="349091"/>
                  <a:pt x="4555331" y="352901"/>
                </a:cubicBezTo>
                <a:cubicBezTo>
                  <a:pt x="4554379" y="355759"/>
                  <a:pt x="4553426" y="358616"/>
                  <a:pt x="4552474" y="361474"/>
                </a:cubicBezTo>
                <a:cubicBezTo>
                  <a:pt x="4550569" y="354806"/>
                  <a:pt x="4549616" y="349091"/>
                  <a:pt x="4547712" y="343376"/>
                </a:cubicBezTo>
                <a:cubicBezTo>
                  <a:pt x="4547712" y="333851"/>
                  <a:pt x="4547712" y="328136"/>
                  <a:pt x="4547712" y="328136"/>
                </a:cubicBezTo>
                <a:cubicBezTo>
                  <a:pt x="4547712" y="328136"/>
                  <a:pt x="4546759" y="331946"/>
                  <a:pt x="4545806" y="338614"/>
                </a:cubicBezTo>
                <a:cubicBezTo>
                  <a:pt x="4545806" y="338614"/>
                  <a:pt x="4545806" y="337661"/>
                  <a:pt x="4545806" y="337661"/>
                </a:cubicBezTo>
                <a:cubicBezTo>
                  <a:pt x="4545806" y="336709"/>
                  <a:pt x="4545806" y="336709"/>
                  <a:pt x="4544854" y="335756"/>
                </a:cubicBezTo>
                <a:cubicBezTo>
                  <a:pt x="4546759" y="329089"/>
                  <a:pt x="4547712" y="323374"/>
                  <a:pt x="4548664" y="317659"/>
                </a:cubicBezTo>
                <a:close/>
                <a:moveTo>
                  <a:pt x="4457224" y="306229"/>
                </a:moveTo>
                <a:cubicBezTo>
                  <a:pt x="4457224" y="306229"/>
                  <a:pt x="4456272" y="306229"/>
                  <a:pt x="4457224" y="306229"/>
                </a:cubicBezTo>
                <a:cubicBezTo>
                  <a:pt x="4457224" y="305276"/>
                  <a:pt x="4457224" y="305276"/>
                  <a:pt x="4457224" y="304324"/>
                </a:cubicBezTo>
                <a:cubicBezTo>
                  <a:pt x="4457224" y="305276"/>
                  <a:pt x="4457224" y="306229"/>
                  <a:pt x="4457224" y="306229"/>
                </a:cubicBezTo>
                <a:close/>
                <a:moveTo>
                  <a:pt x="4478179" y="359569"/>
                </a:moveTo>
                <a:cubicBezTo>
                  <a:pt x="4477226" y="352901"/>
                  <a:pt x="4476274" y="346234"/>
                  <a:pt x="4476274" y="339566"/>
                </a:cubicBezTo>
                <a:cubicBezTo>
                  <a:pt x="4476274" y="338614"/>
                  <a:pt x="4476274" y="337661"/>
                  <a:pt x="4476274" y="336709"/>
                </a:cubicBezTo>
                <a:cubicBezTo>
                  <a:pt x="4479131" y="340519"/>
                  <a:pt x="4481037" y="343376"/>
                  <a:pt x="4483894" y="347186"/>
                </a:cubicBezTo>
                <a:cubicBezTo>
                  <a:pt x="4481037" y="350996"/>
                  <a:pt x="4480084" y="355759"/>
                  <a:pt x="4478179" y="359569"/>
                </a:cubicBezTo>
                <a:close/>
                <a:moveTo>
                  <a:pt x="4497229" y="371951"/>
                </a:moveTo>
                <a:cubicBezTo>
                  <a:pt x="4497229" y="370046"/>
                  <a:pt x="4497229" y="369094"/>
                  <a:pt x="4497229" y="367189"/>
                </a:cubicBezTo>
                <a:cubicBezTo>
                  <a:pt x="4497229" y="368141"/>
                  <a:pt x="4497229" y="369094"/>
                  <a:pt x="4498181" y="370046"/>
                </a:cubicBezTo>
                <a:cubicBezTo>
                  <a:pt x="4497229" y="370999"/>
                  <a:pt x="4497229" y="370999"/>
                  <a:pt x="4497229" y="371951"/>
                </a:cubicBezTo>
                <a:close/>
                <a:moveTo>
                  <a:pt x="4504849" y="322421"/>
                </a:moveTo>
                <a:cubicBezTo>
                  <a:pt x="4504849" y="325279"/>
                  <a:pt x="4504849" y="328136"/>
                  <a:pt x="4504849" y="330994"/>
                </a:cubicBezTo>
                <a:cubicBezTo>
                  <a:pt x="4503897" y="333851"/>
                  <a:pt x="4502944" y="337661"/>
                  <a:pt x="4501991" y="341471"/>
                </a:cubicBezTo>
                <a:cubicBezTo>
                  <a:pt x="4501991" y="343376"/>
                  <a:pt x="4501039" y="346234"/>
                  <a:pt x="4501039" y="348139"/>
                </a:cubicBezTo>
                <a:cubicBezTo>
                  <a:pt x="4500087" y="347186"/>
                  <a:pt x="4499134" y="346234"/>
                  <a:pt x="4499134" y="345281"/>
                </a:cubicBezTo>
                <a:cubicBezTo>
                  <a:pt x="4499134" y="344329"/>
                  <a:pt x="4498181" y="343376"/>
                  <a:pt x="4498181" y="342424"/>
                </a:cubicBezTo>
                <a:cubicBezTo>
                  <a:pt x="4499134" y="336709"/>
                  <a:pt x="4501039" y="330994"/>
                  <a:pt x="4501991" y="326231"/>
                </a:cubicBezTo>
                <a:cubicBezTo>
                  <a:pt x="4502944" y="320516"/>
                  <a:pt x="4504849" y="315754"/>
                  <a:pt x="4506754" y="310991"/>
                </a:cubicBezTo>
                <a:cubicBezTo>
                  <a:pt x="4505801" y="314801"/>
                  <a:pt x="4505801" y="318611"/>
                  <a:pt x="4504849" y="322421"/>
                </a:cubicBezTo>
                <a:close/>
                <a:moveTo>
                  <a:pt x="4462939" y="250984"/>
                </a:moveTo>
                <a:cubicBezTo>
                  <a:pt x="4465797" y="242411"/>
                  <a:pt x="4468654" y="233839"/>
                  <a:pt x="4470559" y="226219"/>
                </a:cubicBezTo>
                <a:cubicBezTo>
                  <a:pt x="4470559" y="227171"/>
                  <a:pt x="4472464" y="229076"/>
                  <a:pt x="4474369" y="231934"/>
                </a:cubicBezTo>
                <a:cubicBezTo>
                  <a:pt x="4475322" y="233839"/>
                  <a:pt x="4477226" y="235744"/>
                  <a:pt x="4479131" y="238601"/>
                </a:cubicBezTo>
                <a:cubicBezTo>
                  <a:pt x="4481037" y="241459"/>
                  <a:pt x="4481989" y="245269"/>
                  <a:pt x="4483894" y="248126"/>
                </a:cubicBezTo>
                <a:cubicBezTo>
                  <a:pt x="4485799" y="251936"/>
                  <a:pt x="4487704" y="255746"/>
                  <a:pt x="4489609" y="260509"/>
                </a:cubicBezTo>
                <a:cubicBezTo>
                  <a:pt x="4491514" y="265271"/>
                  <a:pt x="4493419" y="270034"/>
                  <a:pt x="4495324" y="275749"/>
                </a:cubicBezTo>
                <a:cubicBezTo>
                  <a:pt x="4497229" y="281464"/>
                  <a:pt x="4499134" y="287179"/>
                  <a:pt x="4501039" y="293846"/>
                </a:cubicBezTo>
                <a:cubicBezTo>
                  <a:pt x="4501991" y="296704"/>
                  <a:pt x="4502944" y="299561"/>
                  <a:pt x="4503897" y="303371"/>
                </a:cubicBezTo>
                <a:cubicBezTo>
                  <a:pt x="4501991" y="308134"/>
                  <a:pt x="4499134" y="312896"/>
                  <a:pt x="4497229" y="317659"/>
                </a:cubicBezTo>
                <a:cubicBezTo>
                  <a:pt x="4496276" y="320516"/>
                  <a:pt x="4494372" y="323374"/>
                  <a:pt x="4493419" y="326231"/>
                </a:cubicBezTo>
                <a:cubicBezTo>
                  <a:pt x="4490562" y="297656"/>
                  <a:pt x="4488656" y="280511"/>
                  <a:pt x="4488656" y="280511"/>
                </a:cubicBezTo>
                <a:cubicBezTo>
                  <a:pt x="4488656" y="280511"/>
                  <a:pt x="4487704" y="294799"/>
                  <a:pt x="4487704" y="319564"/>
                </a:cubicBezTo>
                <a:cubicBezTo>
                  <a:pt x="4486751" y="316706"/>
                  <a:pt x="4484847" y="313849"/>
                  <a:pt x="4483894" y="311944"/>
                </a:cubicBezTo>
                <a:cubicBezTo>
                  <a:pt x="4477226" y="297656"/>
                  <a:pt x="4473416" y="289084"/>
                  <a:pt x="4473416" y="289084"/>
                </a:cubicBezTo>
                <a:cubicBezTo>
                  <a:pt x="4473416" y="289084"/>
                  <a:pt x="4476274" y="297656"/>
                  <a:pt x="4481037" y="312896"/>
                </a:cubicBezTo>
                <a:cubicBezTo>
                  <a:pt x="4482941" y="317659"/>
                  <a:pt x="4484847" y="323374"/>
                  <a:pt x="4486751" y="330041"/>
                </a:cubicBezTo>
                <a:cubicBezTo>
                  <a:pt x="4485799" y="329089"/>
                  <a:pt x="4485799" y="328136"/>
                  <a:pt x="4484847" y="328136"/>
                </a:cubicBezTo>
                <a:cubicBezTo>
                  <a:pt x="4481037" y="324326"/>
                  <a:pt x="4478179" y="321469"/>
                  <a:pt x="4475322" y="318611"/>
                </a:cubicBezTo>
                <a:cubicBezTo>
                  <a:pt x="4474369" y="313849"/>
                  <a:pt x="4473416" y="309086"/>
                  <a:pt x="4473416" y="304324"/>
                </a:cubicBezTo>
                <a:cubicBezTo>
                  <a:pt x="4471512" y="294799"/>
                  <a:pt x="4470559" y="286226"/>
                  <a:pt x="4468654" y="278606"/>
                </a:cubicBezTo>
                <a:cubicBezTo>
                  <a:pt x="4474369" y="264319"/>
                  <a:pt x="4477226" y="256699"/>
                  <a:pt x="4477226" y="256699"/>
                </a:cubicBezTo>
                <a:cubicBezTo>
                  <a:pt x="4477226" y="256699"/>
                  <a:pt x="4473416" y="262414"/>
                  <a:pt x="4466749" y="273844"/>
                </a:cubicBezTo>
                <a:cubicBezTo>
                  <a:pt x="4465797" y="268129"/>
                  <a:pt x="4464844" y="263366"/>
                  <a:pt x="4462939" y="258604"/>
                </a:cubicBezTo>
                <a:cubicBezTo>
                  <a:pt x="4462939" y="257651"/>
                  <a:pt x="4462939" y="256699"/>
                  <a:pt x="4462939" y="256699"/>
                </a:cubicBezTo>
                <a:cubicBezTo>
                  <a:pt x="4461987" y="253841"/>
                  <a:pt x="4461987" y="252889"/>
                  <a:pt x="4462939" y="250984"/>
                </a:cubicBezTo>
                <a:close/>
                <a:moveTo>
                  <a:pt x="4461034" y="255746"/>
                </a:moveTo>
                <a:cubicBezTo>
                  <a:pt x="4461034" y="255746"/>
                  <a:pt x="4461034" y="256699"/>
                  <a:pt x="4461034" y="255746"/>
                </a:cubicBezTo>
                <a:cubicBezTo>
                  <a:pt x="4461034" y="256699"/>
                  <a:pt x="4461034" y="256699"/>
                  <a:pt x="4461034" y="255746"/>
                </a:cubicBezTo>
                <a:cubicBezTo>
                  <a:pt x="4461034" y="255746"/>
                  <a:pt x="4461034" y="255746"/>
                  <a:pt x="4461034" y="255746"/>
                </a:cubicBezTo>
                <a:close/>
                <a:moveTo>
                  <a:pt x="4455319" y="274796"/>
                </a:moveTo>
                <a:cubicBezTo>
                  <a:pt x="4456272" y="272891"/>
                  <a:pt x="4457224" y="270034"/>
                  <a:pt x="4457224" y="268129"/>
                </a:cubicBezTo>
                <a:cubicBezTo>
                  <a:pt x="4457224" y="270034"/>
                  <a:pt x="4457224" y="271939"/>
                  <a:pt x="4457224" y="273844"/>
                </a:cubicBezTo>
                <a:cubicBezTo>
                  <a:pt x="4457224" y="277654"/>
                  <a:pt x="4457224" y="280511"/>
                  <a:pt x="4458176" y="284321"/>
                </a:cubicBezTo>
                <a:cubicBezTo>
                  <a:pt x="4457224" y="287179"/>
                  <a:pt x="4455319" y="290036"/>
                  <a:pt x="4454366" y="292894"/>
                </a:cubicBezTo>
                <a:cubicBezTo>
                  <a:pt x="4454366" y="287179"/>
                  <a:pt x="4454366" y="280511"/>
                  <a:pt x="4455319" y="274796"/>
                </a:cubicBezTo>
                <a:close/>
                <a:moveTo>
                  <a:pt x="4449604" y="361474"/>
                </a:moveTo>
                <a:cubicBezTo>
                  <a:pt x="4450556" y="353854"/>
                  <a:pt x="4450556" y="346234"/>
                  <a:pt x="4451509" y="339566"/>
                </a:cubicBezTo>
                <a:cubicBezTo>
                  <a:pt x="4452462" y="340519"/>
                  <a:pt x="4452462" y="342424"/>
                  <a:pt x="4453414" y="343376"/>
                </a:cubicBezTo>
                <a:cubicBezTo>
                  <a:pt x="4453414" y="343376"/>
                  <a:pt x="4453414" y="343376"/>
                  <a:pt x="4453414" y="344329"/>
                </a:cubicBezTo>
                <a:cubicBezTo>
                  <a:pt x="4453414" y="344329"/>
                  <a:pt x="4453414" y="344329"/>
                  <a:pt x="4453414" y="344329"/>
                </a:cubicBezTo>
                <a:cubicBezTo>
                  <a:pt x="4452462" y="350996"/>
                  <a:pt x="4451509" y="358616"/>
                  <a:pt x="4451509" y="366236"/>
                </a:cubicBezTo>
                <a:cubicBezTo>
                  <a:pt x="4450556" y="372904"/>
                  <a:pt x="4449604" y="380524"/>
                  <a:pt x="4448651" y="388144"/>
                </a:cubicBezTo>
                <a:cubicBezTo>
                  <a:pt x="4447699" y="387191"/>
                  <a:pt x="4447699" y="387191"/>
                  <a:pt x="4446747" y="386239"/>
                </a:cubicBezTo>
                <a:cubicBezTo>
                  <a:pt x="4447699" y="377666"/>
                  <a:pt x="4448651" y="370046"/>
                  <a:pt x="4449604" y="361474"/>
                </a:cubicBezTo>
                <a:close/>
                <a:moveTo>
                  <a:pt x="4386739" y="331946"/>
                </a:moveTo>
                <a:cubicBezTo>
                  <a:pt x="4387691" y="332899"/>
                  <a:pt x="4388644" y="334804"/>
                  <a:pt x="4390549" y="335756"/>
                </a:cubicBezTo>
                <a:cubicBezTo>
                  <a:pt x="4390549" y="337661"/>
                  <a:pt x="4390549" y="339566"/>
                  <a:pt x="4390549" y="342424"/>
                </a:cubicBezTo>
                <a:cubicBezTo>
                  <a:pt x="4389597" y="343376"/>
                  <a:pt x="4388644" y="345281"/>
                  <a:pt x="4386739" y="347186"/>
                </a:cubicBezTo>
                <a:cubicBezTo>
                  <a:pt x="4386739" y="341471"/>
                  <a:pt x="4386739" y="336709"/>
                  <a:pt x="4386739" y="331946"/>
                </a:cubicBezTo>
                <a:close/>
                <a:moveTo>
                  <a:pt x="4389597" y="376714"/>
                </a:moveTo>
                <a:cubicBezTo>
                  <a:pt x="4389597" y="376714"/>
                  <a:pt x="4389597" y="375761"/>
                  <a:pt x="4388644" y="375761"/>
                </a:cubicBezTo>
                <a:cubicBezTo>
                  <a:pt x="4388644" y="373856"/>
                  <a:pt x="4387691" y="371951"/>
                  <a:pt x="4387691" y="370046"/>
                </a:cubicBezTo>
                <a:cubicBezTo>
                  <a:pt x="4387691" y="367189"/>
                  <a:pt x="4387691" y="363379"/>
                  <a:pt x="4387691" y="360521"/>
                </a:cubicBezTo>
                <a:cubicBezTo>
                  <a:pt x="4387691" y="357664"/>
                  <a:pt x="4387691" y="354806"/>
                  <a:pt x="4387691" y="351949"/>
                </a:cubicBezTo>
                <a:cubicBezTo>
                  <a:pt x="4388644" y="349091"/>
                  <a:pt x="4390549" y="347186"/>
                  <a:pt x="4391501" y="345281"/>
                </a:cubicBezTo>
                <a:cubicBezTo>
                  <a:pt x="4391501" y="346234"/>
                  <a:pt x="4391501" y="348139"/>
                  <a:pt x="4391501" y="349091"/>
                </a:cubicBezTo>
                <a:cubicBezTo>
                  <a:pt x="4391501" y="355759"/>
                  <a:pt x="4392454" y="362426"/>
                  <a:pt x="4392454" y="370046"/>
                </a:cubicBezTo>
                <a:cubicBezTo>
                  <a:pt x="4390549" y="371951"/>
                  <a:pt x="4389597" y="374809"/>
                  <a:pt x="4389597" y="376714"/>
                </a:cubicBezTo>
                <a:close/>
                <a:moveTo>
                  <a:pt x="4424839" y="351949"/>
                </a:moveTo>
                <a:cubicBezTo>
                  <a:pt x="4424839" y="352901"/>
                  <a:pt x="4424839" y="353854"/>
                  <a:pt x="4424839" y="354806"/>
                </a:cubicBezTo>
                <a:cubicBezTo>
                  <a:pt x="4423887" y="355759"/>
                  <a:pt x="4423887" y="356711"/>
                  <a:pt x="4422934" y="356711"/>
                </a:cubicBezTo>
                <a:cubicBezTo>
                  <a:pt x="4422934" y="354806"/>
                  <a:pt x="4423887" y="353854"/>
                  <a:pt x="4424839" y="351949"/>
                </a:cubicBezTo>
                <a:close/>
                <a:moveTo>
                  <a:pt x="4415314" y="411004"/>
                </a:moveTo>
                <a:cubicBezTo>
                  <a:pt x="4415314" y="411004"/>
                  <a:pt x="4415314" y="411956"/>
                  <a:pt x="4415314" y="411956"/>
                </a:cubicBezTo>
                <a:cubicBezTo>
                  <a:pt x="4414362" y="411004"/>
                  <a:pt x="4413409" y="410051"/>
                  <a:pt x="4412456" y="409099"/>
                </a:cubicBezTo>
                <a:cubicBezTo>
                  <a:pt x="4412456" y="401479"/>
                  <a:pt x="4412456" y="392906"/>
                  <a:pt x="4411504" y="385286"/>
                </a:cubicBezTo>
                <a:cubicBezTo>
                  <a:pt x="4414362" y="380524"/>
                  <a:pt x="4417219" y="376714"/>
                  <a:pt x="4420076" y="372904"/>
                </a:cubicBezTo>
                <a:cubicBezTo>
                  <a:pt x="4420076" y="373856"/>
                  <a:pt x="4421029" y="373856"/>
                  <a:pt x="4421029" y="374809"/>
                </a:cubicBezTo>
                <a:cubicBezTo>
                  <a:pt x="4419124" y="386239"/>
                  <a:pt x="4417219" y="397669"/>
                  <a:pt x="4415314" y="411004"/>
                </a:cubicBezTo>
                <a:close/>
                <a:moveTo>
                  <a:pt x="4410551" y="254794"/>
                </a:moveTo>
                <a:cubicBezTo>
                  <a:pt x="4413409" y="260509"/>
                  <a:pt x="4417219" y="267176"/>
                  <a:pt x="4421029" y="273844"/>
                </a:cubicBezTo>
                <a:cubicBezTo>
                  <a:pt x="4419124" y="280511"/>
                  <a:pt x="4417219" y="287179"/>
                  <a:pt x="4415314" y="293846"/>
                </a:cubicBezTo>
                <a:cubicBezTo>
                  <a:pt x="4413409" y="301466"/>
                  <a:pt x="4410551" y="309086"/>
                  <a:pt x="4408647" y="316706"/>
                </a:cubicBezTo>
                <a:cubicBezTo>
                  <a:pt x="4407694" y="305276"/>
                  <a:pt x="4406741" y="297656"/>
                  <a:pt x="4406741" y="297656"/>
                </a:cubicBezTo>
                <a:cubicBezTo>
                  <a:pt x="4406741" y="297656"/>
                  <a:pt x="4404837" y="310991"/>
                  <a:pt x="4402931" y="331946"/>
                </a:cubicBezTo>
                <a:cubicBezTo>
                  <a:pt x="4402931" y="333851"/>
                  <a:pt x="4401979" y="335756"/>
                  <a:pt x="4401026" y="337661"/>
                </a:cubicBezTo>
                <a:cubicBezTo>
                  <a:pt x="4401026" y="337661"/>
                  <a:pt x="4400074" y="336709"/>
                  <a:pt x="4400074" y="336709"/>
                </a:cubicBezTo>
                <a:cubicBezTo>
                  <a:pt x="4393406" y="295751"/>
                  <a:pt x="4388644" y="270034"/>
                  <a:pt x="4388644" y="270034"/>
                </a:cubicBezTo>
                <a:cubicBezTo>
                  <a:pt x="4388644" y="270034"/>
                  <a:pt x="4388644" y="292894"/>
                  <a:pt x="4389597" y="328136"/>
                </a:cubicBezTo>
                <a:cubicBezTo>
                  <a:pt x="4388644" y="327184"/>
                  <a:pt x="4387691" y="326231"/>
                  <a:pt x="4386739" y="325279"/>
                </a:cubicBezTo>
                <a:cubicBezTo>
                  <a:pt x="4386739" y="324326"/>
                  <a:pt x="4386739" y="324326"/>
                  <a:pt x="4386739" y="323374"/>
                </a:cubicBezTo>
                <a:cubicBezTo>
                  <a:pt x="4387691" y="311944"/>
                  <a:pt x="4386739" y="300514"/>
                  <a:pt x="4387691" y="290989"/>
                </a:cubicBezTo>
                <a:cubicBezTo>
                  <a:pt x="4388644" y="280511"/>
                  <a:pt x="4388644" y="271939"/>
                  <a:pt x="4389597" y="263366"/>
                </a:cubicBezTo>
                <a:cubicBezTo>
                  <a:pt x="4390549" y="254794"/>
                  <a:pt x="4390549" y="248126"/>
                  <a:pt x="4391501" y="242411"/>
                </a:cubicBezTo>
                <a:cubicBezTo>
                  <a:pt x="4392454" y="233839"/>
                  <a:pt x="4393406" y="228124"/>
                  <a:pt x="4393406" y="225266"/>
                </a:cubicBezTo>
                <a:cubicBezTo>
                  <a:pt x="4399122" y="232886"/>
                  <a:pt x="4403884" y="243364"/>
                  <a:pt x="4410551" y="254794"/>
                </a:cubicBezTo>
                <a:close/>
                <a:moveTo>
                  <a:pt x="4389597" y="217646"/>
                </a:moveTo>
                <a:cubicBezTo>
                  <a:pt x="4390549" y="219551"/>
                  <a:pt x="4392454" y="221456"/>
                  <a:pt x="4393406" y="224314"/>
                </a:cubicBezTo>
                <a:cubicBezTo>
                  <a:pt x="4392454" y="227171"/>
                  <a:pt x="4390549" y="232886"/>
                  <a:pt x="4387691" y="240506"/>
                </a:cubicBezTo>
                <a:cubicBezTo>
                  <a:pt x="4385787" y="246221"/>
                  <a:pt x="4383881" y="252889"/>
                  <a:pt x="4381976" y="260509"/>
                </a:cubicBezTo>
                <a:cubicBezTo>
                  <a:pt x="4381976" y="259556"/>
                  <a:pt x="4381976" y="257651"/>
                  <a:pt x="4381976" y="256699"/>
                </a:cubicBezTo>
                <a:cubicBezTo>
                  <a:pt x="4384834" y="242411"/>
                  <a:pt x="4386739" y="229076"/>
                  <a:pt x="4389597" y="217646"/>
                </a:cubicBezTo>
                <a:close/>
                <a:moveTo>
                  <a:pt x="4374356" y="291941"/>
                </a:moveTo>
                <a:cubicBezTo>
                  <a:pt x="4374356" y="291941"/>
                  <a:pt x="4374356" y="292894"/>
                  <a:pt x="4374356" y="292894"/>
                </a:cubicBezTo>
                <a:cubicBezTo>
                  <a:pt x="4374356" y="292894"/>
                  <a:pt x="4374356" y="292894"/>
                  <a:pt x="4374356" y="291941"/>
                </a:cubicBezTo>
                <a:cubicBezTo>
                  <a:pt x="4374356" y="291941"/>
                  <a:pt x="4374356" y="291941"/>
                  <a:pt x="4374356" y="291941"/>
                </a:cubicBezTo>
                <a:close/>
                <a:moveTo>
                  <a:pt x="4360069" y="282416"/>
                </a:moveTo>
                <a:cubicBezTo>
                  <a:pt x="4360069" y="284321"/>
                  <a:pt x="4360069" y="287179"/>
                  <a:pt x="4360069" y="290036"/>
                </a:cubicBezTo>
                <a:cubicBezTo>
                  <a:pt x="4360069" y="289084"/>
                  <a:pt x="4359116" y="288131"/>
                  <a:pt x="4359116" y="288131"/>
                </a:cubicBezTo>
                <a:cubicBezTo>
                  <a:pt x="4359116" y="285274"/>
                  <a:pt x="4359116" y="283369"/>
                  <a:pt x="4360069" y="282416"/>
                </a:cubicBezTo>
                <a:close/>
                <a:moveTo>
                  <a:pt x="4313397" y="387191"/>
                </a:moveTo>
                <a:cubicBezTo>
                  <a:pt x="4312444" y="388144"/>
                  <a:pt x="4312444" y="390049"/>
                  <a:pt x="4311491" y="391001"/>
                </a:cubicBezTo>
                <a:cubicBezTo>
                  <a:pt x="4312444" y="389096"/>
                  <a:pt x="4312444" y="388144"/>
                  <a:pt x="4313397" y="387191"/>
                </a:cubicBezTo>
                <a:cubicBezTo>
                  <a:pt x="4313397" y="386239"/>
                  <a:pt x="4313397" y="387191"/>
                  <a:pt x="4313397" y="387191"/>
                </a:cubicBezTo>
                <a:close/>
                <a:moveTo>
                  <a:pt x="4311491" y="351949"/>
                </a:moveTo>
                <a:cubicBezTo>
                  <a:pt x="4311491" y="356711"/>
                  <a:pt x="4312444" y="360521"/>
                  <a:pt x="4312444" y="365284"/>
                </a:cubicBezTo>
                <a:cubicBezTo>
                  <a:pt x="4311491" y="364331"/>
                  <a:pt x="4311491" y="364331"/>
                  <a:pt x="4311491" y="363379"/>
                </a:cubicBezTo>
                <a:cubicBezTo>
                  <a:pt x="4311491" y="358616"/>
                  <a:pt x="4311491" y="355759"/>
                  <a:pt x="4311491" y="351949"/>
                </a:cubicBezTo>
                <a:close/>
                <a:moveTo>
                  <a:pt x="4247674" y="313849"/>
                </a:moveTo>
                <a:cubicBezTo>
                  <a:pt x="4247674" y="312896"/>
                  <a:pt x="4247674" y="312896"/>
                  <a:pt x="4247674" y="311944"/>
                </a:cubicBezTo>
                <a:cubicBezTo>
                  <a:pt x="4247674" y="312896"/>
                  <a:pt x="4247674" y="312896"/>
                  <a:pt x="4247674" y="313849"/>
                </a:cubicBezTo>
                <a:cubicBezTo>
                  <a:pt x="4247674" y="317659"/>
                  <a:pt x="4247674" y="320516"/>
                  <a:pt x="4246722" y="324326"/>
                </a:cubicBezTo>
                <a:cubicBezTo>
                  <a:pt x="4246722" y="323374"/>
                  <a:pt x="4246722" y="322421"/>
                  <a:pt x="4246722" y="322421"/>
                </a:cubicBezTo>
                <a:cubicBezTo>
                  <a:pt x="4246722" y="318611"/>
                  <a:pt x="4247674" y="315754"/>
                  <a:pt x="4247674" y="313849"/>
                </a:cubicBezTo>
                <a:close/>
                <a:moveTo>
                  <a:pt x="4181951" y="367189"/>
                </a:moveTo>
                <a:cubicBezTo>
                  <a:pt x="4181951" y="351949"/>
                  <a:pt x="4182904" y="337661"/>
                  <a:pt x="4182904" y="324326"/>
                </a:cubicBezTo>
                <a:cubicBezTo>
                  <a:pt x="4182904" y="326231"/>
                  <a:pt x="4183856" y="328136"/>
                  <a:pt x="4183856" y="330041"/>
                </a:cubicBezTo>
                <a:cubicBezTo>
                  <a:pt x="4184809" y="333851"/>
                  <a:pt x="4185761" y="336709"/>
                  <a:pt x="4185761" y="340519"/>
                </a:cubicBezTo>
                <a:cubicBezTo>
                  <a:pt x="4185761" y="341471"/>
                  <a:pt x="4185761" y="342424"/>
                  <a:pt x="4185761" y="342424"/>
                </a:cubicBezTo>
                <a:cubicBezTo>
                  <a:pt x="4184809" y="339566"/>
                  <a:pt x="4183856" y="338614"/>
                  <a:pt x="4183856" y="338614"/>
                </a:cubicBezTo>
                <a:cubicBezTo>
                  <a:pt x="4183856" y="338614"/>
                  <a:pt x="4184809" y="345281"/>
                  <a:pt x="4187666" y="357664"/>
                </a:cubicBezTo>
                <a:cubicBezTo>
                  <a:pt x="4187666" y="360521"/>
                  <a:pt x="4188619" y="362426"/>
                  <a:pt x="4189571" y="365284"/>
                </a:cubicBezTo>
                <a:cubicBezTo>
                  <a:pt x="4189571" y="368141"/>
                  <a:pt x="4190524" y="370999"/>
                  <a:pt x="4191476" y="373856"/>
                </a:cubicBezTo>
                <a:cubicBezTo>
                  <a:pt x="4191476" y="377666"/>
                  <a:pt x="4190524" y="382429"/>
                  <a:pt x="4190524" y="386239"/>
                </a:cubicBezTo>
                <a:cubicBezTo>
                  <a:pt x="4190524" y="388144"/>
                  <a:pt x="4190524" y="390049"/>
                  <a:pt x="4190524" y="391954"/>
                </a:cubicBezTo>
                <a:cubicBezTo>
                  <a:pt x="4187666" y="383381"/>
                  <a:pt x="4184809" y="374809"/>
                  <a:pt x="4181951" y="367189"/>
                </a:cubicBezTo>
                <a:cubicBezTo>
                  <a:pt x="4181951" y="369094"/>
                  <a:pt x="4181951" y="368141"/>
                  <a:pt x="4181951" y="367189"/>
                </a:cubicBezTo>
                <a:close/>
                <a:moveTo>
                  <a:pt x="4161949" y="401479"/>
                </a:moveTo>
                <a:cubicBezTo>
                  <a:pt x="4161949" y="400526"/>
                  <a:pt x="4161949" y="400526"/>
                  <a:pt x="4161949" y="399574"/>
                </a:cubicBezTo>
                <a:cubicBezTo>
                  <a:pt x="4161949" y="399574"/>
                  <a:pt x="4161949" y="399574"/>
                  <a:pt x="4161949" y="399574"/>
                </a:cubicBezTo>
                <a:cubicBezTo>
                  <a:pt x="4161949" y="400526"/>
                  <a:pt x="4161949" y="401479"/>
                  <a:pt x="4161949" y="401479"/>
                </a:cubicBezTo>
                <a:close/>
                <a:moveTo>
                  <a:pt x="4160044" y="306229"/>
                </a:moveTo>
                <a:cubicBezTo>
                  <a:pt x="4160044" y="299561"/>
                  <a:pt x="4160996" y="295751"/>
                  <a:pt x="4160996" y="292894"/>
                </a:cubicBezTo>
                <a:cubicBezTo>
                  <a:pt x="4161949" y="289084"/>
                  <a:pt x="4162901" y="286226"/>
                  <a:pt x="4163854" y="282416"/>
                </a:cubicBezTo>
                <a:cubicBezTo>
                  <a:pt x="4163854" y="292894"/>
                  <a:pt x="4162901" y="303371"/>
                  <a:pt x="4162901" y="313849"/>
                </a:cubicBezTo>
                <a:cubicBezTo>
                  <a:pt x="4161949" y="310991"/>
                  <a:pt x="4160996" y="309086"/>
                  <a:pt x="4160044" y="306229"/>
                </a:cubicBezTo>
                <a:cubicBezTo>
                  <a:pt x="4160044" y="306229"/>
                  <a:pt x="4160044" y="306229"/>
                  <a:pt x="4160044" y="306229"/>
                </a:cubicBezTo>
                <a:close/>
                <a:moveTo>
                  <a:pt x="4128611" y="354806"/>
                </a:moveTo>
                <a:cubicBezTo>
                  <a:pt x="4128611" y="350996"/>
                  <a:pt x="4128611" y="347186"/>
                  <a:pt x="4127659" y="343376"/>
                </a:cubicBezTo>
                <a:cubicBezTo>
                  <a:pt x="4127659" y="345281"/>
                  <a:pt x="4127659" y="347186"/>
                  <a:pt x="4128611" y="350044"/>
                </a:cubicBezTo>
                <a:cubicBezTo>
                  <a:pt x="4129564" y="354806"/>
                  <a:pt x="4129564" y="360521"/>
                  <a:pt x="4130516" y="365284"/>
                </a:cubicBezTo>
                <a:cubicBezTo>
                  <a:pt x="4129564" y="361474"/>
                  <a:pt x="4129564" y="358616"/>
                  <a:pt x="4128611" y="354806"/>
                </a:cubicBezTo>
                <a:close/>
                <a:moveTo>
                  <a:pt x="4124801" y="255746"/>
                </a:moveTo>
                <a:cubicBezTo>
                  <a:pt x="4124801" y="252889"/>
                  <a:pt x="4124801" y="250031"/>
                  <a:pt x="4124801" y="248126"/>
                </a:cubicBezTo>
                <a:cubicBezTo>
                  <a:pt x="4129564" y="265271"/>
                  <a:pt x="4134326" y="284321"/>
                  <a:pt x="4140041" y="303371"/>
                </a:cubicBezTo>
                <a:cubicBezTo>
                  <a:pt x="4140041" y="304324"/>
                  <a:pt x="4140994" y="306229"/>
                  <a:pt x="4140994" y="307181"/>
                </a:cubicBezTo>
                <a:cubicBezTo>
                  <a:pt x="4140994" y="311944"/>
                  <a:pt x="4140994" y="316706"/>
                  <a:pt x="4140994" y="321469"/>
                </a:cubicBezTo>
                <a:cubicBezTo>
                  <a:pt x="4136231" y="310991"/>
                  <a:pt x="4133374" y="305276"/>
                  <a:pt x="4133374" y="305276"/>
                </a:cubicBezTo>
                <a:cubicBezTo>
                  <a:pt x="4133374" y="305276"/>
                  <a:pt x="4134326" y="308134"/>
                  <a:pt x="4135279" y="312896"/>
                </a:cubicBezTo>
                <a:cubicBezTo>
                  <a:pt x="4132421" y="309086"/>
                  <a:pt x="4130516" y="304324"/>
                  <a:pt x="4127659" y="300514"/>
                </a:cubicBezTo>
                <a:cubicBezTo>
                  <a:pt x="4125754" y="293846"/>
                  <a:pt x="4124801" y="288131"/>
                  <a:pt x="4123849" y="284321"/>
                </a:cubicBezTo>
                <a:cubicBezTo>
                  <a:pt x="4124801" y="273844"/>
                  <a:pt x="4124801" y="264319"/>
                  <a:pt x="4124801" y="255746"/>
                </a:cubicBezTo>
                <a:close/>
                <a:moveTo>
                  <a:pt x="4095274" y="395764"/>
                </a:moveTo>
                <a:cubicBezTo>
                  <a:pt x="4094321" y="395764"/>
                  <a:pt x="4094321" y="395764"/>
                  <a:pt x="4095274" y="395764"/>
                </a:cubicBezTo>
                <a:cubicBezTo>
                  <a:pt x="4095274" y="394811"/>
                  <a:pt x="4095274" y="394811"/>
                  <a:pt x="4095274" y="394811"/>
                </a:cubicBezTo>
                <a:cubicBezTo>
                  <a:pt x="4095274" y="394811"/>
                  <a:pt x="4095274" y="395764"/>
                  <a:pt x="4095274" y="395764"/>
                </a:cubicBezTo>
                <a:close/>
                <a:moveTo>
                  <a:pt x="4093369" y="386239"/>
                </a:moveTo>
                <a:cubicBezTo>
                  <a:pt x="4093369" y="383381"/>
                  <a:pt x="4093369" y="379571"/>
                  <a:pt x="4093369" y="376714"/>
                </a:cubicBezTo>
                <a:cubicBezTo>
                  <a:pt x="4094321" y="378619"/>
                  <a:pt x="4095274" y="380524"/>
                  <a:pt x="4096226" y="382429"/>
                </a:cubicBezTo>
                <a:cubicBezTo>
                  <a:pt x="4094321" y="384334"/>
                  <a:pt x="4094321" y="385286"/>
                  <a:pt x="4093369" y="386239"/>
                </a:cubicBezTo>
                <a:close/>
                <a:moveTo>
                  <a:pt x="4097179" y="342424"/>
                </a:moveTo>
                <a:cubicBezTo>
                  <a:pt x="4098131" y="339566"/>
                  <a:pt x="4098131" y="337661"/>
                  <a:pt x="4099084" y="334804"/>
                </a:cubicBezTo>
                <a:cubicBezTo>
                  <a:pt x="4099084" y="335756"/>
                  <a:pt x="4099084" y="336709"/>
                  <a:pt x="4099084" y="337661"/>
                </a:cubicBezTo>
                <a:cubicBezTo>
                  <a:pt x="4099084" y="339566"/>
                  <a:pt x="4098131" y="340519"/>
                  <a:pt x="4097179" y="342424"/>
                </a:cubicBezTo>
                <a:close/>
                <a:moveTo>
                  <a:pt x="4100989" y="353854"/>
                </a:moveTo>
                <a:cubicBezTo>
                  <a:pt x="4100989" y="352901"/>
                  <a:pt x="4100989" y="351949"/>
                  <a:pt x="4100989" y="351949"/>
                </a:cubicBezTo>
                <a:cubicBezTo>
                  <a:pt x="4100989" y="351949"/>
                  <a:pt x="4100989" y="351949"/>
                  <a:pt x="4100989" y="351949"/>
                </a:cubicBezTo>
                <a:cubicBezTo>
                  <a:pt x="4100989" y="352901"/>
                  <a:pt x="4100989" y="353854"/>
                  <a:pt x="4100989" y="353854"/>
                </a:cubicBezTo>
                <a:cubicBezTo>
                  <a:pt x="4100989" y="354806"/>
                  <a:pt x="4100989" y="353854"/>
                  <a:pt x="4100989" y="353854"/>
                </a:cubicBezTo>
                <a:close/>
                <a:moveTo>
                  <a:pt x="4115276" y="322421"/>
                </a:moveTo>
                <a:cubicBezTo>
                  <a:pt x="4115276" y="330994"/>
                  <a:pt x="4114324" y="341471"/>
                  <a:pt x="4114324" y="350996"/>
                </a:cubicBezTo>
                <a:cubicBezTo>
                  <a:pt x="4113371" y="336709"/>
                  <a:pt x="4111466" y="327184"/>
                  <a:pt x="4111466" y="327184"/>
                </a:cubicBezTo>
                <a:cubicBezTo>
                  <a:pt x="4111466" y="327184"/>
                  <a:pt x="4110514" y="332899"/>
                  <a:pt x="4108609" y="342424"/>
                </a:cubicBezTo>
                <a:cubicBezTo>
                  <a:pt x="4108609" y="342424"/>
                  <a:pt x="4107656" y="341471"/>
                  <a:pt x="4107656" y="341471"/>
                </a:cubicBezTo>
                <a:cubicBezTo>
                  <a:pt x="4107656" y="339566"/>
                  <a:pt x="4106704" y="338614"/>
                  <a:pt x="4106704" y="336709"/>
                </a:cubicBezTo>
                <a:cubicBezTo>
                  <a:pt x="4108609" y="330994"/>
                  <a:pt x="4111466" y="326231"/>
                  <a:pt x="4113371" y="322421"/>
                </a:cubicBezTo>
                <a:cubicBezTo>
                  <a:pt x="4114324" y="321469"/>
                  <a:pt x="4114324" y="319564"/>
                  <a:pt x="4115276" y="318611"/>
                </a:cubicBezTo>
                <a:cubicBezTo>
                  <a:pt x="4115276" y="319564"/>
                  <a:pt x="4115276" y="320516"/>
                  <a:pt x="4115276" y="322421"/>
                </a:cubicBezTo>
                <a:close/>
                <a:moveTo>
                  <a:pt x="4109561" y="295751"/>
                </a:moveTo>
                <a:cubicBezTo>
                  <a:pt x="4111466" y="299561"/>
                  <a:pt x="4113371" y="303371"/>
                  <a:pt x="4116229" y="308134"/>
                </a:cubicBezTo>
                <a:cubicBezTo>
                  <a:pt x="4116229" y="309086"/>
                  <a:pt x="4116229" y="310991"/>
                  <a:pt x="4116229" y="311944"/>
                </a:cubicBezTo>
                <a:cubicBezTo>
                  <a:pt x="4114324" y="314801"/>
                  <a:pt x="4112419" y="316706"/>
                  <a:pt x="4110514" y="320516"/>
                </a:cubicBezTo>
                <a:cubicBezTo>
                  <a:pt x="4108609" y="323374"/>
                  <a:pt x="4106704" y="326231"/>
                  <a:pt x="4104799" y="329089"/>
                </a:cubicBezTo>
                <a:cubicBezTo>
                  <a:pt x="4103846" y="326231"/>
                  <a:pt x="4102894" y="324326"/>
                  <a:pt x="4102894" y="322421"/>
                </a:cubicBezTo>
                <a:cubicBezTo>
                  <a:pt x="4105751" y="311944"/>
                  <a:pt x="4107656" y="303371"/>
                  <a:pt x="4109561" y="295751"/>
                </a:cubicBezTo>
                <a:close/>
                <a:moveTo>
                  <a:pt x="4092416" y="294799"/>
                </a:moveTo>
                <a:cubicBezTo>
                  <a:pt x="4093369" y="284321"/>
                  <a:pt x="4093369" y="274796"/>
                  <a:pt x="4094321" y="265271"/>
                </a:cubicBezTo>
                <a:cubicBezTo>
                  <a:pt x="4095274" y="268129"/>
                  <a:pt x="4096226" y="270034"/>
                  <a:pt x="4098131" y="272891"/>
                </a:cubicBezTo>
                <a:cubicBezTo>
                  <a:pt x="4100989" y="278606"/>
                  <a:pt x="4103846" y="284321"/>
                  <a:pt x="4106704" y="290989"/>
                </a:cubicBezTo>
                <a:cubicBezTo>
                  <a:pt x="4103846" y="296704"/>
                  <a:pt x="4101941" y="304324"/>
                  <a:pt x="4098131" y="311944"/>
                </a:cubicBezTo>
                <a:cubicBezTo>
                  <a:pt x="4097179" y="308134"/>
                  <a:pt x="4096226" y="306229"/>
                  <a:pt x="4096226" y="306229"/>
                </a:cubicBezTo>
                <a:cubicBezTo>
                  <a:pt x="4096226" y="306229"/>
                  <a:pt x="4096226" y="310039"/>
                  <a:pt x="4097179" y="315754"/>
                </a:cubicBezTo>
                <a:cubicBezTo>
                  <a:pt x="4095274" y="320516"/>
                  <a:pt x="4093369" y="324326"/>
                  <a:pt x="4092416" y="329089"/>
                </a:cubicBezTo>
                <a:cubicBezTo>
                  <a:pt x="4092416" y="328136"/>
                  <a:pt x="4091464" y="326231"/>
                  <a:pt x="4091464" y="325279"/>
                </a:cubicBezTo>
                <a:cubicBezTo>
                  <a:pt x="4091464" y="324326"/>
                  <a:pt x="4090511" y="323374"/>
                  <a:pt x="4090511" y="321469"/>
                </a:cubicBezTo>
                <a:cubicBezTo>
                  <a:pt x="4091464" y="311944"/>
                  <a:pt x="4092416" y="303371"/>
                  <a:pt x="4092416" y="294799"/>
                </a:cubicBezTo>
                <a:close/>
                <a:moveTo>
                  <a:pt x="4085749" y="244316"/>
                </a:moveTo>
                <a:cubicBezTo>
                  <a:pt x="4085749" y="245269"/>
                  <a:pt x="4085749" y="245269"/>
                  <a:pt x="4085749" y="244316"/>
                </a:cubicBezTo>
                <a:cubicBezTo>
                  <a:pt x="4085749" y="247174"/>
                  <a:pt x="4085749" y="248126"/>
                  <a:pt x="4084796" y="250031"/>
                </a:cubicBezTo>
                <a:cubicBezTo>
                  <a:pt x="4084796" y="249079"/>
                  <a:pt x="4084796" y="246221"/>
                  <a:pt x="4085749" y="244316"/>
                </a:cubicBezTo>
                <a:close/>
                <a:moveTo>
                  <a:pt x="4043839" y="279559"/>
                </a:moveTo>
                <a:cubicBezTo>
                  <a:pt x="4044791" y="280511"/>
                  <a:pt x="4044791" y="280511"/>
                  <a:pt x="4043839" y="279559"/>
                </a:cubicBezTo>
                <a:cubicBezTo>
                  <a:pt x="4044791" y="281464"/>
                  <a:pt x="4044791" y="282416"/>
                  <a:pt x="4044791" y="283369"/>
                </a:cubicBezTo>
                <a:cubicBezTo>
                  <a:pt x="4043839" y="282416"/>
                  <a:pt x="4043839" y="281464"/>
                  <a:pt x="4043839" y="281464"/>
                </a:cubicBezTo>
                <a:cubicBezTo>
                  <a:pt x="4043839" y="281464"/>
                  <a:pt x="4043839" y="283369"/>
                  <a:pt x="4044791" y="286226"/>
                </a:cubicBezTo>
                <a:cubicBezTo>
                  <a:pt x="4044791" y="287179"/>
                  <a:pt x="4044791" y="288131"/>
                  <a:pt x="4044791" y="290036"/>
                </a:cubicBezTo>
                <a:cubicBezTo>
                  <a:pt x="4043839" y="288131"/>
                  <a:pt x="4042886" y="286226"/>
                  <a:pt x="4042886" y="284321"/>
                </a:cubicBezTo>
                <a:cubicBezTo>
                  <a:pt x="4043839" y="282416"/>
                  <a:pt x="4043839" y="281464"/>
                  <a:pt x="4043839" y="279559"/>
                </a:cubicBezTo>
                <a:close/>
                <a:moveTo>
                  <a:pt x="4044791" y="333851"/>
                </a:moveTo>
                <a:cubicBezTo>
                  <a:pt x="4044791" y="333851"/>
                  <a:pt x="4044791" y="333851"/>
                  <a:pt x="4044791" y="333851"/>
                </a:cubicBezTo>
                <a:cubicBezTo>
                  <a:pt x="4044791" y="335756"/>
                  <a:pt x="4044791" y="337661"/>
                  <a:pt x="4044791" y="339566"/>
                </a:cubicBezTo>
                <a:cubicBezTo>
                  <a:pt x="4043839" y="338614"/>
                  <a:pt x="4043839" y="338614"/>
                  <a:pt x="4042886" y="337661"/>
                </a:cubicBezTo>
                <a:cubicBezTo>
                  <a:pt x="4042886" y="335756"/>
                  <a:pt x="4043839" y="334804"/>
                  <a:pt x="4044791" y="333851"/>
                </a:cubicBezTo>
                <a:close/>
                <a:moveTo>
                  <a:pt x="4039076" y="271939"/>
                </a:moveTo>
                <a:cubicBezTo>
                  <a:pt x="4039076" y="272891"/>
                  <a:pt x="4039076" y="272891"/>
                  <a:pt x="4039076" y="273844"/>
                </a:cubicBezTo>
                <a:cubicBezTo>
                  <a:pt x="4039076" y="272891"/>
                  <a:pt x="4038124" y="271939"/>
                  <a:pt x="4038124" y="270034"/>
                </a:cubicBezTo>
                <a:cubicBezTo>
                  <a:pt x="4037171" y="268129"/>
                  <a:pt x="4037171" y="267176"/>
                  <a:pt x="4036219" y="265271"/>
                </a:cubicBezTo>
                <a:cubicBezTo>
                  <a:pt x="4037171" y="267176"/>
                  <a:pt x="4038124" y="269081"/>
                  <a:pt x="4039076" y="271939"/>
                </a:cubicBezTo>
                <a:close/>
                <a:moveTo>
                  <a:pt x="4033361" y="358616"/>
                </a:moveTo>
                <a:cubicBezTo>
                  <a:pt x="4033361" y="355759"/>
                  <a:pt x="4034314" y="353854"/>
                  <a:pt x="4034314" y="351949"/>
                </a:cubicBezTo>
                <a:cubicBezTo>
                  <a:pt x="4035266" y="350044"/>
                  <a:pt x="4037171" y="347186"/>
                  <a:pt x="4038124" y="345281"/>
                </a:cubicBezTo>
                <a:cubicBezTo>
                  <a:pt x="4040029" y="347186"/>
                  <a:pt x="4041934" y="350044"/>
                  <a:pt x="4043839" y="351949"/>
                </a:cubicBezTo>
                <a:cubicBezTo>
                  <a:pt x="4042886" y="363379"/>
                  <a:pt x="4041934" y="376714"/>
                  <a:pt x="4040981" y="391954"/>
                </a:cubicBezTo>
                <a:cubicBezTo>
                  <a:pt x="4039076" y="398621"/>
                  <a:pt x="4037171" y="406241"/>
                  <a:pt x="4035266" y="413861"/>
                </a:cubicBezTo>
                <a:cubicBezTo>
                  <a:pt x="4033361" y="407194"/>
                  <a:pt x="4030504" y="401479"/>
                  <a:pt x="4029551" y="395764"/>
                </a:cubicBezTo>
                <a:cubicBezTo>
                  <a:pt x="4028599" y="392906"/>
                  <a:pt x="4027646" y="391001"/>
                  <a:pt x="4027646" y="388144"/>
                </a:cubicBezTo>
                <a:cubicBezTo>
                  <a:pt x="4029551" y="377666"/>
                  <a:pt x="4031456" y="368141"/>
                  <a:pt x="4033361" y="358616"/>
                </a:cubicBezTo>
                <a:close/>
                <a:moveTo>
                  <a:pt x="4020026" y="324326"/>
                </a:moveTo>
                <a:cubicBezTo>
                  <a:pt x="4020979" y="325279"/>
                  <a:pt x="4020979" y="325279"/>
                  <a:pt x="4021931" y="326231"/>
                </a:cubicBezTo>
                <a:cubicBezTo>
                  <a:pt x="4020979" y="329089"/>
                  <a:pt x="4020026" y="331946"/>
                  <a:pt x="4019074" y="334804"/>
                </a:cubicBezTo>
                <a:cubicBezTo>
                  <a:pt x="4018121" y="336709"/>
                  <a:pt x="4018121" y="339566"/>
                  <a:pt x="4017169" y="341471"/>
                </a:cubicBezTo>
                <a:cubicBezTo>
                  <a:pt x="4017169" y="341471"/>
                  <a:pt x="4017169" y="342424"/>
                  <a:pt x="4016216" y="342424"/>
                </a:cubicBezTo>
                <a:cubicBezTo>
                  <a:pt x="4016216" y="343376"/>
                  <a:pt x="4015264" y="343376"/>
                  <a:pt x="4015264" y="344329"/>
                </a:cubicBezTo>
                <a:cubicBezTo>
                  <a:pt x="4014311" y="333851"/>
                  <a:pt x="4012406" y="324326"/>
                  <a:pt x="4011454" y="315754"/>
                </a:cubicBezTo>
                <a:cubicBezTo>
                  <a:pt x="4014311" y="317659"/>
                  <a:pt x="4017169" y="320516"/>
                  <a:pt x="4020026" y="324326"/>
                </a:cubicBezTo>
                <a:close/>
                <a:moveTo>
                  <a:pt x="3999071" y="282416"/>
                </a:moveTo>
                <a:cubicBezTo>
                  <a:pt x="4000024" y="282416"/>
                  <a:pt x="4000024" y="282416"/>
                  <a:pt x="3999071" y="282416"/>
                </a:cubicBezTo>
                <a:cubicBezTo>
                  <a:pt x="4000024" y="290989"/>
                  <a:pt x="4000024" y="300514"/>
                  <a:pt x="4000024" y="310991"/>
                </a:cubicBezTo>
                <a:cubicBezTo>
                  <a:pt x="4000024" y="312896"/>
                  <a:pt x="4000024" y="314801"/>
                  <a:pt x="4000024" y="316706"/>
                </a:cubicBezTo>
                <a:cubicBezTo>
                  <a:pt x="4000024" y="319564"/>
                  <a:pt x="3999071" y="322421"/>
                  <a:pt x="3999071" y="325279"/>
                </a:cubicBezTo>
                <a:cubicBezTo>
                  <a:pt x="3999071" y="325279"/>
                  <a:pt x="3999071" y="326231"/>
                  <a:pt x="3999071" y="327184"/>
                </a:cubicBezTo>
                <a:cubicBezTo>
                  <a:pt x="3999071" y="326231"/>
                  <a:pt x="3998119" y="325279"/>
                  <a:pt x="3998119" y="324326"/>
                </a:cubicBezTo>
                <a:lnTo>
                  <a:pt x="3997166" y="314801"/>
                </a:lnTo>
                <a:lnTo>
                  <a:pt x="3996214" y="286226"/>
                </a:lnTo>
                <a:cubicBezTo>
                  <a:pt x="3997166" y="285274"/>
                  <a:pt x="3998119" y="284321"/>
                  <a:pt x="3999071" y="282416"/>
                </a:cubicBezTo>
                <a:close/>
                <a:moveTo>
                  <a:pt x="3983831" y="405289"/>
                </a:moveTo>
                <a:cubicBezTo>
                  <a:pt x="3982879" y="408146"/>
                  <a:pt x="3981926" y="410051"/>
                  <a:pt x="3980021" y="412909"/>
                </a:cubicBezTo>
                <a:cubicBezTo>
                  <a:pt x="3980021" y="412909"/>
                  <a:pt x="3980021" y="412909"/>
                  <a:pt x="3980021" y="412909"/>
                </a:cubicBezTo>
                <a:cubicBezTo>
                  <a:pt x="3981926" y="407194"/>
                  <a:pt x="3981926" y="404336"/>
                  <a:pt x="3982879" y="402431"/>
                </a:cubicBezTo>
                <a:cubicBezTo>
                  <a:pt x="3982879" y="403384"/>
                  <a:pt x="3982879" y="404336"/>
                  <a:pt x="3983831" y="405289"/>
                </a:cubicBezTo>
                <a:close/>
                <a:moveTo>
                  <a:pt x="3980974" y="395764"/>
                </a:moveTo>
                <a:cubicBezTo>
                  <a:pt x="3981926" y="397669"/>
                  <a:pt x="3981926" y="399574"/>
                  <a:pt x="3982879" y="401479"/>
                </a:cubicBezTo>
                <a:cubicBezTo>
                  <a:pt x="3982879" y="402431"/>
                  <a:pt x="3980974" y="404336"/>
                  <a:pt x="3979069" y="407194"/>
                </a:cubicBezTo>
                <a:cubicBezTo>
                  <a:pt x="3979069" y="407194"/>
                  <a:pt x="3979069" y="406241"/>
                  <a:pt x="3979069" y="406241"/>
                </a:cubicBezTo>
                <a:cubicBezTo>
                  <a:pt x="3980021" y="403384"/>
                  <a:pt x="3980021" y="399574"/>
                  <a:pt x="3980974" y="395764"/>
                </a:cubicBezTo>
                <a:close/>
                <a:moveTo>
                  <a:pt x="3976211" y="378619"/>
                </a:moveTo>
                <a:cubicBezTo>
                  <a:pt x="3976211" y="378619"/>
                  <a:pt x="3976211" y="378619"/>
                  <a:pt x="3976211" y="378619"/>
                </a:cubicBezTo>
                <a:cubicBezTo>
                  <a:pt x="3976211" y="379571"/>
                  <a:pt x="3976211" y="379571"/>
                  <a:pt x="3976211" y="380524"/>
                </a:cubicBezTo>
                <a:cubicBezTo>
                  <a:pt x="3976211" y="379571"/>
                  <a:pt x="3976211" y="378619"/>
                  <a:pt x="3976211" y="378619"/>
                </a:cubicBezTo>
                <a:close/>
                <a:moveTo>
                  <a:pt x="3948589" y="255746"/>
                </a:moveTo>
                <a:cubicBezTo>
                  <a:pt x="3948589" y="262414"/>
                  <a:pt x="3947636" y="270034"/>
                  <a:pt x="3946684" y="277654"/>
                </a:cubicBezTo>
                <a:cubicBezTo>
                  <a:pt x="3946684" y="279559"/>
                  <a:pt x="3946684" y="282416"/>
                  <a:pt x="3945731" y="285274"/>
                </a:cubicBezTo>
                <a:cubicBezTo>
                  <a:pt x="3944779" y="278606"/>
                  <a:pt x="3944779" y="272891"/>
                  <a:pt x="3943826" y="266224"/>
                </a:cubicBezTo>
                <a:cubicBezTo>
                  <a:pt x="3942874" y="257651"/>
                  <a:pt x="3940969" y="249079"/>
                  <a:pt x="3940016" y="240506"/>
                </a:cubicBezTo>
                <a:cubicBezTo>
                  <a:pt x="3940016" y="240506"/>
                  <a:pt x="3940016" y="240506"/>
                  <a:pt x="3940016" y="239554"/>
                </a:cubicBezTo>
                <a:cubicBezTo>
                  <a:pt x="3940016" y="238601"/>
                  <a:pt x="3940016" y="237649"/>
                  <a:pt x="3940016" y="236696"/>
                </a:cubicBezTo>
                <a:cubicBezTo>
                  <a:pt x="3940969" y="237649"/>
                  <a:pt x="3941921" y="239554"/>
                  <a:pt x="3942874" y="240506"/>
                </a:cubicBezTo>
                <a:cubicBezTo>
                  <a:pt x="3944779" y="243364"/>
                  <a:pt x="3945731" y="245269"/>
                  <a:pt x="3947636" y="248126"/>
                </a:cubicBezTo>
                <a:cubicBezTo>
                  <a:pt x="3948589" y="251936"/>
                  <a:pt x="3948589" y="253841"/>
                  <a:pt x="3948589" y="255746"/>
                </a:cubicBezTo>
                <a:close/>
                <a:moveTo>
                  <a:pt x="3943826" y="205264"/>
                </a:moveTo>
                <a:cubicBezTo>
                  <a:pt x="3943826" y="207169"/>
                  <a:pt x="3943826" y="209074"/>
                  <a:pt x="3943826" y="210979"/>
                </a:cubicBezTo>
                <a:cubicBezTo>
                  <a:pt x="3943826" y="216694"/>
                  <a:pt x="3944779" y="223361"/>
                  <a:pt x="3945731" y="230981"/>
                </a:cubicBezTo>
                <a:cubicBezTo>
                  <a:pt x="3945731" y="232886"/>
                  <a:pt x="3945731" y="234791"/>
                  <a:pt x="3946684" y="236696"/>
                </a:cubicBezTo>
                <a:cubicBezTo>
                  <a:pt x="3943826" y="233839"/>
                  <a:pt x="3941921" y="230029"/>
                  <a:pt x="3939064" y="228124"/>
                </a:cubicBezTo>
                <a:cubicBezTo>
                  <a:pt x="3938111" y="224314"/>
                  <a:pt x="3938111" y="219551"/>
                  <a:pt x="3937159" y="215741"/>
                </a:cubicBezTo>
                <a:cubicBezTo>
                  <a:pt x="3940016" y="210979"/>
                  <a:pt x="3941921" y="208121"/>
                  <a:pt x="3943826" y="205264"/>
                </a:cubicBezTo>
                <a:close/>
                <a:moveTo>
                  <a:pt x="3866674" y="369094"/>
                </a:moveTo>
                <a:cubicBezTo>
                  <a:pt x="3866674" y="369094"/>
                  <a:pt x="3866674" y="368141"/>
                  <a:pt x="3867626" y="368141"/>
                </a:cubicBezTo>
                <a:cubicBezTo>
                  <a:pt x="3867626" y="369094"/>
                  <a:pt x="3867626" y="370046"/>
                  <a:pt x="3867626" y="370999"/>
                </a:cubicBezTo>
                <a:cubicBezTo>
                  <a:pt x="3867626" y="370046"/>
                  <a:pt x="3866674" y="370046"/>
                  <a:pt x="3866674" y="369094"/>
                </a:cubicBezTo>
                <a:close/>
                <a:moveTo>
                  <a:pt x="3886676" y="354806"/>
                </a:moveTo>
                <a:cubicBezTo>
                  <a:pt x="3885724" y="351949"/>
                  <a:pt x="3883819" y="350044"/>
                  <a:pt x="3882866" y="348139"/>
                </a:cubicBezTo>
                <a:cubicBezTo>
                  <a:pt x="3882866" y="345281"/>
                  <a:pt x="3881914" y="341471"/>
                  <a:pt x="3881914" y="338614"/>
                </a:cubicBezTo>
                <a:cubicBezTo>
                  <a:pt x="3883819" y="343376"/>
                  <a:pt x="3885724" y="349091"/>
                  <a:pt x="3886676" y="354806"/>
                </a:cubicBezTo>
                <a:cubicBezTo>
                  <a:pt x="3887629" y="354806"/>
                  <a:pt x="3887629" y="355759"/>
                  <a:pt x="3887629" y="356711"/>
                </a:cubicBezTo>
                <a:cubicBezTo>
                  <a:pt x="3887629" y="355759"/>
                  <a:pt x="3887629" y="354806"/>
                  <a:pt x="3886676" y="354806"/>
                </a:cubicBezTo>
                <a:close/>
                <a:moveTo>
                  <a:pt x="3897154" y="278606"/>
                </a:moveTo>
                <a:cubicBezTo>
                  <a:pt x="3899059" y="275749"/>
                  <a:pt x="3900011" y="272891"/>
                  <a:pt x="3901916" y="270986"/>
                </a:cubicBezTo>
                <a:cubicBezTo>
                  <a:pt x="3901916" y="270986"/>
                  <a:pt x="3901916" y="270986"/>
                  <a:pt x="3901916" y="270986"/>
                </a:cubicBezTo>
                <a:cubicBezTo>
                  <a:pt x="3900964" y="273844"/>
                  <a:pt x="3899059" y="276701"/>
                  <a:pt x="3897154" y="278606"/>
                </a:cubicBezTo>
                <a:cubicBezTo>
                  <a:pt x="3898106" y="279559"/>
                  <a:pt x="3897154" y="279559"/>
                  <a:pt x="3897154" y="278606"/>
                </a:cubicBezTo>
                <a:close/>
                <a:moveTo>
                  <a:pt x="3900011" y="291941"/>
                </a:moveTo>
                <a:cubicBezTo>
                  <a:pt x="3900011" y="290989"/>
                  <a:pt x="3900964" y="289084"/>
                  <a:pt x="3901916" y="288131"/>
                </a:cubicBezTo>
                <a:cubicBezTo>
                  <a:pt x="3901916" y="287179"/>
                  <a:pt x="3902869" y="287179"/>
                  <a:pt x="3902869" y="286226"/>
                </a:cubicBezTo>
                <a:cubicBezTo>
                  <a:pt x="3902869" y="290036"/>
                  <a:pt x="3902869" y="293846"/>
                  <a:pt x="3903821" y="297656"/>
                </a:cubicBezTo>
                <a:cubicBezTo>
                  <a:pt x="3903821" y="298609"/>
                  <a:pt x="3903821" y="300514"/>
                  <a:pt x="3902869" y="301466"/>
                </a:cubicBezTo>
                <a:cubicBezTo>
                  <a:pt x="3902869" y="300514"/>
                  <a:pt x="3902869" y="299561"/>
                  <a:pt x="3901916" y="298609"/>
                </a:cubicBezTo>
                <a:cubicBezTo>
                  <a:pt x="3901916" y="295751"/>
                  <a:pt x="3900964" y="293846"/>
                  <a:pt x="3900011" y="291941"/>
                </a:cubicBezTo>
                <a:close/>
                <a:moveTo>
                  <a:pt x="3903821" y="431006"/>
                </a:moveTo>
                <a:cubicBezTo>
                  <a:pt x="3903821" y="431006"/>
                  <a:pt x="3903821" y="431959"/>
                  <a:pt x="3902869" y="431959"/>
                </a:cubicBezTo>
                <a:lnTo>
                  <a:pt x="3901916" y="431959"/>
                </a:lnTo>
                <a:cubicBezTo>
                  <a:pt x="3902869" y="430054"/>
                  <a:pt x="3902869" y="428149"/>
                  <a:pt x="3903821" y="426244"/>
                </a:cubicBezTo>
                <a:cubicBezTo>
                  <a:pt x="3903821" y="427196"/>
                  <a:pt x="3903821" y="427196"/>
                  <a:pt x="3904774" y="428149"/>
                </a:cubicBezTo>
                <a:cubicBezTo>
                  <a:pt x="3903821" y="429101"/>
                  <a:pt x="3903821" y="430054"/>
                  <a:pt x="3903821" y="431006"/>
                </a:cubicBezTo>
                <a:close/>
                <a:moveTo>
                  <a:pt x="3925729" y="309086"/>
                </a:moveTo>
                <a:cubicBezTo>
                  <a:pt x="3923824" y="301466"/>
                  <a:pt x="3922871" y="297656"/>
                  <a:pt x="3922871" y="297656"/>
                </a:cubicBezTo>
                <a:cubicBezTo>
                  <a:pt x="3922871" y="297656"/>
                  <a:pt x="3922871" y="301466"/>
                  <a:pt x="3923824" y="308134"/>
                </a:cubicBezTo>
                <a:cubicBezTo>
                  <a:pt x="3920966" y="297656"/>
                  <a:pt x="3919061" y="291941"/>
                  <a:pt x="3919061" y="291941"/>
                </a:cubicBezTo>
                <a:cubicBezTo>
                  <a:pt x="3919061" y="291941"/>
                  <a:pt x="3920014" y="301466"/>
                  <a:pt x="3922871" y="317659"/>
                </a:cubicBezTo>
                <a:cubicBezTo>
                  <a:pt x="3922871" y="320516"/>
                  <a:pt x="3923824" y="322421"/>
                  <a:pt x="3923824" y="325279"/>
                </a:cubicBezTo>
                <a:cubicBezTo>
                  <a:pt x="3922871" y="328136"/>
                  <a:pt x="3922871" y="331946"/>
                  <a:pt x="3921919" y="334804"/>
                </a:cubicBezTo>
                <a:cubicBezTo>
                  <a:pt x="3921919" y="334804"/>
                  <a:pt x="3921919" y="335756"/>
                  <a:pt x="3921919" y="335756"/>
                </a:cubicBezTo>
                <a:cubicBezTo>
                  <a:pt x="3921919" y="333851"/>
                  <a:pt x="3920966" y="331946"/>
                  <a:pt x="3920966" y="330041"/>
                </a:cubicBezTo>
                <a:cubicBezTo>
                  <a:pt x="3919061" y="319564"/>
                  <a:pt x="3917156" y="310039"/>
                  <a:pt x="3915251" y="301466"/>
                </a:cubicBezTo>
                <a:cubicBezTo>
                  <a:pt x="3913346" y="293846"/>
                  <a:pt x="3912394" y="287179"/>
                  <a:pt x="3911441" y="281464"/>
                </a:cubicBezTo>
                <a:cubicBezTo>
                  <a:pt x="3911441" y="273844"/>
                  <a:pt x="3912394" y="268129"/>
                  <a:pt x="3912394" y="264319"/>
                </a:cubicBezTo>
                <a:cubicBezTo>
                  <a:pt x="3912394" y="264319"/>
                  <a:pt x="3912394" y="263366"/>
                  <a:pt x="3912394" y="263366"/>
                </a:cubicBezTo>
                <a:cubicBezTo>
                  <a:pt x="3914299" y="265271"/>
                  <a:pt x="3917156" y="268129"/>
                  <a:pt x="3919061" y="270986"/>
                </a:cubicBezTo>
                <a:cubicBezTo>
                  <a:pt x="3920966" y="272891"/>
                  <a:pt x="3922871" y="274796"/>
                  <a:pt x="3923824" y="277654"/>
                </a:cubicBezTo>
                <a:cubicBezTo>
                  <a:pt x="3923824" y="277654"/>
                  <a:pt x="3923824" y="280511"/>
                  <a:pt x="3924776" y="284321"/>
                </a:cubicBezTo>
                <a:cubicBezTo>
                  <a:pt x="3922871" y="279559"/>
                  <a:pt x="3921919" y="277654"/>
                  <a:pt x="3921919" y="277654"/>
                </a:cubicBezTo>
                <a:cubicBezTo>
                  <a:pt x="3921919" y="277654"/>
                  <a:pt x="3923824" y="284321"/>
                  <a:pt x="3926681" y="296704"/>
                </a:cubicBezTo>
                <a:cubicBezTo>
                  <a:pt x="3926681" y="298609"/>
                  <a:pt x="3927634" y="301466"/>
                  <a:pt x="3927634" y="304324"/>
                </a:cubicBezTo>
                <a:cubicBezTo>
                  <a:pt x="3927634" y="304324"/>
                  <a:pt x="3927634" y="304324"/>
                  <a:pt x="3927634" y="305276"/>
                </a:cubicBezTo>
                <a:cubicBezTo>
                  <a:pt x="3926681" y="304324"/>
                  <a:pt x="3925729" y="306229"/>
                  <a:pt x="3925729" y="309086"/>
                </a:cubicBezTo>
                <a:close/>
                <a:moveTo>
                  <a:pt x="3929539" y="287179"/>
                </a:moveTo>
                <a:cubicBezTo>
                  <a:pt x="3929539" y="289084"/>
                  <a:pt x="3928586" y="290989"/>
                  <a:pt x="3928586" y="292894"/>
                </a:cubicBezTo>
                <a:cubicBezTo>
                  <a:pt x="3928586" y="291941"/>
                  <a:pt x="3927634" y="290989"/>
                  <a:pt x="3927634" y="290036"/>
                </a:cubicBezTo>
                <a:cubicBezTo>
                  <a:pt x="3924776" y="281464"/>
                  <a:pt x="3923824" y="275749"/>
                  <a:pt x="3923824" y="275749"/>
                </a:cubicBezTo>
                <a:cubicBezTo>
                  <a:pt x="3924776" y="277654"/>
                  <a:pt x="3926681" y="279559"/>
                  <a:pt x="3927634" y="281464"/>
                </a:cubicBezTo>
                <a:cubicBezTo>
                  <a:pt x="3928586" y="282416"/>
                  <a:pt x="3928586" y="283369"/>
                  <a:pt x="3929539" y="284321"/>
                </a:cubicBezTo>
                <a:cubicBezTo>
                  <a:pt x="3929539" y="284321"/>
                  <a:pt x="3929539" y="285274"/>
                  <a:pt x="3929539" y="287179"/>
                </a:cubicBezTo>
                <a:close/>
                <a:moveTo>
                  <a:pt x="3926681" y="242411"/>
                </a:moveTo>
                <a:cubicBezTo>
                  <a:pt x="3927634" y="251936"/>
                  <a:pt x="3928586" y="261461"/>
                  <a:pt x="3928586" y="270986"/>
                </a:cubicBezTo>
                <a:cubicBezTo>
                  <a:pt x="3926681" y="269081"/>
                  <a:pt x="3924776" y="266224"/>
                  <a:pt x="3921919" y="265271"/>
                </a:cubicBezTo>
                <a:cubicBezTo>
                  <a:pt x="3919061" y="262414"/>
                  <a:pt x="3916204" y="259556"/>
                  <a:pt x="3913346" y="257651"/>
                </a:cubicBezTo>
                <a:cubicBezTo>
                  <a:pt x="3915251" y="253841"/>
                  <a:pt x="3916204" y="250031"/>
                  <a:pt x="3917156" y="246221"/>
                </a:cubicBezTo>
                <a:cubicBezTo>
                  <a:pt x="3920014" y="241459"/>
                  <a:pt x="3922871" y="236696"/>
                  <a:pt x="3925729" y="232886"/>
                </a:cubicBezTo>
                <a:cubicBezTo>
                  <a:pt x="3925729" y="235744"/>
                  <a:pt x="3925729" y="239554"/>
                  <a:pt x="3926681" y="242411"/>
                </a:cubicBezTo>
                <a:close/>
                <a:moveTo>
                  <a:pt x="3900964" y="168116"/>
                </a:moveTo>
                <a:cubicBezTo>
                  <a:pt x="3905726" y="160496"/>
                  <a:pt x="3910489" y="153829"/>
                  <a:pt x="3914299" y="147161"/>
                </a:cubicBezTo>
                <a:cubicBezTo>
                  <a:pt x="3914299" y="150019"/>
                  <a:pt x="3915251" y="152876"/>
                  <a:pt x="3915251" y="156686"/>
                </a:cubicBezTo>
                <a:cubicBezTo>
                  <a:pt x="3917156" y="168116"/>
                  <a:pt x="3919061" y="181451"/>
                  <a:pt x="3920966" y="196691"/>
                </a:cubicBezTo>
                <a:cubicBezTo>
                  <a:pt x="3921919" y="202406"/>
                  <a:pt x="3921919" y="208121"/>
                  <a:pt x="3922871" y="213836"/>
                </a:cubicBezTo>
                <a:cubicBezTo>
                  <a:pt x="3920966" y="211931"/>
                  <a:pt x="3920014" y="210979"/>
                  <a:pt x="3920014" y="210979"/>
                </a:cubicBezTo>
                <a:cubicBezTo>
                  <a:pt x="3920014" y="210979"/>
                  <a:pt x="3920966" y="212884"/>
                  <a:pt x="3923824" y="214789"/>
                </a:cubicBezTo>
                <a:cubicBezTo>
                  <a:pt x="3923824" y="218599"/>
                  <a:pt x="3924776" y="222409"/>
                  <a:pt x="3924776" y="226219"/>
                </a:cubicBezTo>
                <a:cubicBezTo>
                  <a:pt x="3919061" y="232886"/>
                  <a:pt x="3913346" y="240506"/>
                  <a:pt x="3906679" y="249079"/>
                </a:cubicBezTo>
                <a:cubicBezTo>
                  <a:pt x="3905726" y="250031"/>
                  <a:pt x="3905726" y="250984"/>
                  <a:pt x="3904774" y="251936"/>
                </a:cubicBezTo>
                <a:cubicBezTo>
                  <a:pt x="3903821" y="251936"/>
                  <a:pt x="3903821" y="250984"/>
                  <a:pt x="3902869" y="250984"/>
                </a:cubicBezTo>
                <a:cubicBezTo>
                  <a:pt x="3901916" y="245269"/>
                  <a:pt x="3900964" y="242411"/>
                  <a:pt x="3900964" y="242411"/>
                </a:cubicBezTo>
                <a:cubicBezTo>
                  <a:pt x="3900964" y="242411"/>
                  <a:pt x="3900964" y="245269"/>
                  <a:pt x="3900964" y="249079"/>
                </a:cubicBezTo>
                <a:cubicBezTo>
                  <a:pt x="3900011" y="248126"/>
                  <a:pt x="3898106" y="247174"/>
                  <a:pt x="3897154" y="247174"/>
                </a:cubicBezTo>
                <a:cubicBezTo>
                  <a:pt x="3893344" y="245269"/>
                  <a:pt x="3891439" y="243364"/>
                  <a:pt x="3891439" y="243364"/>
                </a:cubicBezTo>
                <a:cubicBezTo>
                  <a:pt x="3891439" y="243364"/>
                  <a:pt x="3893344" y="245269"/>
                  <a:pt x="3896201" y="248126"/>
                </a:cubicBezTo>
                <a:cubicBezTo>
                  <a:pt x="3897154" y="249079"/>
                  <a:pt x="3899059" y="250984"/>
                  <a:pt x="3900964" y="251936"/>
                </a:cubicBezTo>
                <a:cubicBezTo>
                  <a:pt x="3900964" y="253841"/>
                  <a:pt x="3900964" y="254794"/>
                  <a:pt x="3900964" y="256699"/>
                </a:cubicBezTo>
                <a:cubicBezTo>
                  <a:pt x="3899059" y="259556"/>
                  <a:pt x="3896201" y="263366"/>
                  <a:pt x="3894296" y="266224"/>
                </a:cubicBezTo>
                <a:cubicBezTo>
                  <a:pt x="3893344" y="261461"/>
                  <a:pt x="3891439" y="255746"/>
                  <a:pt x="3890486" y="250984"/>
                </a:cubicBezTo>
                <a:cubicBezTo>
                  <a:pt x="3886676" y="235744"/>
                  <a:pt x="3883819" y="222409"/>
                  <a:pt x="3880009" y="210026"/>
                </a:cubicBezTo>
                <a:cubicBezTo>
                  <a:pt x="3880009" y="209074"/>
                  <a:pt x="3879056" y="207169"/>
                  <a:pt x="3879056" y="206216"/>
                </a:cubicBezTo>
                <a:cubicBezTo>
                  <a:pt x="3886676" y="191929"/>
                  <a:pt x="3894296" y="178594"/>
                  <a:pt x="3900964" y="168116"/>
                </a:cubicBezTo>
                <a:close/>
                <a:moveTo>
                  <a:pt x="3873341" y="214789"/>
                </a:moveTo>
                <a:cubicBezTo>
                  <a:pt x="3875246" y="226219"/>
                  <a:pt x="3877151" y="238601"/>
                  <a:pt x="3879056" y="251936"/>
                </a:cubicBezTo>
                <a:cubicBezTo>
                  <a:pt x="3880009" y="260509"/>
                  <a:pt x="3881914" y="270034"/>
                  <a:pt x="3883819" y="280511"/>
                </a:cubicBezTo>
                <a:cubicBezTo>
                  <a:pt x="3883819" y="281464"/>
                  <a:pt x="3882866" y="281464"/>
                  <a:pt x="3882866" y="282416"/>
                </a:cubicBezTo>
                <a:cubicBezTo>
                  <a:pt x="3880009" y="273844"/>
                  <a:pt x="3878104" y="266224"/>
                  <a:pt x="3875246" y="259556"/>
                </a:cubicBezTo>
                <a:cubicBezTo>
                  <a:pt x="3871436" y="250031"/>
                  <a:pt x="3868579" y="241459"/>
                  <a:pt x="3865721" y="234791"/>
                </a:cubicBezTo>
                <a:cubicBezTo>
                  <a:pt x="3865721" y="233839"/>
                  <a:pt x="3864769" y="232886"/>
                  <a:pt x="3864769" y="231934"/>
                </a:cubicBezTo>
                <a:cubicBezTo>
                  <a:pt x="3867626" y="225266"/>
                  <a:pt x="3870484" y="219551"/>
                  <a:pt x="3873341" y="214789"/>
                </a:cubicBezTo>
                <a:close/>
                <a:moveTo>
                  <a:pt x="3864769" y="341471"/>
                </a:moveTo>
                <a:cubicBezTo>
                  <a:pt x="3863816" y="342424"/>
                  <a:pt x="3863816" y="344329"/>
                  <a:pt x="3862864" y="345281"/>
                </a:cubicBezTo>
                <a:cubicBezTo>
                  <a:pt x="3862864" y="344329"/>
                  <a:pt x="3863816" y="343376"/>
                  <a:pt x="3864769" y="341471"/>
                </a:cubicBezTo>
                <a:cubicBezTo>
                  <a:pt x="3864769" y="341471"/>
                  <a:pt x="3864769" y="341471"/>
                  <a:pt x="3864769" y="341471"/>
                </a:cubicBezTo>
                <a:close/>
                <a:moveTo>
                  <a:pt x="3854291" y="211931"/>
                </a:moveTo>
                <a:cubicBezTo>
                  <a:pt x="3854291" y="208121"/>
                  <a:pt x="3855244" y="204311"/>
                  <a:pt x="3856196" y="201454"/>
                </a:cubicBezTo>
                <a:cubicBezTo>
                  <a:pt x="3856196" y="206216"/>
                  <a:pt x="3856196" y="212884"/>
                  <a:pt x="3857149" y="220504"/>
                </a:cubicBezTo>
                <a:cubicBezTo>
                  <a:pt x="3856196" y="222409"/>
                  <a:pt x="3855244" y="224314"/>
                  <a:pt x="3854291" y="226219"/>
                </a:cubicBezTo>
                <a:cubicBezTo>
                  <a:pt x="3853339" y="220504"/>
                  <a:pt x="3854291" y="215741"/>
                  <a:pt x="3854291" y="211931"/>
                </a:cubicBezTo>
                <a:close/>
                <a:moveTo>
                  <a:pt x="3849529" y="262414"/>
                </a:moveTo>
                <a:cubicBezTo>
                  <a:pt x="3849529" y="260509"/>
                  <a:pt x="3849529" y="259556"/>
                  <a:pt x="3849529" y="257651"/>
                </a:cubicBezTo>
                <a:cubicBezTo>
                  <a:pt x="3849529" y="257651"/>
                  <a:pt x="3849529" y="256699"/>
                  <a:pt x="3850481" y="256699"/>
                </a:cubicBezTo>
                <a:cubicBezTo>
                  <a:pt x="3853339" y="263366"/>
                  <a:pt x="3856196" y="270986"/>
                  <a:pt x="3859054" y="278606"/>
                </a:cubicBezTo>
                <a:cubicBezTo>
                  <a:pt x="3859054" y="279559"/>
                  <a:pt x="3859054" y="279559"/>
                  <a:pt x="3860006" y="280511"/>
                </a:cubicBezTo>
                <a:cubicBezTo>
                  <a:pt x="3860959" y="290989"/>
                  <a:pt x="3861911" y="302419"/>
                  <a:pt x="3862864" y="313849"/>
                </a:cubicBezTo>
                <a:cubicBezTo>
                  <a:pt x="3862864" y="313849"/>
                  <a:pt x="3862864" y="313849"/>
                  <a:pt x="3862864" y="313849"/>
                </a:cubicBezTo>
                <a:cubicBezTo>
                  <a:pt x="3858101" y="305276"/>
                  <a:pt x="3852386" y="298609"/>
                  <a:pt x="3847624" y="291941"/>
                </a:cubicBezTo>
                <a:cubicBezTo>
                  <a:pt x="3848576" y="281464"/>
                  <a:pt x="3848576" y="271939"/>
                  <a:pt x="3849529" y="262414"/>
                </a:cubicBezTo>
                <a:close/>
                <a:moveTo>
                  <a:pt x="3846671" y="308134"/>
                </a:moveTo>
                <a:cubicBezTo>
                  <a:pt x="3849529" y="312896"/>
                  <a:pt x="3852386" y="318611"/>
                  <a:pt x="3855244" y="323374"/>
                </a:cubicBezTo>
                <a:cubicBezTo>
                  <a:pt x="3855244" y="324326"/>
                  <a:pt x="3856196" y="324326"/>
                  <a:pt x="3856196" y="325279"/>
                </a:cubicBezTo>
                <a:cubicBezTo>
                  <a:pt x="3856196" y="326231"/>
                  <a:pt x="3855244" y="326231"/>
                  <a:pt x="3855244" y="327184"/>
                </a:cubicBezTo>
                <a:cubicBezTo>
                  <a:pt x="3853339" y="330041"/>
                  <a:pt x="3851434" y="333851"/>
                  <a:pt x="3849529" y="336709"/>
                </a:cubicBezTo>
                <a:cubicBezTo>
                  <a:pt x="3848576" y="334804"/>
                  <a:pt x="3846671" y="331946"/>
                  <a:pt x="3845719" y="330041"/>
                </a:cubicBezTo>
                <a:cubicBezTo>
                  <a:pt x="3845719" y="323374"/>
                  <a:pt x="3846671" y="315754"/>
                  <a:pt x="3846671" y="308134"/>
                </a:cubicBezTo>
                <a:close/>
                <a:moveTo>
                  <a:pt x="3843814" y="415766"/>
                </a:moveTo>
                <a:cubicBezTo>
                  <a:pt x="3844766" y="413861"/>
                  <a:pt x="3845719" y="411956"/>
                  <a:pt x="3846671" y="410051"/>
                </a:cubicBezTo>
                <a:cubicBezTo>
                  <a:pt x="3846671" y="411956"/>
                  <a:pt x="3847624" y="414814"/>
                  <a:pt x="3847624" y="416719"/>
                </a:cubicBezTo>
                <a:cubicBezTo>
                  <a:pt x="3847624" y="417671"/>
                  <a:pt x="3847624" y="418624"/>
                  <a:pt x="3847624" y="419576"/>
                </a:cubicBezTo>
                <a:cubicBezTo>
                  <a:pt x="3847624" y="420529"/>
                  <a:pt x="3846671" y="421481"/>
                  <a:pt x="3846671" y="422434"/>
                </a:cubicBezTo>
                <a:cubicBezTo>
                  <a:pt x="3845719" y="423386"/>
                  <a:pt x="3845719" y="425291"/>
                  <a:pt x="3844766" y="426244"/>
                </a:cubicBezTo>
                <a:lnTo>
                  <a:pt x="3842861" y="426244"/>
                </a:lnTo>
                <a:cubicBezTo>
                  <a:pt x="3843814" y="422434"/>
                  <a:pt x="3843814" y="418624"/>
                  <a:pt x="3843814" y="415766"/>
                </a:cubicBezTo>
                <a:close/>
                <a:moveTo>
                  <a:pt x="3830479" y="297656"/>
                </a:moveTo>
                <a:cubicBezTo>
                  <a:pt x="3830479" y="298609"/>
                  <a:pt x="3830479" y="298609"/>
                  <a:pt x="3830479" y="299561"/>
                </a:cubicBezTo>
                <a:cubicBezTo>
                  <a:pt x="3830479" y="300514"/>
                  <a:pt x="3830479" y="300514"/>
                  <a:pt x="3830479" y="301466"/>
                </a:cubicBezTo>
                <a:cubicBezTo>
                  <a:pt x="3830479" y="303371"/>
                  <a:pt x="3830479" y="305276"/>
                  <a:pt x="3829526" y="307181"/>
                </a:cubicBezTo>
                <a:cubicBezTo>
                  <a:pt x="3828574" y="306229"/>
                  <a:pt x="3827621" y="305276"/>
                  <a:pt x="3827621" y="304324"/>
                </a:cubicBezTo>
                <a:cubicBezTo>
                  <a:pt x="3828574" y="301466"/>
                  <a:pt x="3829526" y="299561"/>
                  <a:pt x="3830479" y="297656"/>
                </a:cubicBezTo>
                <a:close/>
                <a:moveTo>
                  <a:pt x="3826669" y="305276"/>
                </a:moveTo>
                <a:cubicBezTo>
                  <a:pt x="3827621" y="306229"/>
                  <a:pt x="3827621" y="308134"/>
                  <a:pt x="3828574" y="310039"/>
                </a:cubicBezTo>
                <a:cubicBezTo>
                  <a:pt x="3828574" y="311944"/>
                  <a:pt x="3828574" y="312896"/>
                  <a:pt x="3827621" y="314801"/>
                </a:cubicBezTo>
                <a:cubicBezTo>
                  <a:pt x="3826669" y="312896"/>
                  <a:pt x="3824764" y="310991"/>
                  <a:pt x="3823811" y="309086"/>
                </a:cubicBezTo>
                <a:cubicBezTo>
                  <a:pt x="3825716" y="307181"/>
                  <a:pt x="3825716" y="306229"/>
                  <a:pt x="3826669" y="305276"/>
                </a:cubicBezTo>
                <a:close/>
                <a:moveTo>
                  <a:pt x="3820001" y="319564"/>
                </a:moveTo>
                <a:cubicBezTo>
                  <a:pt x="3821906" y="323374"/>
                  <a:pt x="3823811" y="328136"/>
                  <a:pt x="3826669" y="332899"/>
                </a:cubicBezTo>
                <a:cubicBezTo>
                  <a:pt x="3826669" y="332899"/>
                  <a:pt x="3826669" y="333851"/>
                  <a:pt x="3827621" y="333851"/>
                </a:cubicBezTo>
                <a:cubicBezTo>
                  <a:pt x="3827621" y="336709"/>
                  <a:pt x="3826669" y="339566"/>
                  <a:pt x="3826669" y="343376"/>
                </a:cubicBezTo>
                <a:cubicBezTo>
                  <a:pt x="3825716" y="354806"/>
                  <a:pt x="3825716" y="366236"/>
                  <a:pt x="3824764" y="377666"/>
                </a:cubicBezTo>
                <a:cubicBezTo>
                  <a:pt x="3823811" y="372904"/>
                  <a:pt x="3821906" y="368141"/>
                  <a:pt x="3820954" y="364331"/>
                </a:cubicBezTo>
                <a:cubicBezTo>
                  <a:pt x="3820954" y="360521"/>
                  <a:pt x="3820001" y="356711"/>
                  <a:pt x="3820001" y="352901"/>
                </a:cubicBezTo>
                <a:cubicBezTo>
                  <a:pt x="3820001" y="347186"/>
                  <a:pt x="3819049" y="341471"/>
                  <a:pt x="3818096" y="336709"/>
                </a:cubicBezTo>
                <a:cubicBezTo>
                  <a:pt x="3820001" y="333851"/>
                  <a:pt x="3821906" y="332899"/>
                  <a:pt x="3821906" y="332899"/>
                </a:cubicBezTo>
                <a:cubicBezTo>
                  <a:pt x="3821906" y="332899"/>
                  <a:pt x="3820954" y="333851"/>
                  <a:pt x="3818096" y="335756"/>
                </a:cubicBezTo>
                <a:cubicBezTo>
                  <a:pt x="3818096" y="332899"/>
                  <a:pt x="3817144" y="329089"/>
                  <a:pt x="3817144" y="326231"/>
                </a:cubicBezTo>
                <a:cubicBezTo>
                  <a:pt x="3818096" y="323374"/>
                  <a:pt x="3819049" y="321469"/>
                  <a:pt x="3820001" y="319564"/>
                </a:cubicBezTo>
                <a:close/>
                <a:moveTo>
                  <a:pt x="3788569" y="264319"/>
                </a:moveTo>
                <a:cubicBezTo>
                  <a:pt x="3789521" y="266224"/>
                  <a:pt x="3791426" y="268129"/>
                  <a:pt x="3792379" y="270986"/>
                </a:cubicBezTo>
                <a:cubicBezTo>
                  <a:pt x="3795236" y="274796"/>
                  <a:pt x="3798094" y="280511"/>
                  <a:pt x="3800951" y="285274"/>
                </a:cubicBezTo>
                <a:cubicBezTo>
                  <a:pt x="3800951" y="286226"/>
                  <a:pt x="3800951" y="286226"/>
                  <a:pt x="3800951" y="287179"/>
                </a:cubicBezTo>
                <a:cubicBezTo>
                  <a:pt x="3800951" y="290989"/>
                  <a:pt x="3800951" y="294799"/>
                  <a:pt x="3800951" y="298609"/>
                </a:cubicBezTo>
                <a:cubicBezTo>
                  <a:pt x="3800951" y="299561"/>
                  <a:pt x="3800951" y="300514"/>
                  <a:pt x="3800951" y="300514"/>
                </a:cubicBezTo>
                <a:cubicBezTo>
                  <a:pt x="3799999" y="295751"/>
                  <a:pt x="3798094" y="291941"/>
                  <a:pt x="3797141" y="287179"/>
                </a:cubicBezTo>
                <a:cubicBezTo>
                  <a:pt x="3797141" y="286226"/>
                  <a:pt x="3796189" y="285274"/>
                  <a:pt x="3796189" y="285274"/>
                </a:cubicBezTo>
                <a:cubicBezTo>
                  <a:pt x="3796189" y="282416"/>
                  <a:pt x="3796189" y="280511"/>
                  <a:pt x="3796189" y="280511"/>
                </a:cubicBezTo>
                <a:cubicBezTo>
                  <a:pt x="3796189" y="280511"/>
                  <a:pt x="3796189" y="281464"/>
                  <a:pt x="3795236" y="283369"/>
                </a:cubicBezTo>
                <a:cubicBezTo>
                  <a:pt x="3794284" y="279559"/>
                  <a:pt x="3792379" y="275749"/>
                  <a:pt x="3791426" y="271939"/>
                </a:cubicBezTo>
                <a:cubicBezTo>
                  <a:pt x="3790474" y="269081"/>
                  <a:pt x="3789521" y="266224"/>
                  <a:pt x="3788569" y="264319"/>
                </a:cubicBezTo>
                <a:close/>
                <a:moveTo>
                  <a:pt x="3748564" y="364331"/>
                </a:moveTo>
                <a:cubicBezTo>
                  <a:pt x="3748564" y="359569"/>
                  <a:pt x="3748564" y="355759"/>
                  <a:pt x="3748564" y="351949"/>
                </a:cubicBezTo>
                <a:cubicBezTo>
                  <a:pt x="3749516" y="353854"/>
                  <a:pt x="3749516" y="355759"/>
                  <a:pt x="3750469" y="358616"/>
                </a:cubicBezTo>
                <a:cubicBezTo>
                  <a:pt x="3749516" y="359569"/>
                  <a:pt x="3749516" y="361474"/>
                  <a:pt x="3748564" y="364331"/>
                </a:cubicBezTo>
                <a:close/>
                <a:moveTo>
                  <a:pt x="3762851" y="399574"/>
                </a:moveTo>
                <a:cubicBezTo>
                  <a:pt x="3761899" y="401479"/>
                  <a:pt x="3760946" y="403384"/>
                  <a:pt x="3759994" y="405289"/>
                </a:cubicBezTo>
                <a:cubicBezTo>
                  <a:pt x="3759994" y="400526"/>
                  <a:pt x="3760946" y="395764"/>
                  <a:pt x="3760946" y="391954"/>
                </a:cubicBezTo>
                <a:cubicBezTo>
                  <a:pt x="3760946" y="391954"/>
                  <a:pt x="3760946" y="391001"/>
                  <a:pt x="3760946" y="391001"/>
                </a:cubicBezTo>
                <a:cubicBezTo>
                  <a:pt x="3761899" y="392906"/>
                  <a:pt x="3761899" y="394811"/>
                  <a:pt x="3762851" y="396716"/>
                </a:cubicBezTo>
                <a:cubicBezTo>
                  <a:pt x="3763804" y="397669"/>
                  <a:pt x="3762851" y="398621"/>
                  <a:pt x="3762851" y="399574"/>
                </a:cubicBezTo>
                <a:close/>
                <a:moveTo>
                  <a:pt x="3770471" y="290036"/>
                </a:moveTo>
                <a:cubicBezTo>
                  <a:pt x="3772376" y="296704"/>
                  <a:pt x="3773329" y="302419"/>
                  <a:pt x="3775234" y="309086"/>
                </a:cubicBezTo>
                <a:cubicBezTo>
                  <a:pt x="3774281" y="306229"/>
                  <a:pt x="3773329" y="304324"/>
                  <a:pt x="3771424" y="301466"/>
                </a:cubicBezTo>
                <a:cubicBezTo>
                  <a:pt x="3771424" y="300514"/>
                  <a:pt x="3770471" y="300514"/>
                  <a:pt x="3770471" y="299561"/>
                </a:cubicBezTo>
                <a:cubicBezTo>
                  <a:pt x="3770471" y="296704"/>
                  <a:pt x="3770471" y="293846"/>
                  <a:pt x="3770471" y="290989"/>
                </a:cubicBezTo>
                <a:cubicBezTo>
                  <a:pt x="3770471" y="290989"/>
                  <a:pt x="3770471" y="290036"/>
                  <a:pt x="3770471" y="290036"/>
                </a:cubicBezTo>
                <a:close/>
                <a:moveTo>
                  <a:pt x="3769519" y="370046"/>
                </a:moveTo>
                <a:cubicBezTo>
                  <a:pt x="3769519" y="370999"/>
                  <a:pt x="3769519" y="371951"/>
                  <a:pt x="3770471" y="372904"/>
                </a:cubicBezTo>
                <a:cubicBezTo>
                  <a:pt x="3769519" y="370999"/>
                  <a:pt x="3768566" y="369094"/>
                  <a:pt x="3767614" y="366236"/>
                </a:cubicBezTo>
                <a:cubicBezTo>
                  <a:pt x="3767614" y="362426"/>
                  <a:pt x="3767614" y="359569"/>
                  <a:pt x="3767614" y="359569"/>
                </a:cubicBezTo>
                <a:cubicBezTo>
                  <a:pt x="3767614" y="359569"/>
                  <a:pt x="3767614" y="361474"/>
                  <a:pt x="3766661" y="364331"/>
                </a:cubicBezTo>
                <a:cubicBezTo>
                  <a:pt x="3765709" y="363379"/>
                  <a:pt x="3765709" y="361474"/>
                  <a:pt x="3764756" y="360521"/>
                </a:cubicBezTo>
                <a:cubicBezTo>
                  <a:pt x="3764756" y="359569"/>
                  <a:pt x="3764756" y="358616"/>
                  <a:pt x="3764756" y="357664"/>
                </a:cubicBezTo>
                <a:cubicBezTo>
                  <a:pt x="3764756" y="355759"/>
                  <a:pt x="3765709" y="353854"/>
                  <a:pt x="3765709" y="351949"/>
                </a:cubicBezTo>
                <a:cubicBezTo>
                  <a:pt x="3767614" y="358616"/>
                  <a:pt x="3768566" y="364331"/>
                  <a:pt x="3769519" y="370046"/>
                </a:cubicBezTo>
                <a:close/>
                <a:moveTo>
                  <a:pt x="3753326" y="250031"/>
                </a:moveTo>
                <a:cubicBezTo>
                  <a:pt x="3754279" y="245269"/>
                  <a:pt x="3754279" y="241459"/>
                  <a:pt x="3755231" y="236696"/>
                </a:cubicBezTo>
                <a:cubicBezTo>
                  <a:pt x="3755231" y="235744"/>
                  <a:pt x="3755231" y="233839"/>
                  <a:pt x="3756184" y="232886"/>
                </a:cubicBezTo>
                <a:cubicBezTo>
                  <a:pt x="3757136" y="231934"/>
                  <a:pt x="3757136" y="230981"/>
                  <a:pt x="3758089" y="230029"/>
                </a:cubicBezTo>
                <a:cubicBezTo>
                  <a:pt x="3759041" y="232886"/>
                  <a:pt x="3759041" y="234791"/>
                  <a:pt x="3759994" y="237649"/>
                </a:cubicBezTo>
                <a:cubicBezTo>
                  <a:pt x="3762851" y="250984"/>
                  <a:pt x="3766661" y="266224"/>
                  <a:pt x="3769519" y="281464"/>
                </a:cubicBezTo>
                <a:cubicBezTo>
                  <a:pt x="3768566" y="284321"/>
                  <a:pt x="3768566" y="287179"/>
                  <a:pt x="3767614" y="290036"/>
                </a:cubicBezTo>
                <a:cubicBezTo>
                  <a:pt x="3767614" y="290036"/>
                  <a:pt x="3767614" y="290036"/>
                  <a:pt x="3767614" y="290989"/>
                </a:cubicBezTo>
                <a:cubicBezTo>
                  <a:pt x="3762851" y="280511"/>
                  <a:pt x="3757136" y="270986"/>
                  <a:pt x="3752374" y="261461"/>
                </a:cubicBezTo>
                <a:cubicBezTo>
                  <a:pt x="3752374" y="258604"/>
                  <a:pt x="3752374" y="253841"/>
                  <a:pt x="3753326" y="250031"/>
                </a:cubicBezTo>
                <a:close/>
                <a:moveTo>
                  <a:pt x="3748564" y="296704"/>
                </a:moveTo>
                <a:cubicBezTo>
                  <a:pt x="3748564" y="296704"/>
                  <a:pt x="3748564" y="296704"/>
                  <a:pt x="3748564" y="296704"/>
                </a:cubicBezTo>
                <a:cubicBezTo>
                  <a:pt x="3751421" y="301466"/>
                  <a:pt x="3753326" y="307181"/>
                  <a:pt x="3756184" y="313849"/>
                </a:cubicBezTo>
                <a:cubicBezTo>
                  <a:pt x="3756184" y="314801"/>
                  <a:pt x="3757136" y="315754"/>
                  <a:pt x="3757136" y="316706"/>
                </a:cubicBezTo>
                <a:cubicBezTo>
                  <a:pt x="3758089" y="318611"/>
                  <a:pt x="3758089" y="321469"/>
                  <a:pt x="3759041" y="323374"/>
                </a:cubicBezTo>
                <a:cubicBezTo>
                  <a:pt x="3758089" y="325279"/>
                  <a:pt x="3758089" y="328136"/>
                  <a:pt x="3757136" y="330041"/>
                </a:cubicBezTo>
                <a:cubicBezTo>
                  <a:pt x="3756184" y="333851"/>
                  <a:pt x="3755231" y="337661"/>
                  <a:pt x="3754279" y="341471"/>
                </a:cubicBezTo>
                <a:cubicBezTo>
                  <a:pt x="3753326" y="339566"/>
                  <a:pt x="3751421" y="337661"/>
                  <a:pt x="3750469" y="335756"/>
                </a:cubicBezTo>
                <a:cubicBezTo>
                  <a:pt x="3749516" y="333851"/>
                  <a:pt x="3748564" y="332899"/>
                  <a:pt x="3747611" y="331946"/>
                </a:cubicBezTo>
                <a:cubicBezTo>
                  <a:pt x="3748564" y="320516"/>
                  <a:pt x="3748564" y="308134"/>
                  <a:pt x="3748564" y="296704"/>
                </a:cubicBezTo>
                <a:close/>
                <a:moveTo>
                  <a:pt x="3738086" y="273844"/>
                </a:moveTo>
                <a:cubicBezTo>
                  <a:pt x="3738086" y="273844"/>
                  <a:pt x="3738086" y="273844"/>
                  <a:pt x="3738086" y="273844"/>
                </a:cubicBezTo>
                <a:cubicBezTo>
                  <a:pt x="3738086" y="274796"/>
                  <a:pt x="3738086" y="274796"/>
                  <a:pt x="3738086" y="274796"/>
                </a:cubicBezTo>
                <a:cubicBezTo>
                  <a:pt x="3738086" y="273844"/>
                  <a:pt x="3738086" y="273844"/>
                  <a:pt x="3738086" y="273844"/>
                </a:cubicBezTo>
                <a:close/>
                <a:moveTo>
                  <a:pt x="3689509" y="326231"/>
                </a:moveTo>
                <a:cubicBezTo>
                  <a:pt x="3688556" y="328136"/>
                  <a:pt x="3687604" y="330041"/>
                  <a:pt x="3686651" y="331946"/>
                </a:cubicBezTo>
                <a:cubicBezTo>
                  <a:pt x="3686651" y="331946"/>
                  <a:pt x="3686651" y="330994"/>
                  <a:pt x="3685699" y="330994"/>
                </a:cubicBezTo>
                <a:cubicBezTo>
                  <a:pt x="3685699" y="328136"/>
                  <a:pt x="3685699" y="325279"/>
                  <a:pt x="3685699" y="322421"/>
                </a:cubicBezTo>
                <a:cubicBezTo>
                  <a:pt x="3685699" y="319564"/>
                  <a:pt x="3685699" y="316706"/>
                  <a:pt x="3685699" y="313849"/>
                </a:cubicBezTo>
                <a:cubicBezTo>
                  <a:pt x="3686651" y="316706"/>
                  <a:pt x="3688556" y="320516"/>
                  <a:pt x="3689509" y="325279"/>
                </a:cubicBezTo>
                <a:cubicBezTo>
                  <a:pt x="3689509" y="326231"/>
                  <a:pt x="3689509" y="326231"/>
                  <a:pt x="3689509" y="326231"/>
                </a:cubicBezTo>
                <a:close/>
                <a:moveTo>
                  <a:pt x="3716179" y="211931"/>
                </a:moveTo>
                <a:cubicBezTo>
                  <a:pt x="3718084" y="214789"/>
                  <a:pt x="3719036" y="218599"/>
                  <a:pt x="3720941" y="221456"/>
                </a:cubicBezTo>
                <a:cubicBezTo>
                  <a:pt x="3719989" y="224314"/>
                  <a:pt x="3719989" y="227171"/>
                  <a:pt x="3719036" y="230029"/>
                </a:cubicBezTo>
                <a:cubicBezTo>
                  <a:pt x="3719036" y="230981"/>
                  <a:pt x="3719036" y="232886"/>
                  <a:pt x="3718084" y="233839"/>
                </a:cubicBezTo>
                <a:cubicBezTo>
                  <a:pt x="3715226" y="230029"/>
                  <a:pt x="3713321" y="228124"/>
                  <a:pt x="3713321" y="228124"/>
                </a:cubicBezTo>
                <a:cubicBezTo>
                  <a:pt x="3713321" y="228124"/>
                  <a:pt x="3715226" y="230981"/>
                  <a:pt x="3717131" y="235744"/>
                </a:cubicBezTo>
                <a:cubicBezTo>
                  <a:pt x="3716179" y="241459"/>
                  <a:pt x="3715226" y="247174"/>
                  <a:pt x="3714274" y="253841"/>
                </a:cubicBezTo>
                <a:cubicBezTo>
                  <a:pt x="3714274" y="252889"/>
                  <a:pt x="3714274" y="251936"/>
                  <a:pt x="3714274" y="250984"/>
                </a:cubicBezTo>
                <a:cubicBezTo>
                  <a:pt x="3714274" y="246221"/>
                  <a:pt x="3713321" y="242411"/>
                  <a:pt x="3713321" y="238601"/>
                </a:cubicBezTo>
                <a:cubicBezTo>
                  <a:pt x="3713321" y="234791"/>
                  <a:pt x="3713321" y="230981"/>
                  <a:pt x="3713321" y="227171"/>
                </a:cubicBezTo>
                <a:cubicBezTo>
                  <a:pt x="3713321" y="219551"/>
                  <a:pt x="3712369" y="213836"/>
                  <a:pt x="3712369" y="208121"/>
                </a:cubicBezTo>
                <a:cubicBezTo>
                  <a:pt x="3712369" y="207169"/>
                  <a:pt x="3712369" y="206216"/>
                  <a:pt x="3712369" y="205264"/>
                </a:cubicBezTo>
                <a:cubicBezTo>
                  <a:pt x="3713321" y="207169"/>
                  <a:pt x="3714274" y="209074"/>
                  <a:pt x="3716179" y="211931"/>
                </a:cubicBezTo>
                <a:close/>
                <a:moveTo>
                  <a:pt x="3679984" y="236696"/>
                </a:moveTo>
                <a:cubicBezTo>
                  <a:pt x="3681889" y="222409"/>
                  <a:pt x="3683794" y="209074"/>
                  <a:pt x="3684746" y="196691"/>
                </a:cubicBezTo>
                <a:cubicBezTo>
                  <a:pt x="3685699" y="185261"/>
                  <a:pt x="3687604" y="174784"/>
                  <a:pt x="3687604" y="166211"/>
                </a:cubicBezTo>
                <a:cubicBezTo>
                  <a:pt x="3687604" y="161449"/>
                  <a:pt x="3688556" y="157639"/>
                  <a:pt x="3688556" y="154781"/>
                </a:cubicBezTo>
                <a:cubicBezTo>
                  <a:pt x="3690461" y="159544"/>
                  <a:pt x="3694271" y="168116"/>
                  <a:pt x="3699034" y="178594"/>
                </a:cubicBezTo>
                <a:cubicBezTo>
                  <a:pt x="3701891" y="184309"/>
                  <a:pt x="3704749" y="191929"/>
                  <a:pt x="3708559" y="199549"/>
                </a:cubicBezTo>
                <a:cubicBezTo>
                  <a:pt x="3708559" y="201454"/>
                  <a:pt x="3707606" y="204311"/>
                  <a:pt x="3707606" y="207169"/>
                </a:cubicBezTo>
                <a:cubicBezTo>
                  <a:pt x="3706654" y="211931"/>
                  <a:pt x="3705701" y="218599"/>
                  <a:pt x="3704749" y="226219"/>
                </a:cubicBezTo>
                <a:cubicBezTo>
                  <a:pt x="3703796" y="230029"/>
                  <a:pt x="3703796" y="233839"/>
                  <a:pt x="3702844" y="237649"/>
                </a:cubicBezTo>
                <a:cubicBezTo>
                  <a:pt x="3702844" y="241459"/>
                  <a:pt x="3701891" y="246221"/>
                  <a:pt x="3701891" y="250984"/>
                </a:cubicBezTo>
                <a:cubicBezTo>
                  <a:pt x="3700939" y="259556"/>
                  <a:pt x="3700939" y="270034"/>
                  <a:pt x="3700939" y="280511"/>
                </a:cubicBezTo>
                <a:cubicBezTo>
                  <a:pt x="3700939" y="287179"/>
                  <a:pt x="3700939" y="293846"/>
                  <a:pt x="3700939" y="300514"/>
                </a:cubicBezTo>
                <a:cubicBezTo>
                  <a:pt x="3699034" y="293846"/>
                  <a:pt x="3697129" y="290036"/>
                  <a:pt x="3697129" y="290036"/>
                </a:cubicBezTo>
                <a:cubicBezTo>
                  <a:pt x="3697129" y="290036"/>
                  <a:pt x="3698081" y="296704"/>
                  <a:pt x="3699034" y="308134"/>
                </a:cubicBezTo>
                <a:cubicBezTo>
                  <a:pt x="3696176" y="312896"/>
                  <a:pt x="3693319" y="317659"/>
                  <a:pt x="3690461" y="322421"/>
                </a:cubicBezTo>
                <a:cubicBezTo>
                  <a:pt x="3687604" y="317659"/>
                  <a:pt x="3685699" y="313849"/>
                  <a:pt x="3683794" y="310991"/>
                </a:cubicBezTo>
                <a:cubicBezTo>
                  <a:pt x="3683794" y="305276"/>
                  <a:pt x="3683794" y="302419"/>
                  <a:pt x="3683794" y="302419"/>
                </a:cubicBezTo>
                <a:cubicBezTo>
                  <a:pt x="3683794" y="302419"/>
                  <a:pt x="3683794" y="304324"/>
                  <a:pt x="3682841" y="308134"/>
                </a:cubicBezTo>
                <a:cubicBezTo>
                  <a:pt x="3680936" y="304324"/>
                  <a:pt x="3679031" y="302419"/>
                  <a:pt x="3679031" y="302419"/>
                </a:cubicBezTo>
                <a:cubicBezTo>
                  <a:pt x="3679031" y="302419"/>
                  <a:pt x="3679984" y="305276"/>
                  <a:pt x="3681889" y="310991"/>
                </a:cubicBezTo>
                <a:cubicBezTo>
                  <a:pt x="3680936" y="313849"/>
                  <a:pt x="3680936" y="318611"/>
                  <a:pt x="3679984" y="323374"/>
                </a:cubicBezTo>
                <a:cubicBezTo>
                  <a:pt x="3677126" y="317659"/>
                  <a:pt x="3675221" y="311944"/>
                  <a:pt x="3672364" y="307181"/>
                </a:cubicBezTo>
                <a:cubicBezTo>
                  <a:pt x="3674269" y="300514"/>
                  <a:pt x="3676174" y="294799"/>
                  <a:pt x="3677126" y="289084"/>
                </a:cubicBezTo>
                <a:cubicBezTo>
                  <a:pt x="3679031" y="283369"/>
                  <a:pt x="3680936" y="277654"/>
                  <a:pt x="3681889" y="272891"/>
                </a:cubicBezTo>
                <a:cubicBezTo>
                  <a:pt x="3683794" y="268129"/>
                  <a:pt x="3685699" y="264319"/>
                  <a:pt x="3686651" y="260509"/>
                </a:cubicBezTo>
                <a:cubicBezTo>
                  <a:pt x="3690461" y="253841"/>
                  <a:pt x="3692366" y="250031"/>
                  <a:pt x="3692366" y="250031"/>
                </a:cubicBezTo>
                <a:cubicBezTo>
                  <a:pt x="3692366" y="250031"/>
                  <a:pt x="3689509" y="252889"/>
                  <a:pt x="3683794" y="258604"/>
                </a:cubicBezTo>
                <a:cubicBezTo>
                  <a:pt x="3680936" y="261461"/>
                  <a:pt x="3678079" y="265271"/>
                  <a:pt x="3675221" y="270034"/>
                </a:cubicBezTo>
                <a:cubicBezTo>
                  <a:pt x="3674269" y="271939"/>
                  <a:pt x="3673316" y="273844"/>
                  <a:pt x="3671411" y="275749"/>
                </a:cubicBezTo>
                <a:cubicBezTo>
                  <a:pt x="3677126" y="261461"/>
                  <a:pt x="3679031" y="248126"/>
                  <a:pt x="3679984" y="236696"/>
                </a:cubicBezTo>
                <a:close/>
                <a:moveTo>
                  <a:pt x="3678079" y="342424"/>
                </a:moveTo>
                <a:cubicBezTo>
                  <a:pt x="3678079" y="344329"/>
                  <a:pt x="3677126" y="346234"/>
                  <a:pt x="3677126" y="349091"/>
                </a:cubicBezTo>
                <a:cubicBezTo>
                  <a:pt x="3677126" y="347186"/>
                  <a:pt x="3676174" y="345281"/>
                  <a:pt x="3676174" y="343376"/>
                </a:cubicBezTo>
                <a:cubicBezTo>
                  <a:pt x="3675221" y="340519"/>
                  <a:pt x="3675221" y="337661"/>
                  <a:pt x="3674269" y="335756"/>
                </a:cubicBezTo>
                <a:cubicBezTo>
                  <a:pt x="3675221" y="337661"/>
                  <a:pt x="3676174" y="340519"/>
                  <a:pt x="3678079" y="342424"/>
                </a:cubicBezTo>
                <a:close/>
                <a:moveTo>
                  <a:pt x="3664744" y="355759"/>
                </a:moveTo>
                <a:cubicBezTo>
                  <a:pt x="3664744" y="357664"/>
                  <a:pt x="3664744" y="360521"/>
                  <a:pt x="3664744" y="362426"/>
                </a:cubicBezTo>
                <a:cubicBezTo>
                  <a:pt x="3664744" y="365284"/>
                  <a:pt x="3663791" y="368141"/>
                  <a:pt x="3663791" y="371951"/>
                </a:cubicBezTo>
                <a:cubicBezTo>
                  <a:pt x="3663791" y="371951"/>
                  <a:pt x="3663791" y="371951"/>
                  <a:pt x="3663791" y="371951"/>
                </a:cubicBezTo>
                <a:cubicBezTo>
                  <a:pt x="3663791" y="370046"/>
                  <a:pt x="3662839" y="368141"/>
                  <a:pt x="3662839" y="367189"/>
                </a:cubicBezTo>
                <a:cubicBezTo>
                  <a:pt x="3662839" y="367189"/>
                  <a:pt x="3662839" y="367189"/>
                  <a:pt x="3662839" y="366236"/>
                </a:cubicBezTo>
                <a:cubicBezTo>
                  <a:pt x="3663791" y="363379"/>
                  <a:pt x="3664744" y="359569"/>
                  <a:pt x="3664744" y="355759"/>
                </a:cubicBezTo>
                <a:close/>
                <a:moveTo>
                  <a:pt x="3603784" y="369094"/>
                </a:moveTo>
                <a:cubicBezTo>
                  <a:pt x="3603784" y="367189"/>
                  <a:pt x="3602831" y="365284"/>
                  <a:pt x="3602831" y="363379"/>
                </a:cubicBezTo>
                <a:cubicBezTo>
                  <a:pt x="3603784" y="359569"/>
                  <a:pt x="3604736" y="355759"/>
                  <a:pt x="3605689" y="352901"/>
                </a:cubicBezTo>
                <a:cubicBezTo>
                  <a:pt x="3605689" y="351949"/>
                  <a:pt x="3606641" y="350996"/>
                  <a:pt x="3606641" y="350044"/>
                </a:cubicBezTo>
                <a:cubicBezTo>
                  <a:pt x="3606641" y="350996"/>
                  <a:pt x="3607594" y="351949"/>
                  <a:pt x="3607594" y="352901"/>
                </a:cubicBezTo>
                <a:lnTo>
                  <a:pt x="3607594" y="353854"/>
                </a:lnTo>
                <a:cubicBezTo>
                  <a:pt x="3605689" y="358616"/>
                  <a:pt x="3604736" y="364331"/>
                  <a:pt x="3603784" y="369094"/>
                </a:cubicBezTo>
                <a:close/>
                <a:moveTo>
                  <a:pt x="3612356" y="329089"/>
                </a:moveTo>
                <a:cubicBezTo>
                  <a:pt x="3612356" y="329089"/>
                  <a:pt x="3611404" y="328136"/>
                  <a:pt x="3611404" y="327184"/>
                </a:cubicBezTo>
                <a:cubicBezTo>
                  <a:pt x="3611404" y="325279"/>
                  <a:pt x="3611404" y="323374"/>
                  <a:pt x="3610451" y="321469"/>
                </a:cubicBezTo>
                <a:cubicBezTo>
                  <a:pt x="3611404" y="322421"/>
                  <a:pt x="3612356" y="323374"/>
                  <a:pt x="3613309" y="324326"/>
                </a:cubicBezTo>
                <a:cubicBezTo>
                  <a:pt x="3613309" y="326231"/>
                  <a:pt x="3612356" y="327184"/>
                  <a:pt x="3612356" y="329089"/>
                </a:cubicBezTo>
                <a:close/>
                <a:moveTo>
                  <a:pt x="3633311" y="366236"/>
                </a:moveTo>
                <a:cubicBezTo>
                  <a:pt x="3632359" y="363379"/>
                  <a:pt x="3630454" y="361474"/>
                  <a:pt x="3629501" y="358616"/>
                </a:cubicBezTo>
                <a:cubicBezTo>
                  <a:pt x="3629501" y="357664"/>
                  <a:pt x="3629501" y="355759"/>
                  <a:pt x="3629501" y="354806"/>
                </a:cubicBezTo>
                <a:cubicBezTo>
                  <a:pt x="3631406" y="357664"/>
                  <a:pt x="3632359" y="361474"/>
                  <a:pt x="3633311" y="366236"/>
                </a:cubicBezTo>
                <a:cubicBezTo>
                  <a:pt x="3633311" y="366236"/>
                  <a:pt x="3634264" y="366236"/>
                  <a:pt x="3633311" y="366236"/>
                </a:cubicBezTo>
                <a:cubicBezTo>
                  <a:pt x="3634264" y="366236"/>
                  <a:pt x="3633311" y="366236"/>
                  <a:pt x="3633311" y="366236"/>
                </a:cubicBezTo>
                <a:close/>
                <a:moveTo>
                  <a:pt x="3632359" y="331946"/>
                </a:moveTo>
                <a:cubicBezTo>
                  <a:pt x="3633311" y="336709"/>
                  <a:pt x="3634264" y="342424"/>
                  <a:pt x="3635216" y="348139"/>
                </a:cubicBezTo>
                <a:cubicBezTo>
                  <a:pt x="3634264" y="346234"/>
                  <a:pt x="3632359" y="343376"/>
                  <a:pt x="3631406" y="341471"/>
                </a:cubicBezTo>
                <a:cubicBezTo>
                  <a:pt x="3631406" y="337661"/>
                  <a:pt x="3631406" y="334804"/>
                  <a:pt x="3632359" y="331946"/>
                </a:cubicBezTo>
                <a:close/>
                <a:moveTo>
                  <a:pt x="3618071" y="270034"/>
                </a:moveTo>
                <a:cubicBezTo>
                  <a:pt x="3621881" y="261461"/>
                  <a:pt x="3624739" y="252889"/>
                  <a:pt x="3628549" y="246221"/>
                </a:cubicBezTo>
                <a:cubicBezTo>
                  <a:pt x="3629501" y="244316"/>
                  <a:pt x="3629501" y="243364"/>
                  <a:pt x="3630454" y="242411"/>
                </a:cubicBezTo>
                <a:cubicBezTo>
                  <a:pt x="3629501" y="249079"/>
                  <a:pt x="3627596" y="256699"/>
                  <a:pt x="3625691" y="265271"/>
                </a:cubicBezTo>
                <a:cubicBezTo>
                  <a:pt x="3623786" y="267176"/>
                  <a:pt x="3620929" y="269081"/>
                  <a:pt x="3618071" y="271939"/>
                </a:cubicBezTo>
                <a:cubicBezTo>
                  <a:pt x="3618071" y="270986"/>
                  <a:pt x="3618071" y="270034"/>
                  <a:pt x="3618071" y="270034"/>
                </a:cubicBezTo>
                <a:close/>
                <a:moveTo>
                  <a:pt x="3601879" y="310039"/>
                </a:moveTo>
                <a:cubicBezTo>
                  <a:pt x="3603784" y="306229"/>
                  <a:pt x="3604736" y="302419"/>
                  <a:pt x="3606641" y="298609"/>
                </a:cubicBezTo>
                <a:cubicBezTo>
                  <a:pt x="3609499" y="291941"/>
                  <a:pt x="3612356" y="285274"/>
                  <a:pt x="3615214" y="278606"/>
                </a:cubicBezTo>
                <a:cubicBezTo>
                  <a:pt x="3617119" y="276701"/>
                  <a:pt x="3619024" y="273844"/>
                  <a:pt x="3619976" y="271939"/>
                </a:cubicBezTo>
                <a:cubicBezTo>
                  <a:pt x="3621881" y="270034"/>
                  <a:pt x="3623786" y="268129"/>
                  <a:pt x="3625691" y="266224"/>
                </a:cubicBezTo>
                <a:cubicBezTo>
                  <a:pt x="3625691" y="268129"/>
                  <a:pt x="3624739" y="269081"/>
                  <a:pt x="3624739" y="270986"/>
                </a:cubicBezTo>
                <a:cubicBezTo>
                  <a:pt x="3621881" y="282416"/>
                  <a:pt x="3619976" y="295751"/>
                  <a:pt x="3617119" y="309086"/>
                </a:cubicBezTo>
                <a:cubicBezTo>
                  <a:pt x="3616166" y="312896"/>
                  <a:pt x="3615214" y="317659"/>
                  <a:pt x="3614261" y="322421"/>
                </a:cubicBezTo>
                <a:cubicBezTo>
                  <a:pt x="3613309" y="321469"/>
                  <a:pt x="3612356" y="320516"/>
                  <a:pt x="3611404" y="320516"/>
                </a:cubicBezTo>
                <a:cubicBezTo>
                  <a:pt x="3610451" y="312896"/>
                  <a:pt x="3610451" y="306229"/>
                  <a:pt x="3609499" y="298609"/>
                </a:cubicBezTo>
                <a:cubicBezTo>
                  <a:pt x="3609499" y="305276"/>
                  <a:pt x="3608546" y="311944"/>
                  <a:pt x="3608546" y="318611"/>
                </a:cubicBezTo>
                <a:cubicBezTo>
                  <a:pt x="3607594" y="318611"/>
                  <a:pt x="3606641" y="317659"/>
                  <a:pt x="3606641" y="317659"/>
                </a:cubicBezTo>
                <a:cubicBezTo>
                  <a:pt x="3607594" y="318611"/>
                  <a:pt x="3608546" y="318611"/>
                  <a:pt x="3608546" y="319564"/>
                </a:cubicBezTo>
                <a:cubicBezTo>
                  <a:pt x="3608546" y="320516"/>
                  <a:pt x="3608546" y="321469"/>
                  <a:pt x="3608546" y="322421"/>
                </a:cubicBezTo>
                <a:cubicBezTo>
                  <a:pt x="3606641" y="318611"/>
                  <a:pt x="3604736" y="315754"/>
                  <a:pt x="3602831" y="312896"/>
                </a:cubicBezTo>
                <a:cubicBezTo>
                  <a:pt x="3601879" y="310991"/>
                  <a:pt x="3601879" y="310039"/>
                  <a:pt x="3601879" y="310039"/>
                </a:cubicBezTo>
                <a:close/>
                <a:moveTo>
                  <a:pt x="3600926" y="335756"/>
                </a:moveTo>
                <a:cubicBezTo>
                  <a:pt x="3601879" y="339566"/>
                  <a:pt x="3603784" y="342424"/>
                  <a:pt x="3604736" y="346234"/>
                </a:cubicBezTo>
                <a:cubicBezTo>
                  <a:pt x="3603784" y="348139"/>
                  <a:pt x="3602831" y="350044"/>
                  <a:pt x="3601879" y="351949"/>
                </a:cubicBezTo>
                <a:cubicBezTo>
                  <a:pt x="3601879" y="351949"/>
                  <a:pt x="3601879" y="352901"/>
                  <a:pt x="3600926" y="352901"/>
                </a:cubicBezTo>
                <a:cubicBezTo>
                  <a:pt x="3600926" y="350044"/>
                  <a:pt x="3599974" y="348139"/>
                  <a:pt x="3599974" y="345281"/>
                </a:cubicBezTo>
                <a:cubicBezTo>
                  <a:pt x="3599974" y="342424"/>
                  <a:pt x="3600926" y="338614"/>
                  <a:pt x="3600926" y="335756"/>
                </a:cubicBezTo>
                <a:close/>
                <a:moveTo>
                  <a:pt x="3556159" y="342424"/>
                </a:moveTo>
                <a:cubicBezTo>
                  <a:pt x="3556159" y="335756"/>
                  <a:pt x="3557111" y="330041"/>
                  <a:pt x="3557111" y="324326"/>
                </a:cubicBezTo>
                <a:cubicBezTo>
                  <a:pt x="3557111" y="325279"/>
                  <a:pt x="3558064" y="327184"/>
                  <a:pt x="3558064" y="328136"/>
                </a:cubicBezTo>
                <a:cubicBezTo>
                  <a:pt x="3558064" y="330041"/>
                  <a:pt x="3559016" y="331946"/>
                  <a:pt x="3559016" y="333851"/>
                </a:cubicBezTo>
                <a:cubicBezTo>
                  <a:pt x="3559016" y="333851"/>
                  <a:pt x="3559016" y="334804"/>
                  <a:pt x="3559016" y="334804"/>
                </a:cubicBezTo>
                <a:cubicBezTo>
                  <a:pt x="3558064" y="337661"/>
                  <a:pt x="3557111" y="339566"/>
                  <a:pt x="3556159" y="342424"/>
                </a:cubicBezTo>
                <a:close/>
                <a:moveTo>
                  <a:pt x="3559969" y="279559"/>
                </a:moveTo>
                <a:cubicBezTo>
                  <a:pt x="3559016" y="277654"/>
                  <a:pt x="3559016" y="276701"/>
                  <a:pt x="3559016" y="274796"/>
                </a:cubicBezTo>
                <a:cubicBezTo>
                  <a:pt x="3559969" y="275749"/>
                  <a:pt x="3560921" y="275749"/>
                  <a:pt x="3561874" y="276701"/>
                </a:cubicBezTo>
                <a:cubicBezTo>
                  <a:pt x="3563779" y="277654"/>
                  <a:pt x="3564731" y="278606"/>
                  <a:pt x="3566636" y="280511"/>
                </a:cubicBezTo>
                <a:cubicBezTo>
                  <a:pt x="3565684" y="282416"/>
                  <a:pt x="3563779" y="284321"/>
                  <a:pt x="3562826" y="287179"/>
                </a:cubicBezTo>
                <a:cubicBezTo>
                  <a:pt x="3561874" y="285274"/>
                  <a:pt x="3560921" y="282416"/>
                  <a:pt x="3559969" y="279559"/>
                </a:cubicBezTo>
                <a:close/>
                <a:moveTo>
                  <a:pt x="3571399" y="287179"/>
                </a:moveTo>
                <a:cubicBezTo>
                  <a:pt x="3571399" y="294799"/>
                  <a:pt x="3571399" y="303371"/>
                  <a:pt x="3571399" y="311944"/>
                </a:cubicBezTo>
                <a:cubicBezTo>
                  <a:pt x="3570446" y="312896"/>
                  <a:pt x="3570446" y="313849"/>
                  <a:pt x="3569494" y="314801"/>
                </a:cubicBezTo>
                <a:cubicBezTo>
                  <a:pt x="3567589" y="307181"/>
                  <a:pt x="3565684" y="299561"/>
                  <a:pt x="3562826" y="292894"/>
                </a:cubicBezTo>
                <a:cubicBezTo>
                  <a:pt x="3563779" y="289084"/>
                  <a:pt x="3565684" y="285274"/>
                  <a:pt x="3566636" y="282416"/>
                </a:cubicBezTo>
                <a:cubicBezTo>
                  <a:pt x="3568541" y="283369"/>
                  <a:pt x="3570446" y="284321"/>
                  <a:pt x="3571399" y="287179"/>
                </a:cubicBezTo>
                <a:cubicBezTo>
                  <a:pt x="3571399" y="286226"/>
                  <a:pt x="3571399" y="286226"/>
                  <a:pt x="3571399" y="287179"/>
                </a:cubicBezTo>
                <a:close/>
                <a:moveTo>
                  <a:pt x="3571399" y="281464"/>
                </a:moveTo>
                <a:cubicBezTo>
                  <a:pt x="3570446" y="280511"/>
                  <a:pt x="3569494" y="280511"/>
                  <a:pt x="3568541" y="279559"/>
                </a:cubicBezTo>
                <a:cubicBezTo>
                  <a:pt x="3568541" y="279559"/>
                  <a:pt x="3568541" y="279559"/>
                  <a:pt x="3568541" y="279559"/>
                </a:cubicBezTo>
                <a:cubicBezTo>
                  <a:pt x="3570446" y="276701"/>
                  <a:pt x="3571399" y="274796"/>
                  <a:pt x="3571399" y="273844"/>
                </a:cubicBezTo>
                <a:cubicBezTo>
                  <a:pt x="3571399" y="276701"/>
                  <a:pt x="3571399" y="279559"/>
                  <a:pt x="3571399" y="281464"/>
                </a:cubicBezTo>
                <a:close/>
                <a:moveTo>
                  <a:pt x="3567589" y="250031"/>
                </a:moveTo>
                <a:cubicBezTo>
                  <a:pt x="3568541" y="254794"/>
                  <a:pt x="3569494" y="260509"/>
                  <a:pt x="3570446" y="265271"/>
                </a:cubicBezTo>
                <a:cubicBezTo>
                  <a:pt x="3570446" y="267176"/>
                  <a:pt x="3571399" y="270034"/>
                  <a:pt x="3571399" y="271939"/>
                </a:cubicBezTo>
                <a:cubicBezTo>
                  <a:pt x="3571399" y="271939"/>
                  <a:pt x="3571399" y="272891"/>
                  <a:pt x="3571399" y="272891"/>
                </a:cubicBezTo>
                <a:cubicBezTo>
                  <a:pt x="3571399" y="272891"/>
                  <a:pt x="3569494" y="274796"/>
                  <a:pt x="3567589" y="277654"/>
                </a:cubicBezTo>
                <a:cubicBezTo>
                  <a:pt x="3567589" y="277654"/>
                  <a:pt x="3567589" y="277654"/>
                  <a:pt x="3567589" y="277654"/>
                </a:cubicBezTo>
                <a:cubicBezTo>
                  <a:pt x="3565684" y="276701"/>
                  <a:pt x="3563779" y="274796"/>
                  <a:pt x="3561874" y="274796"/>
                </a:cubicBezTo>
                <a:cubicBezTo>
                  <a:pt x="3559969" y="273844"/>
                  <a:pt x="3559016" y="273844"/>
                  <a:pt x="3558064" y="272891"/>
                </a:cubicBezTo>
                <a:cubicBezTo>
                  <a:pt x="3557111" y="269081"/>
                  <a:pt x="3555206" y="264319"/>
                  <a:pt x="3554254" y="260509"/>
                </a:cubicBezTo>
                <a:cubicBezTo>
                  <a:pt x="3555206" y="259556"/>
                  <a:pt x="3555206" y="258604"/>
                  <a:pt x="3556159" y="257651"/>
                </a:cubicBezTo>
                <a:cubicBezTo>
                  <a:pt x="3559969" y="251936"/>
                  <a:pt x="3562826" y="247174"/>
                  <a:pt x="3566636" y="243364"/>
                </a:cubicBezTo>
                <a:cubicBezTo>
                  <a:pt x="3567589" y="246221"/>
                  <a:pt x="3567589" y="248126"/>
                  <a:pt x="3567589" y="250031"/>
                </a:cubicBezTo>
                <a:close/>
                <a:moveTo>
                  <a:pt x="3561874" y="229076"/>
                </a:moveTo>
                <a:cubicBezTo>
                  <a:pt x="3561874" y="228124"/>
                  <a:pt x="3562826" y="228124"/>
                  <a:pt x="3562826" y="227171"/>
                </a:cubicBezTo>
                <a:cubicBezTo>
                  <a:pt x="3563779" y="230029"/>
                  <a:pt x="3563779" y="232886"/>
                  <a:pt x="3564731" y="235744"/>
                </a:cubicBezTo>
                <a:cubicBezTo>
                  <a:pt x="3564731" y="236696"/>
                  <a:pt x="3564731" y="237649"/>
                  <a:pt x="3565684" y="238601"/>
                </a:cubicBezTo>
                <a:cubicBezTo>
                  <a:pt x="3561874" y="241459"/>
                  <a:pt x="3557111" y="246221"/>
                  <a:pt x="3552349" y="251936"/>
                </a:cubicBezTo>
                <a:cubicBezTo>
                  <a:pt x="3552349" y="250031"/>
                  <a:pt x="3551396" y="248126"/>
                  <a:pt x="3551396" y="247174"/>
                </a:cubicBezTo>
                <a:cubicBezTo>
                  <a:pt x="3555206" y="241459"/>
                  <a:pt x="3558064" y="234791"/>
                  <a:pt x="3561874" y="229076"/>
                </a:cubicBezTo>
                <a:close/>
                <a:moveTo>
                  <a:pt x="3551396" y="293846"/>
                </a:moveTo>
                <a:cubicBezTo>
                  <a:pt x="3552349" y="298609"/>
                  <a:pt x="3553301" y="303371"/>
                  <a:pt x="3554254" y="307181"/>
                </a:cubicBezTo>
                <a:cubicBezTo>
                  <a:pt x="3553301" y="311944"/>
                  <a:pt x="3551396" y="315754"/>
                  <a:pt x="3550444" y="321469"/>
                </a:cubicBezTo>
                <a:cubicBezTo>
                  <a:pt x="3549491" y="325279"/>
                  <a:pt x="3548539" y="329089"/>
                  <a:pt x="3547586" y="333851"/>
                </a:cubicBezTo>
                <a:cubicBezTo>
                  <a:pt x="3547586" y="332899"/>
                  <a:pt x="3546634" y="332899"/>
                  <a:pt x="3546634" y="331946"/>
                </a:cubicBezTo>
                <a:cubicBezTo>
                  <a:pt x="3545681" y="330041"/>
                  <a:pt x="3544729" y="329089"/>
                  <a:pt x="3543776" y="327184"/>
                </a:cubicBezTo>
                <a:cubicBezTo>
                  <a:pt x="3544729" y="319564"/>
                  <a:pt x="3544729" y="312896"/>
                  <a:pt x="3544729" y="306229"/>
                </a:cubicBezTo>
                <a:cubicBezTo>
                  <a:pt x="3545681" y="299561"/>
                  <a:pt x="3546634" y="292894"/>
                  <a:pt x="3547586" y="286226"/>
                </a:cubicBezTo>
                <a:cubicBezTo>
                  <a:pt x="3547586" y="283369"/>
                  <a:pt x="3548539" y="279559"/>
                  <a:pt x="3548539" y="276701"/>
                </a:cubicBezTo>
                <a:cubicBezTo>
                  <a:pt x="3548539" y="282416"/>
                  <a:pt x="3550444" y="288131"/>
                  <a:pt x="3551396" y="293846"/>
                </a:cubicBezTo>
                <a:close/>
                <a:moveTo>
                  <a:pt x="3543776" y="191929"/>
                </a:moveTo>
                <a:cubicBezTo>
                  <a:pt x="3545681" y="187166"/>
                  <a:pt x="3547586" y="183356"/>
                  <a:pt x="3549491" y="180499"/>
                </a:cubicBezTo>
                <a:cubicBezTo>
                  <a:pt x="3549491" y="181451"/>
                  <a:pt x="3549491" y="183356"/>
                  <a:pt x="3548539" y="185261"/>
                </a:cubicBezTo>
                <a:cubicBezTo>
                  <a:pt x="3547586" y="192881"/>
                  <a:pt x="3546634" y="201454"/>
                  <a:pt x="3544729" y="211931"/>
                </a:cubicBezTo>
                <a:cubicBezTo>
                  <a:pt x="3544729" y="213836"/>
                  <a:pt x="3543776" y="215741"/>
                  <a:pt x="3543776" y="217646"/>
                </a:cubicBezTo>
                <a:cubicBezTo>
                  <a:pt x="3541871" y="210026"/>
                  <a:pt x="3539966" y="204311"/>
                  <a:pt x="3539014" y="200501"/>
                </a:cubicBezTo>
                <a:cubicBezTo>
                  <a:pt x="3540919" y="196691"/>
                  <a:pt x="3541871" y="194786"/>
                  <a:pt x="3543776" y="191929"/>
                </a:cubicBezTo>
                <a:close/>
                <a:moveTo>
                  <a:pt x="3530441" y="217646"/>
                </a:moveTo>
                <a:cubicBezTo>
                  <a:pt x="3533299" y="211931"/>
                  <a:pt x="3536156" y="206216"/>
                  <a:pt x="3539014" y="201454"/>
                </a:cubicBezTo>
                <a:cubicBezTo>
                  <a:pt x="3539014" y="205264"/>
                  <a:pt x="3539966" y="210979"/>
                  <a:pt x="3540919" y="217646"/>
                </a:cubicBezTo>
                <a:cubicBezTo>
                  <a:pt x="3540919" y="221456"/>
                  <a:pt x="3541871" y="226219"/>
                  <a:pt x="3542824" y="231934"/>
                </a:cubicBezTo>
                <a:cubicBezTo>
                  <a:pt x="3541871" y="234791"/>
                  <a:pt x="3541871" y="237649"/>
                  <a:pt x="3540919" y="240506"/>
                </a:cubicBezTo>
                <a:cubicBezTo>
                  <a:pt x="3537109" y="246221"/>
                  <a:pt x="3532346" y="252889"/>
                  <a:pt x="3528536" y="259556"/>
                </a:cubicBezTo>
                <a:cubicBezTo>
                  <a:pt x="3528536" y="258604"/>
                  <a:pt x="3528536" y="257651"/>
                  <a:pt x="3528536" y="257651"/>
                </a:cubicBezTo>
                <a:cubicBezTo>
                  <a:pt x="3528536" y="251936"/>
                  <a:pt x="3528536" y="246221"/>
                  <a:pt x="3527584" y="240506"/>
                </a:cubicBezTo>
                <a:cubicBezTo>
                  <a:pt x="3527584" y="236696"/>
                  <a:pt x="3526631" y="232886"/>
                  <a:pt x="3526631" y="229076"/>
                </a:cubicBezTo>
                <a:cubicBezTo>
                  <a:pt x="3527584" y="224314"/>
                  <a:pt x="3528536" y="220504"/>
                  <a:pt x="3530441" y="217646"/>
                </a:cubicBezTo>
                <a:close/>
                <a:moveTo>
                  <a:pt x="3490436" y="321469"/>
                </a:moveTo>
                <a:cubicBezTo>
                  <a:pt x="3490436" y="320516"/>
                  <a:pt x="3490436" y="318611"/>
                  <a:pt x="3490436" y="317659"/>
                </a:cubicBezTo>
                <a:cubicBezTo>
                  <a:pt x="3490436" y="318611"/>
                  <a:pt x="3491389" y="319564"/>
                  <a:pt x="3491389" y="319564"/>
                </a:cubicBezTo>
                <a:cubicBezTo>
                  <a:pt x="3491389" y="320516"/>
                  <a:pt x="3491389" y="320516"/>
                  <a:pt x="3490436" y="321469"/>
                </a:cubicBezTo>
                <a:close/>
                <a:moveTo>
                  <a:pt x="3514249" y="250984"/>
                </a:moveTo>
                <a:cubicBezTo>
                  <a:pt x="3515201" y="249079"/>
                  <a:pt x="3516154" y="247174"/>
                  <a:pt x="3516154" y="246221"/>
                </a:cubicBezTo>
                <a:cubicBezTo>
                  <a:pt x="3516154" y="250031"/>
                  <a:pt x="3516154" y="253841"/>
                  <a:pt x="3515201" y="257651"/>
                </a:cubicBezTo>
                <a:cubicBezTo>
                  <a:pt x="3515201" y="261461"/>
                  <a:pt x="3514249" y="266224"/>
                  <a:pt x="3514249" y="270986"/>
                </a:cubicBezTo>
                <a:cubicBezTo>
                  <a:pt x="3513296" y="267176"/>
                  <a:pt x="3511391" y="263366"/>
                  <a:pt x="3509486" y="259556"/>
                </a:cubicBezTo>
                <a:cubicBezTo>
                  <a:pt x="3512344" y="255746"/>
                  <a:pt x="3513296" y="252889"/>
                  <a:pt x="3514249" y="250984"/>
                </a:cubicBezTo>
                <a:close/>
                <a:moveTo>
                  <a:pt x="3504724" y="271939"/>
                </a:moveTo>
                <a:cubicBezTo>
                  <a:pt x="3504724" y="272891"/>
                  <a:pt x="3505676" y="273844"/>
                  <a:pt x="3505676" y="274796"/>
                </a:cubicBezTo>
                <a:cubicBezTo>
                  <a:pt x="3506629" y="279559"/>
                  <a:pt x="3508534" y="283369"/>
                  <a:pt x="3509486" y="288131"/>
                </a:cubicBezTo>
                <a:cubicBezTo>
                  <a:pt x="3508534" y="290036"/>
                  <a:pt x="3507581" y="291941"/>
                  <a:pt x="3505676" y="293846"/>
                </a:cubicBezTo>
                <a:cubicBezTo>
                  <a:pt x="3505676" y="290036"/>
                  <a:pt x="3504724" y="286226"/>
                  <a:pt x="3504724" y="282416"/>
                </a:cubicBezTo>
                <a:cubicBezTo>
                  <a:pt x="3504724" y="279559"/>
                  <a:pt x="3504724" y="275749"/>
                  <a:pt x="3504724" y="271939"/>
                </a:cubicBezTo>
                <a:cubicBezTo>
                  <a:pt x="3504724" y="272891"/>
                  <a:pt x="3504724" y="272891"/>
                  <a:pt x="3504724" y="271939"/>
                </a:cubicBezTo>
                <a:close/>
                <a:moveTo>
                  <a:pt x="3501866" y="398621"/>
                </a:moveTo>
                <a:cubicBezTo>
                  <a:pt x="3499961" y="389096"/>
                  <a:pt x="3497104" y="380524"/>
                  <a:pt x="3495199" y="371951"/>
                </a:cubicBezTo>
                <a:cubicBezTo>
                  <a:pt x="3495199" y="370999"/>
                  <a:pt x="3494246" y="370046"/>
                  <a:pt x="3494246" y="369094"/>
                </a:cubicBezTo>
                <a:cubicBezTo>
                  <a:pt x="3496151" y="365284"/>
                  <a:pt x="3498056" y="361474"/>
                  <a:pt x="3499961" y="357664"/>
                </a:cubicBezTo>
                <a:cubicBezTo>
                  <a:pt x="3500914" y="370999"/>
                  <a:pt x="3500914" y="384334"/>
                  <a:pt x="3501866" y="398621"/>
                </a:cubicBezTo>
                <a:close/>
                <a:moveTo>
                  <a:pt x="3496151" y="290036"/>
                </a:moveTo>
                <a:cubicBezTo>
                  <a:pt x="3497104" y="288131"/>
                  <a:pt x="3498056" y="286226"/>
                  <a:pt x="3499009" y="284321"/>
                </a:cubicBezTo>
                <a:cubicBezTo>
                  <a:pt x="3499009" y="288131"/>
                  <a:pt x="3499009" y="291941"/>
                  <a:pt x="3499009" y="295751"/>
                </a:cubicBezTo>
                <a:cubicBezTo>
                  <a:pt x="3498056" y="293846"/>
                  <a:pt x="3497104" y="291941"/>
                  <a:pt x="3496151" y="290036"/>
                </a:cubicBezTo>
                <a:close/>
                <a:moveTo>
                  <a:pt x="3496151" y="252889"/>
                </a:moveTo>
                <a:cubicBezTo>
                  <a:pt x="3496151" y="250984"/>
                  <a:pt x="3496151" y="249079"/>
                  <a:pt x="3496151" y="247174"/>
                </a:cubicBezTo>
                <a:cubicBezTo>
                  <a:pt x="3497104" y="250031"/>
                  <a:pt x="3498056" y="252889"/>
                  <a:pt x="3499009" y="254794"/>
                </a:cubicBezTo>
                <a:cubicBezTo>
                  <a:pt x="3498056" y="256699"/>
                  <a:pt x="3496151" y="258604"/>
                  <a:pt x="3495199" y="261461"/>
                </a:cubicBezTo>
                <a:cubicBezTo>
                  <a:pt x="3495199" y="258604"/>
                  <a:pt x="3496151" y="255746"/>
                  <a:pt x="3496151" y="252889"/>
                </a:cubicBezTo>
                <a:close/>
                <a:moveTo>
                  <a:pt x="3481864" y="205264"/>
                </a:moveTo>
                <a:cubicBezTo>
                  <a:pt x="3484721" y="212884"/>
                  <a:pt x="3488531" y="220504"/>
                  <a:pt x="3491389" y="230029"/>
                </a:cubicBezTo>
                <a:cubicBezTo>
                  <a:pt x="3492341" y="233839"/>
                  <a:pt x="3494246" y="238601"/>
                  <a:pt x="3495199" y="243364"/>
                </a:cubicBezTo>
                <a:cubicBezTo>
                  <a:pt x="3494246" y="245269"/>
                  <a:pt x="3493294" y="248126"/>
                  <a:pt x="3492341" y="251936"/>
                </a:cubicBezTo>
                <a:cubicBezTo>
                  <a:pt x="3491389" y="256699"/>
                  <a:pt x="3489484" y="261461"/>
                  <a:pt x="3487579" y="268129"/>
                </a:cubicBezTo>
                <a:cubicBezTo>
                  <a:pt x="3487579" y="269081"/>
                  <a:pt x="3487579" y="269081"/>
                  <a:pt x="3486626" y="270034"/>
                </a:cubicBezTo>
                <a:cubicBezTo>
                  <a:pt x="3484721" y="265271"/>
                  <a:pt x="3481864" y="260509"/>
                  <a:pt x="3479959" y="255746"/>
                </a:cubicBezTo>
                <a:cubicBezTo>
                  <a:pt x="3479959" y="245269"/>
                  <a:pt x="3479959" y="235744"/>
                  <a:pt x="3479959" y="228124"/>
                </a:cubicBezTo>
                <a:cubicBezTo>
                  <a:pt x="3479959" y="221456"/>
                  <a:pt x="3479959" y="216694"/>
                  <a:pt x="3479959" y="213836"/>
                </a:cubicBezTo>
                <a:cubicBezTo>
                  <a:pt x="3480911" y="211931"/>
                  <a:pt x="3480911" y="208121"/>
                  <a:pt x="3481864" y="205264"/>
                </a:cubicBezTo>
                <a:close/>
                <a:moveTo>
                  <a:pt x="3473291" y="241459"/>
                </a:moveTo>
                <a:cubicBezTo>
                  <a:pt x="3474244" y="239554"/>
                  <a:pt x="3474244" y="236696"/>
                  <a:pt x="3475196" y="234791"/>
                </a:cubicBezTo>
                <a:cubicBezTo>
                  <a:pt x="3474244" y="236696"/>
                  <a:pt x="3474244" y="239554"/>
                  <a:pt x="3473291" y="241459"/>
                </a:cubicBezTo>
                <a:cubicBezTo>
                  <a:pt x="3473291" y="242411"/>
                  <a:pt x="3473291" y="241459"/>
                  <a:pt x="3473291" y="241459"/>
                </a:cubicBezTo>
                <a:cubicBezTo>
                  <a:pt x="3473291" y="241459"/>
                  <a:pt x="3473291" y="241459"/>
                  <a:pt x="3473291" y="241459"/>
                </a:cubicBezTo>
                <a:close/>
                <a:moveTo>
                  <a:pt x="3468529" y="260509"/>
                </a:moveTo>
                <a:cubicBezTo>
                  <a:pt x="3468529" y="261461"/>
                  <a:pt x="3469481" y="262414"/>
                  <a:pt x="3469481" y="263366"/>
                </a:cubicBezTo>
                <a:cubicBezTo>
                  <a:pt x="3469481" y="266224"/>
                  <a:pt x="3468529" y="268129"/>
                  <a:pt x="3468529" y="270986"/>
                </a:cubicBezTo>
                <a:cubicBezTo>
                  <a:pt x="3467576" y="279559"/>
                  <a:pt x="3466624" y="290036"/>
                  <a:pt x="3465671" y="300514"/>
                </a:cubicBezTo>
                <a:cubicBezTo>
                  <a:pt x="3464719" y="306229"/>
                  <a:pt x="3464719" y="311944"/>
                  <a:pt x="3464719" y="318611"/>
                </a:cubicBezTo>
                <a:cubicBezTo>
                  <a:pt x="3464719" y="319564"/>
                  <a:pt x="3463766" y="320516"/>
                  <a:pt x="3463766" y="321469"/>
                </a:cubicBezTo>
                <a:cubicBezTo>
                  <a:pt x="3462814" y="316706"/>
                  <a:pt x="3460909" y="311944"/>
                  <a:pt x="3459956" y="307181"/>
                </a:cubicBezTo>
                <a:cubicBezTo>
                  <a:pt x="3459956" y="307181"/>
                  <a:pt x="3459956" y="306229"/>
                  <a:pt x="3459956" y="306229"/>
                </a:cubicBezTo>
                <a:cubicBezTo>
                  <a:pt x="3459956" y="304324"/>
                  <a:pt x="3460909" y="302419"/>
                  <a:pt x="3460909" y="300514"/>
                </a:cubicBezTo>
                <a:cubicBezTo>
                  <a:pt x="3463766" y="287179"/>
                  <a:pt x="3466624" y="273844"/>
                  <a:pt x="3468529" y="260509"/>
                </a:cubicBezTo>
                <a:close/>
                <a:moveTo>
                  <a:pt x="3451384" y="237649"/>
                </a:moveTo>
                <a:cubicBezTo>
                  <a:pt x="3451384" y="231934"/>
                  <a:pt x="3451384" y="227171"/>
                  <a:pt x="3451384" y="221456"/>
                </a:cubicBezTo>
                <a:cubicBezTo>
                  <a:pt x="3451384" y="221456"/>
                  <a:pt x="3451384" y="221456"/>
                  <a:pt x="3451384" y="222409"/>
                </a:cubicBezTo>
                <a:cubicBezTo>
                  <a:pt x="3453289" y="227171"/>
                  <a:pt x="3456146" y="231934"/>
                  <a:pt x="3458051" y="237649"/>
                </a:cubicBezTo>
                <a:cubicBezTo>
                  <a:pt x="3458051" y="237649"/>
                  <a:pt x="3458051" y="238601"/>
                  <a:pt x="3458051" y="238601"/>
                </a:cubicBezTo>
                <a:cubicBezTo>
                  <a:pt x="3455194" y="248126"/>
                  <a:pt x="3452336" y="257651"/>
                  <a:pt x="3450431" y="267176"/>
                </a:cubicBezTo>
                <a:cubicBezTo>
                  <a:pt x="3450431" y="267176"/>
                  <a:pt x="3450431" y="267176"/>
                  <a:pt x="3450431" y="267176"/>
                </a:cubicBezTo>
                <a:cubicBezTo>
                  <a:pt x="3451384" y="256699"/>
                  <a:pt x="3451384" y="247174"/>
                  <a:pt x="3451384" y="237649"/>
                </a:cubicBezTo>
                <a:close/>
                <a:moveTo>
                  <a:pt x="3405664" y="273844"/>
                </a:moveTo>
                <a:cubicBezTo>
                  <a:pt x="3406616" y="268129"/>
                  <a:pt x="3406616" y="263366"/>
                  <a:pt x="3406616" y="258604"/>
                </a:cubicBezTo>
                <a:cubicBezTo>
                  <a:pt x="3406616" y="253841"/>
                  <a:pt x="3406616" y="249079"/>
                  <a:pt x="3406616" y="245269"/>
                </a:cubicBezTo>
                <a:cubicBezTo>
                  <a:pt x="3406616" y="247174"/>
                  <a:pt x="3407569" y="251936"/>
                  <a:pt x="3409474" y="259556"/>
                </a:cubicBezTo>
                <a:cubicBezTo>
                  <a:pt x="3409474" y="264319"/>
                  <a:pt x="3407569" y="269081"/>
                  <a:pt x="3405664" y="273844"/>
                </a:cubicBezTo>
                <a:close/>
                <a:moveTo>
                  <a:pt x="3416141" y="335756"/>
                </a:moveTo>
                <a:cubicBezTo>
                  <a:pt x="3416141" y="341471"/>
                  <a:pt x="3416141" y="347186"/>
                  <a:pt x="3416141" y="353854"/>
                </a:cubicBezTo>
                <a:cubicBezTo>
                  <a:pt x="3416141" y="351949"/>
                  <a:pt x="3415189" y="350044"/>
                  <a:pt x="3415189" y="348139"/>
                </a:cubicBezTo>
                <a:cubicBezTo>
                  <a:pt x="3414236" y="340519"/>
                  <a:pt x="3414236" y="333851"/>
                  <a:pt x="3413284" y="328136"/>
                </a:cubicBezTo>
                <a:cubicBezTo>
                  <a:pt x="3413284" y="328136"/>
                  <a:pt x="3413284" y="328136"/>
                  <a:pt x="3413284" y="328136"/>
                </a:cubicBezTo>
                <a:cubicBezTo>
                  <a:pt x="3414236" y="325279"/>
                  <a:pt x="3415189" y="323374"/>
                  <a:pt x="3417094" y="320516"/>
                </a:cubicBezTo>
                <a:cubicBezTo>
                  <a:pt x="3417094" y="324326"/>
                  <a:pt x="3417094" y="329089"/>
                  <a:pt x="3416141" y="335756"/>
                </a:cubicBezTo>
                <a:close/>
                <a:moveTo>
                  <a:pt x="3421856" y="320516"/>
                </a:moveTo>
                <a:cubicBezTo>
                  <a:pt x="3420904" y="324326"/>
                  <a:pt x="3420904" y="329089"/>
                  <a:pt x="3419951" y="332899"/>
                </a:cubicBezTo>
                <a:cubicBezTo>
                  <a:pt x="3418999" y="326231"/>
                  <a:pt x="3418999" y="320516"/>
                  <a:pt x="3418046" y="316706"/>
                </a:cubicBezTo>
                <a:cubicBezTo>
                  <a:pt x="3418999" y="314801"/>
                  <a:pt x="3419951" y="312896"/>
                  <a:pt x="3420904" y="310991"/>
                </a:cubicBezTo>
                <a:cubicBezTo>
                  <a:pt x="3420904" y="310039"/>
                  <a:pt x="3421856" y="309086"/>
                  <a:pt x="3421856" y="308134"/>
                </a:cubicBezTo>
                <a:cubicBezTo>
                  <a:pt x="3421856" y="310039"/>
                  <a:pt x="3422809" y="310991"/>
                  <a:pt x="3422809" y="312896"/>
                </a:cubicBezTo>
                <a:cubicBezTo>
                  <a:pt x="3422809" y="314801"/>
                  <a:pt x="3422809" y="317659"/>
                  <a:pt x="3421856" y="320516"/>
                </a:cubicBezTo>
                <a:close/>
                <a:moveTo>
                  <a:pt x="3410426" y="139541"/>
                </a:moveTo>
                <a:cubicBezTo>
                  <a:pt x="3413284" y="145256"/>
                  <a:pt x="3417094" y="151924"/>
                  <a:pt x="3421856" y="161449"/>
                </a:cubicBezTo>
                <a:cubicBezTo>
                  <a:pt x="3424714" y="167164"/>
                  <a:pt x="3428524" y="173831"/>
                  <a:pt x="3433286" y="181451"/>
                </a:cubicBezTo>
                <a:cubicBezTo>
                  <a:pt x="3431381" y="187166"/>
                  <a:pt x="3430429" y="192881"/>
                  <a:pt x="3428524" y="198596"/>
                </a:cubicBezTo>
                <a:cubicBezTo>
                  <a:pt x="3427571" y="202406"/>
                  <a:pt x="3426619" y="206216"/>
                  <a:pt x="3425666" y="210026"/>
                </a:cubicBezTo>
                <a:cubicBezTo>
                  <a:pt x="3424714" y="205264"/>
                  <a:pt x="3423761" y="200501"/>
                  <a:pt x="3422809" y="195739"/>
                </a:cubicBezTo>
                <a:cubicBezTo>
                  <a:pt x="3419951" y="183356"/>
                  <a:pt x="3417094" y="171926"/>
                  <a:pt x="3415189" y="163354"/>
                </a:cubicBezTo>
                <a:cubicBezTo>
                  <a:pt x="3413284" y="154781"/>
                  <a:pt x="3411379" y="148114"/>
                  <a:pt x="3410426" y="143351"/>
                </a:cubicBezTo>
                <a:cubicBezTo>
                  <a:pt x="3409474" y="141446"/>
                  <a:pt x="3410426" y="140494"/>
                  <a:pt x="3410426" y="139541"/>
                </a:cubicBezTo>
                <a:close/>
                <a:moveTo>
                  <a:pt x="3408521" y="136684"/>
                </a:move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ubicBezTo>
                  <a:pt x="3408521" y="136684"/>
                  <a:pt x="3408521" y="136684"/>
                  <a:pt x="3408521" y="136684"/>
                </a:cubicBezTo>
                <a:close/>
                <a:moveTo>
                  <a:pt x="3395186" y="266224"/>
                </a:moveTo>
                <a:cubicBezTo>
                  <a:pt x="3396139" y="251936"/>
                  <a:pt x="3396139" y="239554"/>
                  <a:pt x="3396139" y="227171"/>
                </a:cubicBezTo>
                <a:cubicBezTo>
                  <a:pt x="3396139" y="222409"/>
                  <a:pt x="3396139" y="217646"/>
                  <a:pt x="3396139" y="212884"/>
                </a:cubicBezTo>
                <a:cubicBezTo>
                  <a:pt x="3397091" y="210026"/>
                  <a:pt x="3398044" y="207169"/>
                  <a:pt x="3398996" y="204311"/>
                </a:cubicBezTo>
                <a:cubicBezTo>
                  <a:pt x="3398044" y="206216"/>
                  <a:pt x="3397091" y="208121"/>
                  <a:pt x="3396139" y="210026"/>
                </a:cubicBezTo>
                <a:cubicBezTo>
                  <a:pt x="3396139" y="207169"/>
                  <a:pt x="3396139" y="204311"/>
                  <a:pt x="3396139" y="202406"/>
                </a:cubicBezTo>
                <a:cubicBezTo>
                  <a:pt x="3397091" y="199549"/>
                  <a:pt x="3397091" y="197644"/>
                  <a:pt x="3398044" y="194786"/>
                </a:cubicBezTo>
                <a:cubicBezTo>
                  <a:pt x="3401854" y="178594"/>
                  <a:pt x="3405664" y="162401"/>
                  <a:pt x="3408521" y="145256"/>
                </a:cubicBezTo>
                <a:cubicBezTo>
                  <a:pt x="3408521" y="150019"/>
                  <a:pt x="3409474" y="155734"/>
                  <a:pt x="3410426" y="162401"/>
                </a:cubicBezTo>
                <a:cubicBezTo>
                  <a:pt x="3411379" y="171926"/>
                  <a:pt x="3412331" y="182404"/>
                  <a:pt x="3414236" y="195739"/>
                </a:cubicBezTo>
                <a:cubicBezTo>
                  <a:pt x="3415189" y="202406"/>
                  <a:pt x="3416141" y="209074"/>
                  <a:pt x="3417094" y="215741"/>
                </a:cubicBezTo>
                <a:cubicBezTo>
                  <a:pt x="3418046" y="220504"/>
                  <a:pt x="3418999" y="224314"/>
                  <a:pt x="3419951" y="229076"/>
                </a:cubicBezTo>
                <a:cubicBezTo>
                  <a:pt x="3418999" y="230981"/>
                  <a:pt x="3418999" y="232886"/>
                  <a:pt x="3418046" y="233839"/>
                </a:cubicBezTo>
                <a:cubicBezTo>
                  <a:pt x="3416141" y="240506"/>
                  <a:pt x="3414236" y="247174"/>
                  <a:pt x="3411379" y="253841"/>
                </a:cubicBezTo>
                <a:cubicBezTo>
                  <a:pt x="3408521" y="248126"/>
                  <a:pt x="3407569" y="245269"/>
                  <a:pt x="3407569" y="244316"/>
                </a:cubicBezTo>
                <a:cubicBezTo>
                  <a:pt x="3407569" y="242411"/>
                  <a:pt x="3407569" y="241459"/>
                  <a:pt x="3407569" y="239554"/>
                </a:cubicBezTo>
                <a:cubicBezTo>
                  <a:pt x="3407569" y="230029"/>
                  <a:pt x="3407569" y="224314"/>
                  <a:pt x="3407569" y="224314"/>
                </a:cubicBezTo>
                <a:cubicBezTo>
                  <a:pt x="3407569" y="224314"/>
                  <a:pt x="3405664" y="230029"/>
                  <a:pt x="3403759" y="239554"/>
                </a:cubicBezTo>
                <a:cubicBezTo>
                  <a:pt x="3402806" y="244316"/>
                  <a:pt x="3400901" y="250031"/>
                  <a:pt x="3399949" y="256699"/>
                </a:cubicBezTo>
                <a:cubicBezTo>
                  <a:pt x="3398996" y="262414"/>
                  <a:pt x="3397091" y="269081"/>
                  <a:pt x="3395186" y="275749"/>
                </a:cubicBezTo>
                <a:cubicBezTo>
                  <a:pt x="3395186" y="273844"/>
                  <a:pt x="3395186" y="270034"/>
                  <a:pt x="3395186" y="266224"/>
                </a:cubicBezTo>
                <a:close/>
                <a:moveTo>
                  <a:pt x="3363754" y="252889"/>
                </a:moveTo>
                <a:cubicBezTo>
                  <a:pt x="3364706" y="256699"/>
                  <a:pt x="3365659" y="260509"/>
                  <a:pt x="3365659" y="264319"/>
                </a:cubicBezTo>
                <a:cubicBezTo>
                  <a:pt x="3364706" y="266224"/>
                  <a:pt x="3363754" y="267176"/>
                  <a:pt x="3363754" y="269081"/>
                </a:cubicBezTo>
                <a:cubicBezTo>
                  <a:pt x="3363754" y="262414"/>
                  <a:pt x="3363754" y="257651"/>
                  <a:pt x="3363754" y="252889"/>
                </a:cubicBezTo>
                <a:close/>
                <a:moveTo>
                  <a:pt x="3321844" y="351949"/>
                </a:moveTo>
                <a:cubicBezTo>
                  <a:pt x="3321844" y="349091"/>
                  <a:pt x="3322796" y="345281"/>
                  <a:pt x="3322796" y="342424"/>
                </a:cubicBezTo>
                <a:cubicBezTo>
                  <a:pt x="3322796" y="344329"/>
                  <a:pt x="3323749" y="346234"/>
                  <a:pt x="3323749" y="347186"/>
                </a:cubicBezTo>
                <a:cubicBezTo>
                  <a:pt x="3323749" y="349091"/>
                  <a:pt x="3322796" y="350044"/>
                  <a:pt x="3321844" y="351949"/>
                </a:cubicBezTo>
                <a:close/>
                <a:moveTo>
                  <a:pt x="3340894" y="273844"/>
                </a:moveTo>
                <a:cubicBezTo>
                  <a:pt x="3342799" y="282416"/>
                  <a:pt x="3345656" y="290036"/>
                  <a:pt x="3347561" y="298609"/>
                </a:cubicBezTo>
                <a:cubicBezTo>
                  <a:pt x="3346609" y="300514"/>
                  <a:pt x="3345656" y="302419"/>
                  <a:pt x="3344704" y="304324"/>
                </a:cubicBezTo>
                <a:cubicBezTo>
                  <a:pt x="3342799" y="299561"/>
                  <a:pt x="3340894" y="295751"/>
                  <a:pt x="3338989" y="290989"/>
                </a:cubicBezTo>
                <a:cubicBezTo>
                  <a:pt x="3338036" y="276701"/>
                  <a:pt x="3336131" y="263366"/>
                  <a:pt x="3335179" y="251936"/>
                </a:cubicBezTo>
                <a:cubicBezTo>
                  <a:pt x="3337084" y="259556"/>
                  <a:pt x="3338989" y="266224"/>
                  <a:pt x="3340894" y="273844"/>
                </a:cubicBezTo>
                <a:close/>
                <a:moveTo>
                  <a:pt x="3330416" y="376714"/>
                </a:moveTo>
                <a:cubicBezTo>
                  <a:pt x="3330416" y="377666"/>
                  <a:pt x="3330416" y="378619"/>
                  <a:pt x="3331369" y="379571"/>
                </a:cubicBezTo>
                <a:cubicBezTo>
                  <a:pt x="3330416" y="380524"/>
                  <a:pt x="3330416" y="382429"/>
                  <a:pt x="3329464" y="384334"/>
                </a:cubicBezTo>
                <a:cubicBezTo>
                  <a:pt x="3329464" y="383381"/>
                  <a:pt x="3328511" y="382429"/>
                  <a:pt x="3328511" y="381476"/>
                </a:cubicBezTo>
                <a:cubicBezTo>
                  <a:pt x="3328511" y="379571"/>
                  <a:pt x="3329464" y="378619"/>
                  <a:pt x="3330416" y="376714"/>
                </a:cubicBezTo>
                <a:close/>
                <a:moveTo>
                  <a:pt x="3329464" y="202406"/>
                </a:moveTo>
                <a:cubicBezTo>
                  <a:pt x="3329464" y="203359"/>
                  <a:pt x="3329464" y="205264"/>
                  <a:pt x="3329464" y="207169"/>
                </a:cubicBezTo>
                <a:cubicBezTo>
                  <a:pt x="3329464" y="206216"/>
                  <a:pt x="3329464" y="206216"/>
                  <a:pt x="3328511" y="205264"/>
                </a:cubicBezTo>
                <a:cubicBezTo>
                  <a:pt x="3329464" y="204311"/>
                  <a:pt x="3329464" y="203359"/>
                  <a:pt x="3329464" y="202406"/>
                </a:cubicBezTo>
                <a:close/>
                <a:moveTo>
                  <a:pt x="3326606" y="302419"/>
                </a:moveTo>
                <a:cubicBezTo>
                  <a:pt x="3327559" y="305276"/>
                  <a:pt x="3328511" y="307181"/>
                  <a:pt x="3329464" y="310039"/>
                </a:cubicBezTo>
                <a:cubicBezTo>
                  <a:pt x="3329464" y="310991"/>
                  <a:pt x="3329464" y="310991"/>
                  <a:pt x="3329464" y="311944"/>
                </a:cubicBezTo>
                <a:cubicBezTo>
                  <a:pt x="3328511" y="310039"/>
                  <a:pt x="3327559" y="308134"/>
                  <a:pt x="3326606" y="306229"/>
                </a:cubicBezTo>
                <a:cubicBezTo>
                  <a:pt x="3326606" y="304324"/>
                  <a:pt x="3326606" y="303371"/>
                  <a:pt x="3326606" y="302419"/>
                </a:cubicBezTo>
                <a:close/>
                <a:moveTo>
                  <a:pt x="3323749" y="227171"/>
                </a:moveTo>
                <a:cubicBezTo>
                  <a:pt x="3324701" y="224314"/>
                  <a:pt x="3324701" y="221456"/>
                  <a:pt x="3325654" y="219551"/>
                </a:cubicBezTo>
                <a:cubicBezTo>
                  <a:pt x="3325654" y="220504"/>
                  <a:pt x="3325654" y="220504"/>
                  <a:pt x="3325654" y="221456"/>
                </a:cubicBezTo>
                <a:cubicBezTo>
                  <a:pt x="3322796" y="232886"/>
                  <a:pt x="3320891" y="244316"/>
                  <a:pt x="3318034" y="256699"/>
                </a:cubicBezTo>
                <a:cubicBezTo>
                  <a:pt x="3318034" y="256699"/>
                  <a:pt x="3318034" y="255746"/>
                  <a:pt x="3317081" y="255746"/>
                </a:cubicBezTo>
                <a:cubicBezTo>
                  <a:pt x="3319939" y="245269"/>
                  <a:pt x="3321844" y="235744"/>
                  <a:pt x="3323749" y="227171"/>
                </a:cubicBezTo>
                <a:close/>
                <a:moveTo>
                  <a:pt x="3315176" y="269081"/>
                </a:moveTo>
                <a:cubicBezTo>
                  <a:pt x="3315176" y="270034"/>
                  <a:pt x="3316129" y="270986"/>
                  <a:pt x="3316129" y="270986"/>
                </a:cubicBezTo>
                <a:cubicBezTo>
                  <a:pt x="3315176" y="274796"/>
                  <a:pt x="3315176" y="278606"/>
                  <a:pt x="3314224" y="282416"/>
                </a:cubicBezTo>
                <a:cubicBezTo>
                  <a:pt x="3314224" y="281464"/>
                  <a:pt x="3313271" y="280511"/>
                  <a:pt x="3313271" y="280511"/>
                </a:cubicBezTo>
                <a:cubicBezTo>
                  <a:pt x="3313271" y="276701"/>
                  <a:pt x="3314224" y="272891"/>
                  <a:pt x="3315176" y="269081"/>
                </a:cubicBezTo>
                <a:close/>
                <a:moveTo>
                  <a:pt x="3305651" y="310991"/>
                </a:moveTo>
                <a:cubicBezTo>
                  <a:pt x="3306604" y="307181"/>
                  <a:pt x="3307556" y="302419"/>
                  <a:pt x="3308509" y="298609"/>
                </a:cubicBezTo>
                <a:cubicBezTo>
                  <a:pt x="3309461" y="299561"/>
                  <a:pt x="3309461" y="301466"/>
                  <a:pt x="3310414" y="302419"/>
                </a:cubicBezTo>
                <a:cubicBezTo>
                  <a:pt x="3309461" y="308134"/>
                  <a:pt x="3308509" y="314801"/>
                  <a:pt x="3307556" y="320516"/>
                </a:cubicBezTo>
                <a:cubicBezTo>
                  <a:pt x="3306604" y="318611"/>
                  <a:pt x="3305651" y="315754"/>
                  <a:pt x="3304699" y="313849"/>
                </a:cubicBezTo>
                <a:cubicBezTo>
                  <a:pt x="3305651" y="313849"/>
                  <a:pt x="3305651" y="312896"/>
                  <a:pt x="3305651" y="310991"/>
                </a:cubicBezTo>
                <a:close/>
                <a:moveTo>
                  <a:pt x="3302794" y="327184"/>
                </a:moveTo>
                <a:cubicBezTo>
                  <a:pt x="3303746" y="330041"/>
                  <a:pt x="3303746" y="332899"/>
                  <a:pt x="3304699" y="335756"/>
                </a:cubicBezTo>
                <a:cubicBezTo>
                  <a:pt x="3303746" y="339566"/>
                  <a:pt x="3302794" y="344329"/>
                  <a:pt x="3300889" y="349091"/>
                </a:cubicBezTo>
                <a:cubicBezTo>
                  <a:pt x="3299936" y="350996"/>
                  <a:pt x="3299936" y="353854"/>
                  <a:pt x="3298984" y="355759"/>
                </a:cubicBezTo>
                <a:cubicBezTo>
                  <a:pt x="3298031" y="354806"/>
                  <a:pt x="3298031" y="352901"/>
                  <a:pt x="3297079" y="351949"/>
                </a:cubicBezTo>
                <a:cubicBezTo>
                  <a:pt x="3298984" y="343376"/>
                  <a:pt x="3300889" y="334804"/>
                  <a:pt x="3302794" y="327184"/>
                </a:cubicBezTo>
                <a:close/>
                <a:moveTo>
                  <a:pt x="3279934" y="297656"/>
                </a:moveTo>
                <a:cubicBezTo>
                  <a:pt x="3279934" y="294799"/>
                  <a:pt x="3279934" y="291941"/>
                  <a:pt x="3280886" y="289084"/>
                </a:cubicBezTo>
                <a:cubicBezTo>
                  <a:pt x="3281839" y="280511"/>
                  <a:pt x="3282791" y="271939"/>
                  <a:pt x="3283744" y="263366"/>
                </a:cubicBezTo>
                <a:cubicBezTo>
                  <a:pt x="3283744" y="259556"/>
                  <a:pt x="3284696" y="255746"/>
                  <a:pt x="3284696" y="252889"/>
                </a:cubicBezTo>
                <a:cubicBezTo>
                  <a:pt x="3287554" y="258604"/>
                  <a:pt x="3290411" y="264319"/>
                  <a:pt x="3293269" y="270034"/>
                </a:cubicBezTo>
                <a:cubicBezTo>
                  <a:pt x="3292316" y="272891"/>
                  <a:pt x="3292316" y="274796"/>
                  <a:pt x="3291364" y="277654"/>
                </a:cubicBezTo>
                <a:cubicBezTo>
                  <a:pt x="3291364" y="279559"/>
                  <a:pt x="3290411" y="281464"/>
                  <a:pt x="3290411" y="283369"/>
                </a:cubicBezTo>
                <a:cubicBezTo>
                  <a:pt x="3289459" y="271939"/>
                  <a:pt x="3289459" y="264319"/>
                  <a:pt x="3289459" y="264319"/>
                </a:cubicBezTo>
                <a:cubicBezTo>
                  <a:pt x="3289459" y="264319"/>
                  <a:pt x="3285649" y="285274"/>
                  <a:pt x="3281839" y="317659"/>
                </a:cubicBezTo>
                <a:cubicBezTo>
                  <a:pt x="3281839" y="317659"/>
                  <a:pt x="3280886" y="317659"/>
                  <a:pt x="3280886" y="317659"/>
                </a:cubicBezTo>
                <a:cubicBezTo>
                  <a:pt x="3280886" y="317659"/>
                  <a:pt x="3280886" y="316706"/>
                  <a:pt x="3280886" y="316706"/>
                </a:cubicBezTo>
                <a:cubicBezTo>
                  <a:pt x="3280886" y="316706"/>
                  <a:pt x="3280886" y="315754"/>
                  <a:pt x="3279934" y="315754"/>
                </a:cubicBezTo>
                <a:cubicBezTo>
                  <a:pt x="3279934" y="314801"/>
                  <a:pt x="3278981" y="314801"/>
                  <a:pt x="3278981" y="313849"/>
                </a:cubicBezTo>
                <a:cubicBezTo>
                  <a:pt x="3278981" y="308134"/>
                  <a:pt x="3279934" y="302419"/>
                  <a:pt x="3279934" y="297656"/>
                </a:cubicBezTo>
                <a:close/>
                <a:moveTo>
                  <a:pt x="3263741" y="295751"/>
                </a:moveTo>
                <a:cubicBezTo>
                  <a:pt x="3263741" y="294799"/>
                  <a:pt x="3263741" y="293846"/>
                  <a:pt x="3263741" y="293846"/>
                </a:cubicBezTo>
                <a:cubicBezTo>
                  <a:pt x="3263741" y="293846"/>
                  <a:pt x="3263741" y="294799"/>
                  <a:pt x="3263741" y="295751"/>
                </a:cubicBezTo>
                <a:cubicBezTo>
                  <a:pt x="3264694" y="295751"/>
                  <a:pt x="3264694" y="295751"/>
                  <a:pt x="3264694" y="296704"/>
                </a:cubicBezTo>
                <a:cubicBezTo>
                  <a:pt x="3263741" y="299561"/>
                  <a:pt x="3262789" y="303371"/>
                  <a:pt x="3262789" y="306229"/>
                </a:cubicBezTo>
                <a:cubicBezTo>
                  <a:pt x="3262789" y="302419"/>
                  <a:pt x="3263741" y="298609"/>
                  <a:pt x="3263741" y="295751"/>
                </a:cubicBezTo>
                <a:close/>
                <a:moveTo>
                  <a:pt x="3232309" y="381476"/>
                </a:moveTo>
                <a:cubicBezTo>
                  <a:pt x="3232309" y="372904"/>
                  <a:pt x="3232309" y="365284"/>
                  <a:pt x="3232309" y="357664"/>
                </a:cubicBezTo>
                <a:cubicBezTo>
                  <a:pt x="3232309" y="357664"/>
                  <a:pt x="3232309" y="358616"/>
                  <a:pt x="3232309" y="358616"/>
                </a:cubicBezTo>
                <a:cubicBezTo>
                  <a:pt x="3232309" y="359569"/>
                  <a:pt x="3232309" y="360521"/>
                  <a:pt x="3233261" y="360521"/>
                </a:cubicBezTo>
                <a:cubicBezTo>
                  <a:pt x="3233261" y="367189"/>
                  <a:pt x="3233261" y="373856"/>
                  <a:pt x="3232309" y="381476"/>
                </a:cubicBezTo>
                <a:close/>
                <a:moveTo>
                  <a:pt x="3239929" y="327184"/>
                </a:moveTo>
                <a:cubicBezTo>
                  <a:pt x="3240881" y="330994"/>
                  <a:pt x="3240881" y="335756"/>
                  <a:pt x="3241834" y="339566"/>
                </a:cubicBezTo>
                <a:cubicBezTo>
                  <a:pt x="3240881" y="337661"/>
                  <a:pt x="3239929" y="335756"/>
                  <a:pt x="3239929" y="333851"/>
                </a:cubicBezTo>
                <a:cubicBezTo>
                  <a:pt x="3239929" y="331946"/>
                  <a:pt x="3239929" y="330994"/>
                  <a:pt x="3239929" y="329089"/>
                </a:cubicBezTo>
                <a:cubicBezTo>
                  <a:pt x="3238976" y="328136"/>
                  <a:pt x="3239929" y="328136"/>
                  <a:pt x="3239929" y="327184"/>
                </a:cubicBezTo>
                <a:close/>
                <a:moveTo>
                  <a:pt x="3234214" y="318611"/>
                </a:moveTo>
                <a:cubicBezTo>
                  <a:pt x="3235166" y="315754"/>
                  <a:pt x="3236119" y="312896"/>
                  <a:pt x="3237071" y="310039"/>
                </a:cubicBezTo>
                <a:cubicBezTo>
                  <a:pt x="3237071" y="311944"/>
                  <a:pt x="3238024" y="313849"/>
                  <a:pt x="3238024" y="314801"/>
                </a:cubicBezTo>
                <a:cubicBezTo>
                  <a:pt x="3238024" y="315754"/>
                  <a:pt x="3238024" y="315754"/>
                  <a:pt x="3238024" y="316706"/>
                </a:cubicBezTo>
                <a:cubicBezTo>
                  <a:pt x="3238024" y="316706"/>
                  <a:pt x="3238024" y="317659"/>
                  <a:pt x="3237071" y="317659"/>
                </a:cubicBezTo>
                <a:cubicBezTo>
                  <a:pt x="3237071" y="314801"/>
                  <a:pt x="3236119" y="311944"/>
                  <a:pt x="3237071" y="311944"/>
                </a:cubicBezTo>
                <a:cubicBezTo>
                  <a:pt x="3238024" y="311944"/>
                  <a:pt x="3237071" y="314801"/>
                  <a:pt x="3236119" y="319564"/>
                </a:cubicBezTo>
                <a:cubicBezTo>
                  <a:pt x="3235166" y="320516"/>
                  <a:pt x="3235166" y="321469"/>
                  <a:pt x="3234214" y="322421"/>
                </a:cubicBezTo>
                <a:cubicBezTo>
                  <a:pt x="3234214" y="321469"/>
                  <a:pt x="3233261" y="320516"/>
                  <a:pt x="3233261" y="319564"/>
                </a:cubicBezTo>
                <a:cubicBezTo>
                  <a:pt x="3234214" y="319564"/>
                  <a:pt x="3234214" y="319564"/>
                  <a:pt x="3234214" y="318611"/>
                </a:cubicBezTo>
                <a:close/>
                <a:moveTo>
                  <a:pt x="3233261" y="286226"/>
                </a:moveTo>
                <a:cubicBezTo>
                  <a:pt x="3233261" y="287179"/>
                  <a:pt x="3233261" y="287179"/>
                  <a:pt x="3233261" y="288131"/>
                </a:cubicBezTo>
                <a:cubicBezTo>
                  <a:pt x="3233261" y="289084"/>
                  <a:pt x="3232309" y="289084"/>
                  <a:pt x="3232309" y="290036"/>
                </a:cubicBezTo>
                <a:cubicBezTo>
                  <a:pt x="3232309" y="287179"/>
                  <a:pt x="3232309" y="285274"/>
                  <a:pt x="3232309" y="282416"/>
                </a:cubicBezTo>
                <a:cubicBezTo>
                  <a:pt x="3232309" y="284321"/>
                  <a:pt x="3233261" y="285274"/>
                  <a:pt x="3233261" y="286226"/>
                </a:cubicBezTo>
                <a:close/>
                <a:moveTo>
                  <a:pt x="3222784" y="285274"/>
                </a:moveTo>
                <a:cubicBezTo>
                  <a:pt x="3222784" y="281464"/>
                  <a:pt x="3222784" y="277654"/>
                  <a:pt x="3223736" y="273844"/>
                </a:cubicBezTo>
                <a:cubicBezTo>
                  <a:pt x="3224689" y="271939"/>
                  <a:pt x="3224689" y="270034"/>
                  <a:pt x="3224689" y="270034"/>
                </a:cubicBezTo>
                <a:cubicBezTo>
                  <a:pt x="3224689" y="270034"/>
                  <a:pt x="3224689" y="270034"/>
                  <a:pt x="3224689" y="270986"/>
                </a:cubicBezTo>
                <a:cubicBezTo>
                  <a:pt x="3225641" y="265271"/>
                  <a:pt x="3226594" y="259556"/>
                  <a:pt x="3227546" y="253841"/>
                </a:cubicBezTo>
                <a:cubicBezTo>
                  <a:pt x="3227546" y="253841"/>
                  <a:pt x="3227546" y="253841"/>
                  <a:pt x="3227546" y="253841"/>
                </a:cubicBezTo>
                <a:cubicBezTo>
                  <a:pt x="3226594" y="264319"/>
                  <a:pt x="3225641" y="277654"/>
                  <a:pt x="3223736" y="292894"/>
                </a:cubicBezTo>
                <a:cubicBezTo>
                  <a:pt x="3223736" y="292894"/>
                  <a:pt x="3223736" y="291941"/>
                  <a:pt x="3222784" y="291941"/>
                </a:cubicBezTo>
                <a:cubicBezTo>
                  <a:pt x="3222784" y="291941"/>
                  <a:pt x="3222784" y="291941"/>
                  <a:pt x="3222784" y="290989"/>
                </a:cubicBezTo>
                <a:cubicBezTo>
                  <a:pt x="3221831" y="289084"/>
                  <a:pt x="3221831" y="287179"/>
                  <a:pt x="3222784" y="285274"/>
                </a:cubicBezTo>
                <a:close/>
                <a:moveTo>
                  <a:pt x="3217069" y="207169"/>
                </a:moveTo>
                <a:cubicBezTo>
                  <a:pt x="3218021" y="210979"/>
                  <a:pt x="3218974" y="214789"/>
                  <a:pt x="3219926" y="219551"/>
                </a:cubicBezTo>
                <a:cubicBezTo>
                  <a:pt x="3218021" y="225266"/>
                  <a:pt x="3217069" y="231934"/>
                  <a:pt x="3215164" y="238601"/>
                </a:cubicBezTo>
                <a:cubicBezTo>
                  <a:pt x="3215164" y="226219"/>
                  <a:pt x="3217069" y="215741"/>
                  <a:pt x="3217069" y="207169"/>
                </a:cubicBezTo>
                <a:close/>
                <a:moveTo>
                  <a:pt x="3191351" y="249079"/>
                </a:moveTo>
                <a:cubicBezTo>
                  <a:pt x="3191351" y="242411"/>
                  <a:pt x="3192304" y="236696"/>
                  <a:pt x="3192304" y="232886"/>
                </a:cubicBezTo>
                <a:cubicBezTo>
                  <a:pt x="3193256" y="234791"/>
                  <a:pt x="3193256" y="235744"/>
                  <a:pt x="3194209" y="238601"/>
                </a:cubicBezTo>
                <a:cubicBezTo>
                  <a:pt x="3193256" y="247174"/>
                  <a:pt x="3192304" y="255746"/>
                  <a:pt x="3191351" y="265271"/>
                </a:cubicBezTo>
                <a:cubicBezTo>
                  <a:pt x="3191351" y="258604"/>
                  <a:pt x="3191351" y="253841"/>
                  <a:pt x="3191351" y="249079"/>
                </a:cubicBezTo>
                <a:close/>
                <a:moveTo>
                  <a:pt x="3155156" y="313849"/>
                </a:moveTo>
                <a:cubicBezTo>
                  <a:pt x="3155156" y="315754"/>
                  <a:pt x="3156109" y="317659"/>
                  <a:pt x="3156109" y="320516"/>
                </a:cubicBezTo>
                <a:cubicBezTo>
                  <a:pt x="3156109" y="325279"/>
                  <a:pt x="3157061" y="330041"/>
                  <a:pt x="3158014" y="334804"/>
                </a:cubicBezTo>
                <a:cubicBezTo>
                  <a:pt x="3157061" y="341471"/>
                  <a:pt x="3155156" y="348139"/>
                  <a:pt x="3154204" y="354806"/>
                </a:cubicBezTo>
                <a:cubicBezTo>
                  <a:pt x="3153251" y="353854"/>
                  <a:pt x="3153251" y="352901"/>
                  <a:pt x="3152299" y="351949"/>
                </a:cubicBezTo>
                <a:cubicBezTo>
                  <a:pt x="3152299" y="350996"/>
                  <a:pt x="3152299" y="350044"/>
                  <a:pt x="3152299" y="350044"/>
                </a:cubicBezTo>
                <a:cubicBezTo>
                  <a:pt x="3152299" y="348139"/>
                  <a:pt x="3151346" y="347186"/>
                  <a:pt x="3151346" y="345281"/>
                </a:cubicBezTo>
                <a:cubicBezTo>
                  <a:pt x="3151346" y="345281"/>
                  <a:pt x="3151346" y="344329"/>
                  <a:pt x="3151346" y="344329"/>
                </a:cubicBezTo>
                <a:lnTo>
                  <a:pt x="3151346" y="338614"/>
                </a:lnTo>
                <a:cubicBezTo>
                  <a:pt x="3151346" y="329089"/>
                  <a:pt x="3153251" y="321469"/>
                  <a:pt x="3155156" y="313849"/>
                </a:cubicBezTo>
                <a:close/>
                <a:moveTo>
                  <a:pt x="3139916" y="213836"/>
                </a:moveTo>
                <a:cubicBezTo>
                  <a:pt x="3140869" y="220504"/>
                  <a:pt x="3142774" y="228124"/>
                  <a:pt x="3143726" y="235744"/>
                </a:cubicBezTo>
                <a:cubicBezTo>
                  <a:pt x="3145631" y="246221"/>
                  <a:pt x="3147536" y="256699"/>
                  <a:pt x="3148489" y="267176"/>
                </a:cubicBezTo>
                <a:cubicBezTo>
                  <a:pt x="3146584" y="272891"/>
                  <a:pt x="3145631" y="278606"/>
                  <a:pt x="3143726" y="284321"/>
                </a:cubicBezTo>
                <a:cubicBezTo>
                  <a:pt x="3140869" y="251936"/>
                  <a:pt x="3138964" y="228124"/>
                  <a:pt x="3137059" y="216694"/>
                </a:cubicBezTo>
                <a:cubicBezTo>
                  <a:pt x="3138011" y="215741"/>
                  <a:pt x="3138964" y="214789"/>
                  <a:pt x="3139916" y="213836"/>
                </a:cubicBezTo>
                <a:close/>
                <a:moveTo>
                  <a:pt x="3130391" y="337661"/>
                </a:moveTo>
                <a:cubicBezTo>
                  <a:pt x="3130391" y="336709"/>
                  <a:pt x="3130391" y="336709"/>
                  <a:pt x="3130391" y="335756"/>
                </a:cubicBezTo>
                <a:cubicBezTo>
                  <a:pt x="3130391" y="335756"/>
                  <a:pt x="3130391" y="335756"/>
                  <a:pt x="3130391" y="335756"/>
                </a:cubicBezTo>
                <a:cubicBezTo>
                  <a:pt x="3130391" y="336709"/>
                  <a:pt x="3130391" y="336709"/>
                  <a:pt x="3130391" y="337661"/>
                </a:cubicBezTo>
                <a:close/>
                <a:moveTo>
                  <a:pt x="3130391" y="328136"/>
                </a:moveTo>
                <a:cubicBezTo>
                  <a:pt x="3130391" y="328136"/>
                  <a:pt x="3130391" y="327184"/>
                  <a:pt x="3130391" y="328136"/>
                </a:cubicBezTo>
                <a:cubicBezTo>
                  <a:pt x="3130391" y="327184"/>
                  <a:pt x="3130391" y="328136"/>
                  <a:pt x="3130391" y="328136"/>
                </a:cubicBezTo>
                <a:cubicBezTo>
                  <a:pt x="3130391" y="328136"/>
                  <a:pt x="3130391" y="328136"/>
                  <a:pt x="3130391" y="328136"/>
                </a:cubicBezTo>
                <a:close/>
                <a:moveTo>
                  <a:pt x="3133249" y="276701"/>
                </a:moveTo>
                <a:cubicBezTo>
                  <a:pt x="3133249" y="276701"/>
                  <a:pt x="3133249" y="275749"/>
                  <a:pt x="3133249" y="276701"/>
                </a:cubicBezTo>
                <a:cubicBezTo>
                  <a:pt x="3131344" y="270034"/>
                  <a:pt x="3129439" y="264319"/>
                  <a:pt x="3128486" y="259556"/>
                </a:cubicBezTo>
                <a:cubicBezTo>
                  <a:pt x="3128486" y="254794"/>
                  <a:pt x="3128486" y="250031"/>
                  <a:pt x="3127534" y="246221"/>
                </a:cubicBezTo>
                <a:cubicBezTo>
                  <a:pt x="3131344" y="235744"/>
                  <a:pt x="3134201" y="228124"/>
                  <a:pt x="3135154" y="223361"/>
                </a:cubicBezTo>
                <a:cubicBezTo>
                  <a:pt x="3135154" y="235744"/>
                  <a:pt x="3134201" y="253841"/>
                  <a:pt x="3133249" y="276701"/>
                </a:cubicBezTo>
                <a:close/>
                <a:moveTo>
                  <a:pt x="3130391" y="229076"/>
                </a:moveTo>
                <a:cubicBezTo>
                  <a:pt x="3132296" y="225266"/>
                  <a:pt x="3134201" y="222409"/>
                  <a:pt x="3136106" y="219551"/>
                </a:cubicBezTo>
                <a:cubicBezTo>
                  <a:pt x="3136106" y="220504"/>
                  <a:pt x="3136106" y="220504"/>
                  <a:pt x="3136106" y="221456"/>
                </a:cubicBezTo>
                <a:cubicBezTo>
                  <a:pt x="3134201" y="224314"/>
                  <a:pt x="3131344" y="229076"/>
                  <a:pt x="3127534" y="236696"/>
                </a:cubicBezTo>
                <a:cubicBezTo>
                  <a:pt x="3127534" y="235744"/>
                  <a:pt x="3127534" y="235744"/>
                  <a:pt x="3127534" y="234791"/>
                </a:cubicBezTo>
                <a:cubicBezTo>
                  <a:pt x="3128486" y="232886"/>
                  <a:pt x="3129439" y="230981"/>
                  <a:pt x="3130391" y="229076"/>
                </a:cubicBezTo>
                <a:close/>
                <a:moveTo>
                  <a:pt x="3114199" y="290036"/>
                </a:moveTo>
                <a:cubicBezTo>
                  <a:pt x="3114199" y="289084"/>
                  <a:pt x="3113246" y="288131"/>
                  <a:pt x="3113246" y="287179"/>
                </a:cubicBezTo>
                <a:cubicBezTo>
                  <a:pt x="3113246" y="287179"/>
                  <a:pt x="3113246" y="287179"/>
                  <a:pt x="3113246" y="286226"/>
                </a:cubicBezTo>
                <a:cubicBezTo>
                  <a:pt x="3114199" y="284321"/>
                  <a:pt x="3114199" y="283369"/>
                  <a:pt x="3115151" y="281464"/>
                </a:cubicBezTo>
                <a:cubicBezTo>
                  <a:pt x="3114199" y="284321"/>
                  <a:pt x="3114199" y="287179"/>
                  <a:pt x="3114199" y="290036"/>
                </a:cubicBezTo>
                <a:close/>
                <a:moveTo>
                  <a:pt x="3115151" y="257651"/>
                </a:moveTo>
                <a:cubicBezTo>
                  <a:pt x="3115151" y="256699"/>
                  <a:pt x="3116104" y="256699"/>
                  <a:pt x="3116104" y="255746"/>
                </a:cubicBezTo>
                <a:cubicBezTo>
                  <a:pt x="3116104" y="256699"/>
                  <a:pt x="3116104" y="257651"/>
                  <a:pt x="3115151" y="257651"/>
                </a:cubicBezTo>
                <a:cubicBezTo>
                  <a:pt x="3114199" y="261461"/>
                  <a:pt x="3111341" y="265271"/>
                  <a:pt x="3109436" y="270034"/>
                </a:cubicBezTo>
                <a:cubicBezTo>
                  <a:pt x="3111341" y="266224"/>
                  <a:pt x="3113246" y="261461"/>
                  <a:pt x="3115151" y="257651"/>
                </a:cubicBezTo>
                <a:close/>
                <a:moveTo>
                  <a:pt x="3110389" y="292894"/>
                </a:moveTo>
                <a:cubicBezTo>
                  <a:pt x="3111341" y="297656"/>
                  <a:pt x="3112294" y="302419"/>
                  <a:pt x="3113246" y="309086"/>
                </a:cubicBezTo>
                <a:cubicBezTo>
                  <a:pt x="3113246" y="310039"/>
                  <a:pt x="3113246" y="310991"/>
                  <a:pt x="3114199" y="311944"/>
                </a:cubicBezTo>
                <a:cubicBezTo>
                  <a:pt x="3114199" y="314801"/>
                  <a:pt x="3114199" y="317659"/>
                  <a:pt x="3114199" y="321469"/>
                </a:cubicBezTo>
                <a:cubicBezTo>
                  <a:pt x="3114199" y="321469"/>
                  <a:pt x="3114199" y="320516"/>
                  <a:pt x="3114199" y="319564"/>
                </a:cubicBezTo>
                <a:cubicBezTo>
                  <a:pt x="3113246" y="315754"/>
                  <a:pt x="3112294" y="312896"/>
                  <a:pt x="3110389" y="309086"/>
                </a:cubicBezTo>
                <a:cubicBezTo>
                  <a:pt x="3110389" y="306229"/>
                  <a:pt x="3109436" y="303371"/>
                  <a:pt x="3109436" y="300514"/>
                </a:cubicBezTo>
                <a:cubicBezTo>
                  <a:pt x="3109436" y="300514"/>
                  <a:pt x="3109436" y="299561"/>
                  <a:pt x="3109436" y="299561"/>
                </a:cubicBezTo>
                <a:cubicBezTo>
                  <a:pt x="3108484" y="297656"/>
                  <a:pt x="3109436" y="295751"/>
                  <a:pt x="3110389" y="292894"/>
                </a:cubicBezTo>
                <a:close/>
                <a:moveTo>
                  <a:pt x="3098006" y="350996"/>
                </a:moveTo>
                <a:cubicBezTo>
                  <a:pt x="3098006" y="350996"/>
                  <a:pt x="3098006" y="350996"/>
                  <a:pt x="3098006" y="350996"/>
                </a:cubicBezTo>
                <a:cubicBezTo>
                  <a:pt x="3098006" y="351949"/>
                  <a:pt x="3098006" y="352901"/>
                  <a:pt x="3098006" y="353854"/>
                </a:cubicBezTo>
                <a:cubicBezTo>
                  <a:pt x="3098006" y="353854"/>
                  <a:pt x="3098006" y="353854"/>
                  <a:pt x="3097054" y="354806"/>
                </a:cubicBezTo>
                <a:cubicBezTo>
                  <a:pt x="3097054" y="353854"/>
                  <a:pt x="3098006" y="351949"/>
                  <a:pt x="3098006" y="350996"/>
                </a:cubicBezTo>
                <a:close/>
                <a:moveTo>
                  <a:pt x="3093244" y="377666"/>
                </a:moveTo>
                <a:cubicBezTo>
                  <a:pt x="3095149" y="372904"/>
                  <a:pt x="3097054" y="370046"/>
                  <a:pt x="3097054" y="370046"/>
                </a:cubicBezTo>
                <a:cubicBezTo>
                  <a:pt x="3097054" y="370046"/>
                  <a:pt x="3096101" y="371951"/>
                  <a:pt x="3094196" y="373856"/>
                </a:cubicBezTo>
                <a:cubicBezTo>
                  <a:pt x="3095149" y="368141"/>
                  <a:pt x="3096101" y="361474"/>
                  <a:pt x="3097054" y="355759"/>
                </a:cubicBezTo>
                <a:cubicBezTo>
                  <a:pt x="3097054" y="354806"/>
                  <a:pt x="3098006" y="354806"/>
                  <a:pt x="3098006" y="353854"/>
                </a:cubicBezTo>
                <a:cubicBezTo>
                  <a:pt x="3098006" y="359569"/>
                  <a:pt x="3098006" y="366236"/>
                  <a:pt x="3098006" y="371951"/>
                </a:cubicBezTo>
                <a:cubicBezTo>
                  <a:pt x="3098006" y="375761"/>
                  <a:pt x="3098006" y="379571"/>
                  <a:pt x="3098006" y="383381"/>
                </a:cubicBezTo>
                <a:lnTo>
                  <a:pt x="3095149" y="383381"/>
                </a:lnTo>
                <a:cubicBezTo>
                  <a:pt x="3095149" y="383381"/>
                  <a:pt x="3095149" y="383381"/>
                  <a:pt x="3095149" y="383381"/>
                </a:cubicBezTo>
                <a:cubicBezTo>
                  <a:pt x="3094196" y="381476"/>
                  <a:pt x="3094196" y="379571"/>
                  <a:pt x="3093244" y="378619"/>
                </a:cubicBezTo>
                <a:cubicBezTo>
                  <a:pt x="3093244" y="379571"/>
                  <a:pt x="3093244" y="378619"/>
                  <a:pt x="3093244" y="377666"/>
                </a:cubicBezTo>
                <a:close/>
                <a:moveTo>
                  <a:pt x="3084671" y="293846"/>
                </a:moveTo>
                <a:cubicBezTo>
                  <a:pt x="3084671" y="288131"/>
                  <a:pt x="3085624" y="282416"/>
                  <a:pt x="3085624" y="276701"/>
                </a:cubicBezTo>
                <a:cubicBezTo>
                  <a:pt x="3085624" y="277654"/>
                  <a:pt x="3085624" y="277654"/>
                  <a:pt x="3085624" y="278606"/>
                </a:cubicBezTo>
                <a:cubicBezTo>
                  <a:pt x="3086576" y="281464"/>
                  <a:pt x="3087529" y="285274"/>
                  <a:pt x="3088481" y="289084"/>
                </a:cubicBezTo>
                <a:cubicBezTo>
                  <a:pt x="3087529" y="290036"/>
                  <a:pt x="3087529" y="290989"/>
                  <a:pt x="3086576" y="291941"/>
                </a:cubicBezTo>
                <a:cubicBezTo>
                  <a:pt x="3085624" y="292894"/>
                  <a:pt x="3084671" y="294799"/>
                  <a:pt x="3084671" y="296704"/>
                </a:cubicBezTo>
                <a:cubicBezTo>
                  <a:pt x="3084671" y="294799"/>
                  <a:pt x="3084671" y="294799"/>
                  <a:pt x="3084671" y="293846"/>
                </a:cubicBezTo>
                <a:close/>
                <a:moveTo>
                  <a:pt x="3086576" y="348139"/>
                </a:moveTo>
                <a:cubicBezTo>
                  <a:pt x="3086576" y="349091"/>
                  <a:pt x="3086576" y="349091"/>
                  <a:pt x="3086576" y="350044"/>
                </a:cubicBezTo>
                <a:cubicBezTo>
                  <a:pt x="3085624" y="353854"/>
                  <a:pt x="3084671" y="357664"/>
                  <a:pt x="3083719" y="361474"/>
                </a:cubicBezTo>
                <a:cubicBezTo>
                  <a:pt x="3083719" y="360521"/>
                  <a:pt x="3083719" y="358616"/>
                  <a:pt x="3083719" y="357664"/>
                </a:cubicBezTo>
                <a:cubicBezTo>
                  <a:pt x="3084671" y="353854"/>
                  <a:pt x="3085624" y="350996"/>
                  <a:pt x="3086576" y="348139"/>
                </a:cubicBezTo>
                <a:close/>
                <a:moveTo>
                  <a:pt x="3057049" y="235744"/>
                </a:moveTo>
                <a:cubicBezTo>
                  <a:pt x="3058001" y="227171"/>
                  <a:pt x="3058954" y="218599"/>
                  <a:pt x="3059906" y="210979"/>
                </a:cubicBezTo>
                <a:cubicBezTo>
                  <a:pt x="3060859" y="204311"/>
                  <a:pt x="3061811" y="197644"/>
                  <a:pt x="3062764" y="191929"/>
                </a:cubicBezTo>
                <a:cubicBezTo>
                  <a:pt x="3063716" y="195739"/>
                  <a:pt x="3065621" y="201454"/>
                  <a:pt x="3067526" y="209074"/>
                </a:cubicBezTo>
                <a:cubicBezTo>
                  <a:pt x="3067526" y="213836"/>
                  <a:pt x="3066574" y="217646"/>
                  <a:pt x="3066574" y="222409"/>
                </a:cubicBezTo>
                <a:cubicBezTo>
                  <a:pt x="3065621" y="231934"/>
                  <a:pt x="3064669" y="242411"/>
                  <a:pt x="3063716" y="253841"/>
                </a:cubicBezTo>
                <a:cubicBezTo>
                  <a:pt x="3062764" y="258604"/>
                  <a:pt x="3060859" y="263366"/>
                  <a:pt x="3059906" y="268129"/>
                </a:cubicBezTo>
                <a:cubicBezTo>
                  <a:pt x="3058954" y="262414"/>
                  <a:pt x="3058001" y="257651"/>
                  <a:pt x="3057049" y="252889"/>
                </a:cubicBezTo>
                <a:cubicBezTo>
                  <a:pt x="3057049" y="250984"/>
                  <a:pt x="3056096" y="250031"/>
                  <a:pt x="3056096" y="248126"/>
                </a:cubicBezTo>
                <a:cubicBezTo>
                  <a:pt x="3056096" y="244316"/>
                  <a:pt x="3056096" y="239554"/>
                  <a:pt x="3057049" y="235744"/>
                </a:cubicBezTo>
                <a:close/>
                <a:moveTo>
                  <a:pt x="3002756" y="307181"/>
                </a:moveTo>
                <a:cubicBezTo>
                  <a:pt x="3002756" y="308134"/>
                  <a:pt x="3001804" y="309086"/>
                  <a:pt x="3001804" y="310039"/>
                </a:cubicBezTo>
                <a:cubicBezTo>
                  <a:pt x="3001804" y="308134"/>
                  <a:pt x="3002756" y="307181"/>
                  <a:pt x="3002756" y="305276"/>
                </a:cubicBezTo>
                <a:cubicBezTo>
                  <a:pt x="3004661" y="298609"/>
                  <a:pt x="3005614" y="292894"/>
                  <a:pt x="3006566" y="286226"/>
                </a:cubicBezTo>
                <a:cubicBezTo>
                  <a:pt x="3007519" y="287179"/>
                  <a:pt x="3007519" y="289084"/>
                  <a:pt x="3008471" y="290036"/>
                </a:cubicBezTo>
                <a:cubicBezTo>
                  <a:pt x="3006566" y="295751"/>
                  <a:pt x="3004661" y="301466"/>
                  <a:pt x="3002756" y="307181"/>
                </a:cubicBezTo>
                <a:close/>
                <a:moveTo>
                  <a:pt x="3036094" y="249079"/>
                </a:moveTo>
                <a:cubicBezTo>
                  <a:pt x="3036094" y="254794"/>
                  <a:pt x="3036094" y="260509"/>
                  <a:pt x="3036094" y="266224"/>
                </a:cubicBezTo>
                <a:cubicBezTo>
                  <a:pt x="3035141" y="263366"/>
                  <a:pt x="3034189" y="260509"/>
                  <a:pt x="3033236" y="258604"/>
                </a:cubicBezTo>
                <a:cubicBezTo>
                  <a:pt x="3034189" y="255746"/>
                  <a:pt x="3035141" y="252889"/>
                  <a:pt x="3036094" y="249079"/>
                </a:cubicBezTo>
                <a:close/>
                <a:moveTo>
                  <a:pt x="3030379" y="269081"/>
                </a:moveTo>
                <a:cubicBezTo>
                  <a:pt x="3030379" y="269081"/>
                  <a:pt x="3030379" y="270034"/>
                  <a:pt x="3030379" y="269081"/>
                </a:cubicBezTo>
                <a:cubicBezTo>
                  <a:pt x="3030379" y="270034"/>
                  <a:pt x="3030379" y="270034"/>
                  <a:pt x="3030379" y="269081"/>
                </a:cubicBezTo>
                <a:cubicBezTo>
                  <a:pt x="3030379" y="269081"/>
                  <a:pt x="3030379" y="269081"/>
                  <a:pt x="3030379" y="269081"/>
                </a:cubicBezTo>
                <a:close/>
                <a:moveTo>
                  <a:pt x="3027521" y="353854"/>
                </a:moveTo>
                <a:cubicBezTo>
                  <a:pt x="3026569" y="356711"/>
                  <a:pt x="3024664" y="360521"/>
                  <a:pt x="3023711" y="364331"/>
                </a:cubicBezTo>
                <a:cubicBezTo>
                  <a:pt x="3021806" y="370046"/>
                  <a:pt x="3019901" y="376714"/>
                  <a:pt x="3017996" y="383381"/>
                </a:cubicBezTo>
                <a:cubicBezTo>
                  <a:pt x="3017996" y="384334"/>
                  <a:pt x="3017044" y="384334"/>
                  <a:pt x="3017044" y="385286"/>
                </a:cubicBezTo>
                <a:cubicBezTo>
                  <a:pt x="3016091" y="382429"/>
                  <a:pt x="3015139" y="379571"/>
                  <a:pt x="3015139" y="376714"/>
                </a:cubicBezTo>
                <a:cubicBezTo>
                  <a:pt x="3017044" y="372904"/>
                  <a:pt x="3018949" y="370046"/>
                  <a:pt x="3020854" y="366236"/>
                </a:cubicBezTo>
                <a:cubicBezTo>
                  <a:pt x="3023711" y="361474"/>
                  <a:pt x="3025616" y="357664"/>
                  <a:pt x="3028474" y="352901"/>
                </a:cubicBezTo>
                <a:cubicBezTo>
                  <a:pt x="3027521" y="352901"/>
                  <a:pt x="3027521" y="353854"/>
                  <a:pt x="3027521" y="353854"/>
                </a:cubicBezTo>
                <a:close/>
                <a:moveTo>
                  <a:pt x="3021806" y="230029"/>
                </a:moveTo>
                <a:cubicBezTo>
                  <a:pt x="3022759" y="231934"/>
                  <a:pt x="3022759" y="235744"/>
                  <a:pt x="3024664" y="241459"/>
                </a:cubicBezTo>
                <a:cubicBezTo>
                  <a:pt x="3024664" y="241459"/>
                  <a:pt x="3024664" y="241459"/>
                  <a:pt x="3024664" y="241459"/>
                </a:cubicBezTo>
                <a:cubicBezTo>
                  <a:pt x="3022759" y="237649"/>
                  <a:pt x="3022759" y="233839"/>
                  <a:pt x="3021806" y="230029"/>
                </a:cubicBezTo>
                <a:cubicBezTo>
                  <a:pt x="3021806" y="230029"/>
                  <a:pt x="3021806" y="230029"/>
                  <a:pt x="3021806" y="230029"/>
                </a:cubicBezTo>
                <a:close/>
                <a:moveTo>
                  <a:pt x="3020854" y="305276"/>
                </a:moveTo>
                <a:cubicBezTo>
                  <a:pt x="3020854" y="305276"/>
                  <a:pt x="3020854" y="305276"/>
                  <a:pt x="3020854" y="305276"/>
                </a:cubicBezTo>
                <a:cubicBezTo>
                  <a:pt x="3020854" y="306229"/>
                  <a:pt x="3020854" y="305276"/>
                  <a:pt x="3020854" y="305276"/>
                </a:cubicBezTo>
                <a:cubicBezTo>
                  <a:pt x="3020854" y="305276"/>
                  <a:pt x="3020854" y="305276"/>
                  <a:pt x="3020854" y="305276"/>
                </a:cubicBezTo>
                <a:close/>
                <a:moveTo>
                  <a:pt x="3017996" y="317659"/>
                </a:moveTo>
                <a:cubicBezTo>
                  <a:pt x="3018949" y="321469"/>
                  <a:pt x="3020854" y="325279"/>
                  <a:pt x="3021806" y="329089"/>
                </a:cubicBezTo>
                <a:cubicBezTo>
                  <a:pt x="3022759" y="332899"/>
                  <a:pt x="3023711" y="336709"/>
                  <a:pt x="3025616" y="339566"/>
                </a:cubicBezTo>
                <a:cubicBezTo>
                  <a:pt x="3020854" y="345281"/>
                  <a:pt x="3016091" y="351949"/>
                  <a:pt x="3011329" y="359569"/>
                </a:cubicBezTo>
                <a:cubicBezTo>
                  <a:pt x="3011329" y="359569"/>
                  <a:pt x="3011329" y="359569"/>
                  <a:pt x="3011329" y="360521"/>
                </a:cubicBezTo>
                <a:cubicBezTo>
                  <a:pt x="3010376" y="357664"/>
                  <a:pt x="3009424" y="354806"/>
                  <a:pt x="3009424" y="351949"/>
                </a:cubicBezTo>
                <a:cubicBezTo>
                  <a:pt x="3011329" y="340519"/>
                  <a:pt x="3015139" y="329089"/>
                  <a:pt x="3017996" y="317659"/>
                </a:cubicBezTo>
                <a:close/>
                <a:moveTo>
                  <a:pt x="3013234" y="257651"/>
                </a:moveTo>
                <a:cubicBezTo>
                  <a:pt x="3013234" y="258604"/>
                  <a:pt x="3013234" y="259556"/>
                  <a:pt x="3014186" y="261461"/>
                </a:cubicBezTo>
                <a:cubicBezTo>
                  <a:pt x="3014186" y="263366"/>
                  <a:pt x="3015139" y="266224"/>
                  <a:pt x="3015139" y="269081"/>
                </a:cubicBezTo>
                <a:cubicBezTo>
                  <a:pt x="3013234" y="273844"/>
                  <a:pt x="3012281" y="279559"/>
                  <a:pt x="3010376" y="284321"/>
                </a:cubicBezTo>
                <a:cubicBezTo>
                  <a:pt x="3010376" y="283369"/>
                  <a:pt x="3009424" y="283369"/>
                  <a:pt x="3009424" y="282416"/>
                </a:cubicBezTo>
                <a:cubicBezTo>
                  <a:pt x="3009424" y="281464"/>
                  <a:pt x="3008471" y="280511"/>
                  <a:pt x="3008471" y="279559"/>
                </a:cubicBezTo>
                <a:cubicBezTo>
                  <a:pt x="3008471" y="278606"/>
                  <a:pt x="3008471" y="277654"/>
                  <a:pt x="3009424" y="276701"/>
                </a:cubicBezTo>
                <a:cubicBezTo>
                  <a:pt x="3010376" y="270034"/>
                  <a:pt x="3011329" y="263366"/>
                  <a:pt x="3013234" y="257651"/>
                </a:cubicBezTo>
                <a:close/>
                <a:moveTo>
                  <a:pt x="3008471" y="230029"/>
                </a:moveTo>
                <a:cubicBezTo>
                  <a:pt x="3009424" y="234791"/>
                  <a:pt x="3010376" y="239554"/>
                  <a:pt x="3010376" y="244316"/>
                </a:cubicBezTo>
                <a:cubicBezTo>
                  <a:pt x="3009424" y="246221"/>
                  <a:pt x="3008471" y="249079"/>
                  <a:pt x="3007519" y="250984"/>
                </a:cubicBezTo>
                <a:cubicBezTo>
                  <a:pt x="3005614" y="254794"/>
                  <a:pt x="3003709" y="259556"/>
                  <a:pt x="3001804" y="264319"/>
                </a:cubicBezTo>
                <a:cubicBezTo>
                  <a:pt x="3003709" y="251936"/>
                  <a:pt x="3005614" y="240506"/>
                  <a:pt x="3008471" y="230029"/>
                </a:cubicBezTo>
                <a:close/>
                <a:moveTo>
                  <a:pt x="3003709" y="195739"/>
                </a:moveTo>
                <a:cubicBezTo>
                  <a:pt x="3003709" y="198596"/>
                  <a:pt x="3004661" y="202406"/>
                  <a:pt x="3004661" y="205264"/>
                </a:cubicBezTo>
                <a:cubicBezTo>
                  <a:pt x="3002756" y="210979"/>
                  <a:pt x="3000851" y="216694"/>
                  <a:pt x="2997994" y="223361"/>
                </a:cubicBezTo>
                <a:cubicBezTo>
                  <a:pt x="2993231" y="235744"/>
                  <a:pt x="2990374" y="248126"/>
                  <a:pt x="2986564" y="262414"/>
                </a:cubicBezTo>
                <a:cubicBezTo>
                  <a:pt x="2985611" y="265271"/>
                  <a:pt x="2985611" y="268129"/>
                  <a:pt x="2984659" y="270986"/>
                </a:cubicBezTo>
                <a:cubicBezTo>
                  <a:pt x="2984659" y="270986"/>
                  <a:pt x="2984659" y="270986"/>
                  <a:pt x="2984659" y="270986"/>
                </a:cubicBezTo>
                <a:cubicBezTo>
                  <a:pt x="2991326" y="243364"/>
                  <a:pt x="2997994" y="218599"/>
                  <a:pt x="3003709" y="195739"/>
                </a:cubicBezTo>
                <a:close/>
                <a:moveTo>
                  <a:pt x="2974181" y="311944"/>
                </a:moveTo>
                <a:cubicBezTo>
                  <a:pt x="2976086" y="302419"/>
                  <a:pt x="2978944" y="292894"/>
                  <a:pt x="2980849" y="284321"/>
                </a:cubicBezTo>
                <a:cubicBezTo>
                  <a:pt x="2980849" y="284321"/>
                  <a:pt x="2980849" y="285274"/>
                  <a:pt x="2980849" y="285274"/>
                </a:cubicBezTo>
                <a:cubicBezTo>
                  <a:pt x="2978944" y="291941"/>
                  <a:pt x="2977991" y="299561"/>
                  <a:pt x="2976086" y="307181"/>
                </a:cubicBezTo>
                <a:cubicBezTo>
                  <a:pt x="2975134" y="313849"/>
                  <a:pt x="2973229" y="320516"/>
                  <a:pt x="2972276" y="327184"/>
                </a:cubicBezTo>
                <a:cubicBezTo>
                  <a:pt x="2971324" y="325279"/>
                  <a:pt x="2971324" y="324326"/>
                  <a:pt x="2970371" y="322421"/>
                </a:cubicBezTo>
                <a:cubicBezTo>
                  <a:pt x="2972276" y="318611"/>
                  <a:pt x="2973229" y="314801"/>
                  <a:pt x="2974181" y="311944"/>
                </a:cubicBezTo>
                <a:close/>
                <a:moveTo>
                  <a:pt x="2964656" y="349091"/>
                </a:moveTo>
                <a:cubicBezTo>
                  <a:pt x="2965609" y="344329"/>
                  <a:pt x="2967514" y="339566"/>
                  <a:pt x="2968466" y="334804"/>
                </a:cubicBezTo>
                <a:cubicBezTo>
                  <a:pt x="2969419" y="337661"/>
                  <a:pt x="2970371" y="341471"/>
                  <a:pt x="2970371" y="344329"/>
                </a:cubicBezTo>
                <a:cubicBezTo>
                  <a:pt x="2970371" y="347186"/>
                  <a:pt x="2969419" y="350996"/>
                  <a:pt x="2969419" y="353854"/>
                </a:cubicBezTo>
                <a:cubicBezTo>
                  <a:pt x="2968466" y="361474"/>
                  <a:pt x="2967514" y="369094"/>
                  <a:pt x="2966561" y="377666"/>
                </a:cubicBezTo>
                <a:cubicBezTo>
                  <a:pt x="2965609" y="373856"/>
                  <a:pt x="2964656" y="369094"/>
                  <a:pt x="2963704" y="366236"/>
                </a:cubicBezTo>
                <a:cubicBezTo>
                  <a:pt x="2967514" y="350996"/>
                  <a:pt x="2969419" y="341471"/>
                  <a:pt x="2969419" y="341471"/>
                </a:cubicBezTo>
                <a:cubicBezTo>
                  <a:pt x="2969419" y="341471"/>
                  <a:pt x="2967514" y="344329"/>
                  <a:pt x="2964656" y="349091"/>
                </a:cubicBezTo>
                <a:close/>
                <a:moveTo>
                  <a:pt x="2958941" y="383381"/>
                </a:moveTo>
                <a:cubicBezTo>
                  <a:pt x="2958941" y="383381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4334"/>
                  <a:pt x="2958941" y="383381"/>
                </a:cubicBezTo>
                <a:cubicBezTo>
                  <a:pt x="2958941" y="384334"/>
                  <a:pt x="2958941" y="383381"/>
                  <a:pt x="2958941" y="383381"/>
                </a:cubicBezTo>
                <a:close/>
                <a:moveTo>
                  <a:pt x="2936081" y="284321"/>
                </a:moveTo>
                <a:cubicBezTo>
                  <a:pt x="2935129" y="280511"/>
                  <a:pt x="2935129" y="277654"/>
                  <a:pt x="2934176" y="273844"/>
                </a:cubicBezTo>
                <a:cubicBezTo>
                  <a:pt x="2935129" y="272891"/>
                  <a:pt x="2935129" y="271939"/>
                  <a:pt x="2936081" y="271939"/>
                </a:cubicBezTo>
                <a:cubicBezTo>
                  <a:pt x="2936081" y="276701"/>
                  <a:pt x="2936081" y="280511"/>
                  <a:pt x="2936081" y="284321"/>
                </a:cubicBezTo>
                <a:close/>
                <a:moveTo>
                  <a:pt x="2936081" y="267176"/>
                </a:moveTo>
                <a:cubicBezTo>
                  <a:pt x="2936081" y="267176"/>
                  <a:pt x="2936081" y="267176"/>
                  <a:pt x="2936081" y="267176"/>
                </a:cubicBezTo>
                <a:cubicBezTo>
                  <a:pt x="2935129" y="268129"/>
                  <a:pt x="2935129" y="268129"/>
                  <a:pt x="2934176" y="269081"/>
                </a:cubicBezTo>
                <a:cubicBezTo>
                  <a:pt x="2935129" y="268129"/>
                  <a:pt x="2935129" y="266224"/>
                  <a:pt x="2936081" y="265271"/>
                </a:cubicBezTo>
                <a:cubicBezTo>
                  <a:pt x="2935129" y="265271"/>
                  <a:pt x="2936081" y="266224"/>
                  <a:pt x="2936081" y="267176"/>
                </a:cubicBezTo>
                <a:close/>
                <a:moveTo>
                  <a:pt x="2929414" y="243364"/>
                </a:moveTo>
                <a:lnTo>
                  <a:pt x="2930366" y="243364"/>
                </a:lnTo>
                <a:lnTo>
                  <a:pt x="2933224" y="244316"/>
                </a:lnTo>
                <a:cubicBezTo>
                  <a:pt x="2933224" y="248126"/>
                  <a:pt x="2934176" y="251936"/>
                  <a:pt x="2934176" y="255746"/>
                </a:cubicBezTo>
                <a:cubicBezTo>
                  <a:pt x="2933224" y="257651"/>
                  <a:pt x="2932271" y="259556"/>
                  <a:pt x="2931319" y="261461"/>
                </a:cubicBezTo>
                <a:cubicBezTo>
                  <a:pt x="2930366" y="256699"/>
                  <a:pt x="2929414" y="251936"/>
                  <a:pt x="2927509" y="248126"/>
                </a:cubicBezTo>
                <a:cubicBezTo>
                  <a:pt x="2928461" y="246221"/>
                  <a:pt x="2929414" y="245269"/>
                  <a:pt x="2929414" y="243364"/>
                </a:cubicBezTo>
                <a:close/>
                <a:moveTo>
                  <a:pt x="2917984" y="351949"/>
                </a:moveTo>
                <a:cubicBezTo>
                  <a:pt x="2917984" y="352901"/>
                  <a:pt x="2917984" y="352901"/>
                  <a:pt x="2918936" y="353854"/>
                </a:cubicBezTo>
                <a:cubicBezTo>
                  <a:pt x="2918936" y="356711"/>
                  <a:pt x="2919889" y="360521"/>
                  <a:pt x="2919889" y="363379"/>
                </a:cubicBezTo>
                <a:cubicBezTo>
                  <a:pt x="2920841" y="369094"/>
                  <a:pt x="2921794" y="374809"/>
                  <a:pt x="2922746" y="380524"/>
                </a:cubicBezTo>
                <a:cubicBezTo>
                  <a:pt x="2921794" y="380524"/>
                  <a:pt x="2921794" y="380524"/>
                  <a:pt x="2920841" y="380524"/>
                </a:cubicBezTo>
                <a:cubicBezTo>
                  <a:pt x="2918936" y="374809"/>
                  <a:pt x="2916079" y="368141"/>
                  <a:pt x="2913221" y="362426"/>
                </a:cubicBezTo>
                <a:cubicBezTo>
                  <a:pt x="2914174" y="358616"/>
                  <a:pt x="2916079" y="355759"/>
                  <a:pt x="2917984" y="351949"/>
                </a:cubicBezTo>
                <a:close/>
                <a:moveTo>
                  <a:pt x="2904649" y="224314"/>
                </a:moveTo>
                <a:cubicBezTo>
                  <a:pt x="2904649" y="224314"/>
                  <a:pt x="2904649" y="224314"/>
                  <a:pt x="2904649" y="224314"/>
                </a:cubicBezTo>
                <a:cubicBezTo>
                  <a:pt x="2904649" y="228124"/>
                  <a:pt x="2903696" y="232886"/>
                  <a:pt x="2903696" y="237649"/>
                </a:cubicBezTo>
                <a:cubicBezTo>
                  <a:pt x="2903696" y="241459"/>
                  <a:pt x="2902744" y="245269"/>
                  <a:pt x="2902744" y="250031"/>
                </a:cubicBezTo>
                <a:cubicBezTo>
                  <a:pt x="2901791" y="245269"/>
                  <a:pt x="2901791" y="240506"/>
                  <a:pt x="2900839" y="235744"/>
                </a:cubicBezTo>
                <a:cubicBezTo>
                  <a:pt x="2901791" y="231934"/>
                  <a:pt x="2902744" y="228124"/>
                  <a:pt x="2904649" y="224314"/>
                </a:cubicBezTo>
                <a:close/>
                <a:moveTo>
                  <a:pt x="2885599" y="294799"/>
                </a:moveTo>
                <a:cubicBezTo>
                  <a:pt x="2886551" y="290036"/>
                  <a:pt x="2887504" y="285274"/>
                  <a:pt x="2888456" y="280511"/>
                </a:cubicBezTo>
                <a:cubicBezTo>
                  <a:pt x="2888456" y="289084"/>
                  <a:pt x="2889409" y="298609"/>
                  <a:pt x="2889409" y="308134"/>
                </a:cubicBezTo>
                <a:cubicBezTo>
                  <a:pt x="2887504" y="304324"/>
                  <a:pt x="2886551" y="301466"/>
                  <a:pt x="2884646" y="297656"/>
                </a:cubicBezTo>
                <a:cubicBezTo>
                  <a:pt x="2884646" y="296704"/>
                  <a:pt x="2885599" y="295751"/>
                  <a:pt x="2885599" y="294799"/>
                </a:cubicBezTo>
                <a:close/>
                <a:moveTo>
                  <a:pt x="2869406" y="301466"/>
                </a:moveTo>
                <a:cubicBezTo>
                  <a:pt x="2869406" y="302419"/>
                  <a:pt x="2869406" y="302419"/>
                  <a:pt x="2869406" y="301466"/>
                </a:cubicBezTo>
                <a:cubicBezTo>
                  <a:pt x="2869406" y="302419"/>
                  <a:pt x="2869406" y="302419"/>
                  <a:pt x="2869406" y="302419"/>
                </a:cubicBezTo>
                <a:cubicBezTo>
                  <a:pt x="2869406" y="303371"/>
                  <a:pt x="2868454" y="304324"/>
                  <a:pt x="2868454" y="305276"/>
                </a:cubicBezTo>
                <a:cubicBezTo>
                  <a:pt x="2864644" y="298609"/>
                  <a:pt x="2860834" y="290989"/>
                  <a:pt x="2856071" y="284321"/>
                </a:cubicBezTo>
                <a:cubicBezTo>
                  <a:pt x="2856071" y="283369"/>
                  <a:pt x="2855119" y="283369"/>
                  <a:pt x="2855119" y="282416"/>
                </a:cubicBezTo>
                <a:cubicBezTo>
                  <a:pt x="2856071" y="279559"/>
                  <a:pt x="2857024" y="276701"/>
                  <a:pt x="2857976" y="273844"/>
                </a:cubicBezTo>
                <a:cubicBezTo>
                  <a:pt x="2861786" y="283369"/>
                  <a:pt x="2865596" y="292894"/>
                  <a:pt x="2869406" y="301466"/>
                </a:cubicBezTo>
                <a:close/>
                <a:moveTo>
                  <a:pt x="2851309" y="262414"/>
                </a:moveTo>
                <a:cubicBezTo>
                  <a:pt x="2851309" y="261461"/>
                  <a:pt x="2851309" y="260509"/>
                  <a:pt x="2851309" y="259556"/>
                </a:cubicBezTo>
                <a:cubicBezTo>
                  <a:pt x="2852261" y="262414"/>
                  <a:pt x="2853214" y="264319"/>
                  <a:pt x="2855119" y="267176"/>
                </a:cubicBezTo>
                <a:cubicBezTo>
                  <a:pt x="2855119" y="268129"/>
                  <a:pt x="2856071" y="268129"/>
                  <a:pt x="2856071" y="269081"/>
                </a:cubicBezTo>
                <a:cubicBezTo>
                  <a:pt x="2855119" y="270986"/>
                  <a:pt x="2853214" y="273844"/>
                  <a:pt x="2851309" y="276701"/>
                </a:cubicBezTo>
                <a:cubicBezTo>
                  <a:pt x="2851309" y="275749"/>
                  <a:pt x="2850356" y="275749"/>
                  <a:pt x="2850356" y="274796"/>
                </a:cubicBezTo>
                <a:cubicBezTo>
                  <a:pt x="2850356" y="270986"/>
                  <a:pt x="2851309" y="267176"/>
                  <a:pt x="2851309" y="262414"/>
                </a:cubicBezTo>
                <a:close/>
                <a:moveTo>
                  <a:pt x="2848451" y="312896"/>
                </a:moveTo>
                <a:cubicBezTo>
                  <a:pt x="2848451" y="309086"/>
                  <a:pt x="2848451" y="306229"/>
                  <a:pt x="2848451" y="302419"/>
                </a:cubicBezTo>
                <a:cubicBezTo>
                  <a:pt x="2852261" y="310039"/>
                  <a:pt x="2857024" y="318611"/>
                  <a:pt x="2860834" y="327184"/>
                </a:cubicBezTo>
                <a:cubicBezTo>
                  <a:pt x="2858929" y="332899"/>
                  <a:pt x="2857024" y="338614"/>
                  <a:pt x="2856071" y="344329"/>
                </a:cubicBezTo>
                <a:cubicBezTo>
                  <a:pt x="2855119" y="348139"/>
                  <a:pt x="2854166" y="351949"/>
                  <a:pt x="2853214" y="355759"/>
                </a:cubicBezTo>
                <a:cubicBezTo>
                  <a:pt x="2852261" y="350996"/>
                  <a:pt x="2852261" y="346234"/>
                  <a:pt x="2851309" y="341471"/>
                </a:cubicBezTo>
                <a:cubicBezTo>
                  <a:pt x="2850356" y="332899"/>
                  <a:pt x="2849404" y="324326"/>
                  <a:pt x="2847499" y="316706"/>
                </a:cubicBezTo>
                <a:cubicBezTo>
                  <a:pt x="2848451" y="315754"/>
                  <a:pt x="2848451" y="313849"/>
                  <a:pt x="2848451" y="312896"/>
                </a:cubicBezTo>
                <a:close/>
                <a:moveTo>
                  <a:pt x="2836069" y="226219"/>
                </a:moveTo>
                <a:cubicBezTo>
                  <a:pt x="2839879" y="234791"/>
                  <a:pt x="2843689" y="243364"/>
                  <a:pt x="2847499" y="251936"/>
                </a:cubicBezTo>
                <a:cubicBezTo>
                  <a:pt x="2846546" y="254794"/>
                  <a:pt x="2845594" y="257651"/>
                  <a:pt x="2844641" y="261461"/>
                </a:cubicBezTo>
                <a:cubicBezTo>
                  <a:pt x="2844641" y="262414"/>
                  <a:pt x="2843689" y="264319"/>
                  <a:pt x="2843689" y="266224"/>
                </a:cubicBezTo>
                <a:cubicBezTo>
                  <a:pt x="2841784" y="263366"/>
                  <a:pt x="2840831" y="261461"/>
                  <a:pt x="2838926" y="258604"/>
                </a:cubicBezTo>
                <a:cubicBezTo>
                  <a:pt x="2837974" y="249079"/>
                  <a:pt x="2836069" y="238601"/>
                  <a:pt x="2834164" y="229076"/>
                </a:cubicBezTo>
                <a:cubicBezTo>
                  <a:pt x="2836069" y="228124"/>
                  <a:pt x="2836069" y="227171"/>
                  <a:pt x="2836069" y="226219"/>
                </a:cubicBezTo>
                <a:close/>
                <a:moveTo>
                  <a:pt x="2830354" y="305276"/>
                </a:moveTo>
                <a:cubicBezTo>
                  <a:pt x="2830354" y="308134"/>
                  <a:pt x="2830354" y="310039"/>
                  <a:pt x="2831306" y="312896"/>
                </a:cubicBezTo>
                <a:cubicBezTo>
                  <a:pt x="2831306" y="312896"/>
                  <a:pt x="2831306" y="312896"/>
                  <a:pt x="2831306" y="313849"/>
                </a:cubicBezTo>
                <a:cubicBezTo>
                  <a:pt x="2831306" y="311944"/>
                  <a:pt x="2831306" y="310039"/>
                  <a:pt x="2830354" y="308134"/>
                </a:cubicBezTo>
                <a:cubicBezTo>
                  <a:pt x="2830354" y="307181"/>
                  <a:pt x="2830354" y="306229"/>
                  <a:pt x="2830354" y="305276"/>
                </a:cubicBezTo>
                <a:close/>
                <a:moveTo>
                  <a:pt x="2829401" y="292894"/>
                </a:moveTo>
                <a:cubicBezTo>
                  <a:pt x="2829401" y="294799"/>
                  <a:pt x="2829401" y="296704"/>
                  <a:pt x="2830354" y="299561"/>
                </a:cubicBezTo>
                <a:cubicBezTo>
                  <a:pt x="2830354" y="300514"/>
                  <a:pt x="2830354" y="300514"/>
                  <a:pt x="2829401" y="301466"/>
                </a:cubicBezTo>
                <a:cubicBezTo>
                  <a:pt x="2829401" y="300514"/>
                  <a:pt x="2829401" y="300514"/>
                  <a:pt x="2829401" y="299561"/>
                </a:cubicBezTo>
                <a:cubicBezTo>
                  <a:pt x="2828449" y="296704"/>
                  <a:pt x="2828449" y="294799"/>
                  <a:pt x="2829401" y="292894"/>
                </a:cubicBezTo>
                <a:close/>
                <a:moveTo>
                  <a:pt x="2785586" y="268129"/>
                </a:moveTo>
                <a:cubicBezTo>
                  <a:pt x="2784634" y="269081"/>
                  <a:pt x="2783681" y="270034"/>
                  <a:pt x="2782729" y="271939"/>
                </a:cubicBezTo>
                <a:cubicBezTo>
                  <a:pt x="2782729" y="270986"/>
                  <a:pt x="2782729" y="270034"/>
                  <a:pt x="2782729" y="269081"/>
                </a:cubicBezTo>
                <a:cubicBezTo>
                  <a:pt x="2782729" y="268129"/>
                  <a:pt x="2782729" y="266224"/>
                  <a:pt x="2782729" y="265271"/>
                </a:cubicBezTo>
                <a:cubicBezTo>
                  <a:pt x="2783681" y="263366"/>
                  <a:pt x="2785586" y="260509"/>
                  <a:pt x="2786539" y="258604"/>
                </a:cubicBezTo>
                <a:cubicBezTo>
                  <a:pt x="2786539" y="259556"/>
                  <a:pt x="2786539" y="259556"/>
                  <a:pt x="2786539" y="260509"/>
                </a:cubicBezTo>
                <a:cubicBezTo>
                  <a:pt x="2785586" y="262414"/>
                  <a:pt x="2785586" y="265271"/>
                  <a:pt x="2785586" y="268129"/>
                </a:cubicBezTo>
                <a:close/>
                <a:moveTo>
                  <a:pt x="2796064" y="268129"/>
                </a:moveTo>
                <a:cubicBezTo>
                  <a:pt x="2796064" y="267176"/>
                  <a:pt x="2796064" y="267176"/>
                  <a:pt x="2796064" y="268129"/>
                </a:cubicBezTo>
                <a:cubicBezTo>
                  <a:pt x="2797016" y="266224"/>
                  <a:pt x="2797969" y="264319"/>
                  <a:pt x="2798921" y="263366"/>
                </a:cubicBezTo>
                <a:cubicBezTo>
                  <a:pt x="2797969" y="264319"/>
                  <a:pt x="2797016" y="266224"/>
                  <a:pt x="2796064" y="268129"/>
                </a:cubicBezTo>
                <a:close/>
                <a:moveTo>
                  <a:pt x="2803684" y="314801"/>
                </a:moveTo>
                <a:cubicBezTo>
                  <a:pt x="2803684" y="315754"/>
                  <a:pt x="2802731" y="317659"/>
                  <a:pt x="2802731" y="318611"/>
                </a:cubicBezTo>
                <a:cubicBezTo>
                  <a:pt x="2802731" y="320516"/>
                  <a:pt x="2801779" y="322421"/>
                  <a:pt x="2801779" y="325279"/>
                </a:cubicBezTo>
                <a:cubicBezTo>
                  <a:pt x="2800826" y="322421"/>
                  <a:pt x="2799874" y="320516"/>
                  <a:pt x="2798921" y="317659"/>
                </a:cubicBezTo>
                <a:cubicBezTo>
                  <a:pt x="2798921" y="316706"/>
                  <a:pt x="2798921" y="316706"/>
                  <a:pt x="2798921" y="315754"/>
                </a:cubicBezTo>
                <a:cubicBezTo>
                  <a:pt x="2798921" y="315754"/>
                  <a:pt x="2798921" y="315754"/>
                  <a:pt x="2798921" y="315754"/>
                </a:cubicBezTo>
                <a:cubicBezTo>
                  <a:pt x="2799874" y="311944"/>
                  <a:pt x="2800826" y="308134"/>
                  <a:pt x="2801779" y="304324"/>
                </a:cubicBezTo>
                <a:cubicBezTo>
                  <a:pt x="2802731" y="307181"/>
                  <a:pt x="2802731" y="310039"/>
                  <a:pt x="2803684" y="312896"/>
                </a:cubicBezTo>
                <a:cubicBezTo>
                  <a:pt x="2803684" y="313849"/>
                  <a:pt x="2803684" y="313849"/>
                  <a:pt x="2803684" y="314801"/>
                </a:cubicBezTo>
                <a:close/>
                <a:moveTo>
                  <a:pt x="2810351" y="280511"/>
                </a:moveTo>
                <a:cubicBezTo>
                  <a:pt x="2808446" y="287179"/>
                  <a:pt x="2807494" y="294799"/>
                  <a:pt x="2805589" y="302419"/>
                </a:cubicBezTo>
                <a:cubicBezTo>
                  <a:pt x="2804636" y="301466"/>
                  <a:pt x="2804636" y="299561"/>
                  <a:pt x="2803684" y="298609"/>
                </a:cubicBezTo>
                <a:cubicBezTo>
                  <a:pt x="2803684" y="297656"/>
                  <a:pt x="2803684" y="297656"/>
                  <a:pt x="2802731" y="296704"/>
                </a:cubicBezTo>
                <a:cubicBezTo>
                  <a:pt x="2803684" y="292894"/>
                  <a:pt x="2804636" y="290036"/>
                  <a:pt x="2805589" y="287179"/>
                </a:cubicBezTo>
                <a:cubicBezTo>
                  <a:pt x="2806541" y="284321"/>
                  <a:pt x="2808446" y="280511"/>
                  <a:pt x="2809399" y="277654"/>
                </a:cubicBezTo>
                <a:cubicBezTo>
                  <a:pt x="2809399" y="276701"/>
                  <a:pt x="2810351" y="275749"/>
                  <a:pt x="2810351" y="275749"/>
                </a:cubicBezTo>
                <a:cubicBezTo>
                  <a:pt x="2811304" y="276701"/>
                  <a:pt x="2810351" y="278606"/>
                  <a:pt x="2810351" y="280511"/>
                </a:cubicBezTo>
                <a:close/>
                <a:moveTo>
                  <a:pt x="2811304" y="276701"/>
                </a:moveTo>
                <a:cubicBezTo>
                  <a:pt x="2811304" y="275749"/>
                  <a:pt x="2811304" y="275749"/>
                  <a:pt x="2811304" y="274796"/>
                </a:cubicBezTo>
                <a:cubicBezTo>
                  <a:pt x="2812256" y="273844"/>
                  <a:pt x="2812256" y="271939"/>
                  <a:pt x="2813209" y="270986"/>
                </a:cubicBezTo>
                <a:cubicBezTo>
                  <a:pt x="2812256" y="272891"/>
                  <a:pt x="2812256" y="274796"/>
                  <a:pt x="2811304" y="276701"/>
                </a:cubicBezTo>
                <a:close/>
                <a:moveTo>
                  <a:pt x="2812256" y="236696"/>
                </a:moveTo>
                <a:cubicBezTo>
                  <a:pt x="2810351" y="239554"/>
                  <a:pt x="2808446" y="243364"/>
                  <a:pt x="2806541" y="246221"/>
                </a:cubicBezTo>
                <a:cubicBezTo>
                  <a:pt x="2804636" y="248126"/>
                  <a:pt x="2802731" y="250031"/>
                  <a:pt x="2799874" y="251936"/>
                </a:cubicBezTo>
                <a:cubicBezTo>
                  <a:pt x="2797969" y="253841"/>
                  <a:pt x="2796064" y="255746"/>
                  <a:pt x="2794159" y="257651"/>
                </a:cubicBezTo>
                <a:cubicBezTo>
                  <a:pt x="2793206" y="252889"/>
                  <a:pt x="2792254" y="249079"/>
                  <a:pt x="2792254" y="245269"/>
                </a:cubicBezTo>
                <a:cubicBezTo>
                  <a:pt x="2793206" y="242411"/>
                  <a:pt x="2795111" y="240506"/>
                  <a:pt x="2796064" y="238601"/>
                </a:cubicBezTo>
                <a:cubicBezTo>
                  <a:pt x="2799874" y="231934"/>
                  <a:pt x="2802731" y="227171"/>
                  <a:pt x="2804636" y="224314"/>
                </a:cubicBezTo>
                <a:cubicBezTo>
                  <a:pt x="2807494" y="228124"/>
                  <a:pt x="2809399" y="232886"/>
                  <a:pt x="2812256" y="236696"/>
                </a:cubicBezTo>
                <a:close/>
                <a:moveTo>
                  <a:pt x="2804636" y="223361"/>
                </a:moveTo>
                <a:cubicBezTo>
                  <a:pt x="2802731" y="225266"/>
                  <a:pt x="2798921" y="229076"/>
                  <a:pt x="2794159" y="235744"/>
                </a:cubicBezTo>
                <a:cubicBezTo>
                  <a:pt x="2793206" y="236696"/>
                  <a:pt x="2793206" y="237649"/>
                  <a:pt x="2792254" y="238601"/>
                </a:cubicBezTo>
                <a:cubicBezTo>
                  <a:pt x="2792254" y="238601"/>
                  <a:pt x="2792254" y="238601"/>
                  <a:pt x="2792254" y="238601"/>
                </a:cubicBezTo>
                <a:cubicBezTo>
                  <a:pt x="2794159" y="235744"/>
                  <a:pt x="2795111" y="232886"/>
                  <a:pt x="2796064" y="230981"/>
                </a:cubicBezTo>
                <a:cubicBezTo>
                  <a:pt x="2797969" y="226219"/>
                  <a:pt x="2800826" y="222409"/>
                  <a:pt x="2801779" y="219551"/>
                </a:cubicBezTo>
                <a:cubicBezTo>
                  <a:pt x="2802731" y="220504"/>
                  <a:pt x="2803684" y="222409"/>
                  <a:pt x="2804636" y="223361"/>
                </a:cubicBezTo>
                <a:close/>
                <a:moveTo>
                  <a:pt x="2787491" y="196691"/>
                </a:moveTo>
                <a:cubicBezTo>
                  <a:pt x="2792254" y="203359"/>
                  <a:pt x="2796064" y="210026"/>
                  <a:pt x="2800826" y="217646"/>
                </a:cubicBezTo>
                <a:cubicBezTo>
                  <a:pt x="2798921" y="220504"/>
                  <a:pt x="2796064" y="224314"/>
                  <a:pt x="2792254" y="228124"/>
                </a:cubicBezTo>
                <a:cubicBezTo>
                  <a:pt x="2791301" y="229076"/>
                  <a:pt x="2790349" y="230029"/>
                  <a:pt x="2790349" y="230981"/>
                </a:cubicBezTo>
                <a:cubicBezTo>
                  <a:pt x="2789396" y="226219"/>
                  <a:pt x="2788444" y="222409"/>
                  <a:pt x="2787491" y="218599"/>
                </a:cubicBezTo>
                <a:cubicBezTo>
                  <a:pt x="2783681" y="205264"/>
                  <a:pt x="2781776" y="196691"/>
                  <a:pt x="2781776" y="196691"/>
                </a:cubicBezTo>
                <a:cubicBezTo>
                  <a:pt x="2781776" y="196691"/>
                  <a:pt x="2782729" y="204311"/>
                  <a:pt x="2783681" y="218599"/>
                </a:cubicBezTo>
                <a:cubicBezTo>
                  <a:pt x="2784634" y="224314"/>
                  <a:pt x="2784634" y="230981"/>
                  <a:pt x="2784634" y="237649"/>
                </a:cubicBezTo>
                <a:cubicBezTo>
                  <a:pt x="2783681" y="239554"/>
                  <a:pt x="2781776" y="241459"/>
                  <a:pt x="2780824" y="243364"/>
                </a:cubicBezTo>
                <a:cubicBezTo>
                  <a:pt x="2779871" y="227171"/>
                  <a:pt x="2779871" y="213836"/>
                  <a:pt x="2778919" y="204311"/>
                </a:cubicBezTo>
                <a:cubicBezTo>
                  <a:pt x="2777966" y="192881"/>
                  <a:pt x="2777966" y="186214"/>
                  <a:pt x="2777966" y="186214"/>
                </a:cubicBezTo>
                <a:cubicBezTo>
                  <a:pt x="2777966" y="186214"/>
                  <a:pt x="2777014" y="192881"/>
                  <a:pt x="2775109" y="204311"/>
                </a:cubicBezTo>
                <a:cubicBezTo>
                  <a:pt x="2775109" y="207169"/>
                  <a:pt x="2774156" y="210979"/>
                  <a:pt x="2774156" y="214789"/>
                </a:cubicBezTo>
                <a:cubicBezTo>
                  <a:pt x="2773204" y="206216"/>
                  <a:pt x="2772251" y="198596"/>
                  <a:pt x="2770346" y="190976"/>
                </a:cubicBezTo>
                <a:cubicBezTo>
                  <a:pt x="2770346" y="190024"/>
                  <a:pt x="2770346" y="190024"/>
                  <a:pt x="2770346" y="189071"/>
                </a:cubicBezTo>
                <a:cubicBezTo>
                  <a:pt x="2770346" y="188119"/>
                  <a:pt x="2770346" y="186214"/>
                  <a:pt x="2770346" y="185261"/>
                </a:cubicBezTo>
                <a:cubicBezTo>
                  <a:pt x="2769394" y="174784"/>
                  <a:pt x="2768441" y="168116"/>
                  <a:pt x="2768441" y="166211"/>
                </a:cubicBezTo>
                <a:cubicBezTo>
                  <a:pt x="2774156" y="174784"/>
                  <a:pt x="2779871" y="185261"/>
                  <a:pt x="2787491" y="196691"/>
                </a:cubicBezTo>
                <a:close/>
                <a:moveTo>
                  <a:pt x="2767489" y="167164"/>
                </a:moveTo>
                <a:cubicBezTo>
                  <a:pt x="2767489" y="168116"/>
                  <a:pt x="2767489" y="169069"/>
                  <a:pt x="2767489" y="170974"/>
                </a:cubicBezTo>
                <a:cubicBezTo>
                  <a:pt x="2767489" y="169069"/>
                  <a:pt x="2767489" y="168116"/>
                  <a:pt x="2766536" y="166211"/>
                </a:cubicBezTo>
                <a:cubicBezTo>
                  <a:pt x="2767489" y="166211"/>
                  <a:pt x="2767489" y="166211"/>
                  <a:pt x="2767489" y="167164"/>
                </a:cubicBezTo>
                <a:close/>
                <a:moveTo>
                  <a:pt x="2757964" y="342424"/>
                </a:moveTo>
                <a:cubicBezTo>
                  <a:pt x="2757011" y="340519"/>
                  <a:pt x="2756059" y="338614"/>
                  <a:pt x="2755106" y="336709"/>
                </a:cubicBezTo>
                <a:cubicBezTo>
                  <a:pt x="2756059" y="333851"/>
                  <a:pt x="2757964" y="331946"/>
                  <a:pt x="2758916" y="329089"/>
                </a:cubicBezTo>
                <a:cubicBezTo>
                  <a:pt x="2759869" y="330041"/>
                  <a:pt x="2759869" y="331946"/>
                  <a:pt x="2760821" y="332899"/>
                </a:cubicBezTo>
                <a:cubicBezTo>
                  <a:pt x="2759869" y="336709"/>
                  <a:pt x="2758916" y="339566"/>
                  <a:pt x="2757964" y="342424"/>
                </a:cubicBezTo>
                <a:close/>
                <a:moveTo>
                  <a:pt x="2762726" y="327184"/>
                </a:moveTo>
                <a:cubicBezTo>
                  <a:pt x="2762726" y="328136"/>
                  <a:pt x="2761774" y="329089"/>
                  <a:pt x="2761774" y="330994"/>
                </a:cubicBezTo>
                <a:cubicBezTo>
                  <a:pt x="2760821" y="330041"/>
                  <a:pt x="2760821" y="329089"/>
                  <a:pt x="2759869" y="328136"/>
                </a:cubicBezTo>
                <a:cubicBezTo>
                  <a:pt x="2760821" y="327184"/>
                  <a:pt x="2760821" y="325279"/>
                  <a:pt x="2761774" y="324326"/>
                </a:cubicBezTo>
                <a:cubicBezTo>
                  <a:pt x="2762726" y="325279"/>
                  <a:pt x="2762726" y="326231"/>
                  <a:pt x="2762726" y="327184"/>
                </a:cubicBezTo>
                <a:cubicBezTo>
                  <a:pt x="2762726" y="327184"/>
                  <a:pt x="2762726" y="327184"/>
                  <a:pt x="2762726" y="327184"/>
                </a:cubicBezTo>
                <a:close/>
                <a:moveTo>
                  <a:pt x="2762726" y="250031"/>
                </a:moveTo>
                <a:cubicBezTo>
                  <a:pt x="2762726" y="256699"/>
                  <a:pt x="2762726" y="263366"/>
                  <a:pt x="2762726" y="270034"/>
                </a:cubicBezTo>
                <a:cubicBezTo>
                  <a:pt x="2759869" y="273844"/>
                  <a:pt x="2757011" y="278606"/>
                  <a:pt x="2754154" y="282416"/>
                </a:cubicBezTo>
                <a:cubicBezTo>
                  <a:pt x="2754154" y="283369"/>
                  <a:pt x="2753201" y="283369"/>
                  <a:pt x="2753201" y="284321"/>
                </a:cubicBezTo>
                <a:cubicBezTo>
                  <a:pt x="2753201" y="283369"/>
                  <a:pt x="2752249" y="283369"/>
                  <a:pt x="2752249" y="282416"/>
                </a:cubicBezTo>
                <a:cubicBezTo>
                  <a:pt x="2752249" y="281464"/>
                  <a:pt x="2753201" y="280511"/>
                  <a:pt x="2753201" y="278606"/>
                </a:cubicBezTo>
                <a:cubicBezTo>
                  <a:pt x="2754154" y="274796"/>
                  <a:pt x="2755106" y="270986"/>
                  <a:pt x="2756059" y="267176"/>
                </a:cubicBezTo>
                <a:cubicBezTo>
                  <a:pt x="2757964" y="260509"/>
                  <a:pt x="2759869" y="255746"/>
                  <a:pt x="2761774" y="251936"/>
                </a:cubicBezTo>
                <a:cubicBezTo>
                  <a:pt x="2761774" y="251936"/>
                  <a:pt x="2761774" y="250031"/>
                  <a:pt x="2762726" y="250031"/>
                </a:cubicBezTo>
                <a:cubicBezTo>
                  <a:pt x="2762726" y="250031"/>
                  <a:pt x="2762726" y="250031"/>
                  <a:pt x="2762726" y="250031"/>
                </a:cubicBezTo>
                <a:close/>
                <a:moveTo>
                  <a:pt x="2753201" y="250031"/>
                </a:moveTo>
                <a:cubicBezTo>
                  <a:pt x="2755106" y="242411"/>
                  <a:pt x="2756059" y="236696"/>
                  <a:pt x="2757011" y="230981"/>
                </a:cubicBezTo>
                <a:cubicBezTo>
                  <a:pt x="2758916" y="236696"/>
                  <a:pt x="2760821" y="242411"/>
                  <a:pt x="2762726" y="249079"/>
                </a:cubicBezTo>
                <a:cubicBezTo>
                  <a:pt x="2761774" y="250031"/>
                  <a:pt x="2761774" y="250984"/>
                  <a:pt x="2760821" y="252889"/>
                </a:cubicBezTo>
                <a:cubicBezTo>
                  <a:pt x="2758916" y="255746"/>
                  <a:pt x="2756059" y="260509"/>
                  <a:pt x="2752249" y="267176"/>
                </a:cubicBezTo>
                <a:cubicBezTo>
                  <a:pt x="2750344" y="270034"/>
                  <a:pt x="2749391" y="272891"/>
                  <a:pt x="2748439" y="275749"/>
                </a:cubicBezTo>
                <a:cubicBezTo>
                  <a:pt x="2748439" y="275749"/>
                  <a:pt x="2748439" y="274796"/>
                  <a:pt x="2747486" y="274796"/>
                </a:cubicBezTo>
                <a:cubicBezTo>
                  <a:pt x="2749391" y="265271"/>
                  <a:pt x="2751296" y="256699"/>
                  <a:pt x="2753201" y="250031"/>
                </a:cubicBezTo>
                <a:close/>
                <a:moveTo>
                  <a:pt x="2749391" y="362426"/>
                </a:moveTo>
                <a:cubicBezTo>
                  <a:pt x="2748439" y="360521"/>
                  <a:pt x="2747486" y="359569"/>
                  <a:pt x="2746534" y="357664"/>
                </a:cubicBezTo>
                <a:cubicBezTo>
                  <a:pt x="2746534" y="356711"/>
                  <a:pt x="2746534" y="355759"/>
                  <a:pt x="2746534" y="354806"/>
                </a:cubicBezTo>
                <a:cubicBezTo>
                  <a:pt x="2747486" y="356711"/>
                  <a:pt x="2748439" y="359569"/>
                  <a:pt x="2749391" y="362426"/>
                </a:cubicBezTo>
                <a:close/>
                <a:moveTo>
                  <a:pt x="2734151" y="258604"/>
                </a:moveTo>
                <a:cubicBezTo>
                  <a:pt x="2736056" y="262414"/>
                  <a:pt x="2737961" y="268129"/>
                  <a:pt x="2740819" y="273844"/>
                </a:cubicBezTo>
                <a:cubicBezTo>
                  <a:pt x="2738914" y="278606"/>
                  <a:pt x="2737009" y="284321"/>
                  <a:pt x="2735104" y="290036"/>
                </a:cubicBezTo>
                <a:cubicBezTo>
                  <a:pt x="2735104" y="288131"/>
                  <a:pt x="2734151" y="287179"/>
                  <a:pt x="2734151" y="287179"/>
                </a:cubicBezTo>
                <a:cubicBezTo>
                  <a:pt x="2734151" y="287179"/>
                  <a:pt x="2734151" y="289084"/>
                  <a:pt x="2734151" y="291941"/>
                </a:cubicBezTo>
                <a:cubicBezTo>
                  <a:pt x="2734151" y="291941"/>
                  <a:pt x="2734151" y="291941"/>
                  <a:pt x="2734151" y="291941"/>
                </a:cubicBezTo>
                <a:cubicBezTo>
                  <a:pt x="2733199" y="290989"/>
                  <a:pt x="2733199" y="290036"/>
                  <a:pt x="2732246" y="289084"/>
                </a:cubicBezTo>
                <a:cubicBezTo>
                  <a:pt x="2732246" y="288131"/>
                  <a:pt x="2731294" y="287179"/>
                  <a:pt x="2731294" y="286226"/>
                </a:cubicBezTo>
                <a:cubicBezTo>
                  <a:pt x="2733199" y="275749"/>
                  <a:pt x="2734151" y="266224"/>
                  <a:pt x="2734151" y="258604"/>
                </a:cubicBezTo>
                <a:close/>
                <a:moveTo>
                  <a:pt x="2715101" y="290989"/>
                </a:moveTo>
                <a:cubicBezTo>
                  <a:pt x="2715101" y="284321"/>
                  <a:pt x="2715101" y="278606"/>
                  <a:pt x="2716054" y="273844"/>
                </a:cubicBezTo>
                <a:cubicBezTo>
                  <a:pt x="2717006" y="274796"/>
                  <a:pt x="2717006" y="276701"/>
                  <a:pt x="2717959" y="278606"/>
                </a:cubicBezTo>
                <a:cubicBezTo>
                  <a:pt x="2717006" y="287179"/>
                  <a:pt x="2717006" y="295751"/>
                  <a:pt x="2716054" y="304324"/>
                </a:cubicBezTo>
                <a:cubicBezTo>
                  <a:pt x="2716054" y="304324"/>
                  <a:pt x="2715101" y="303371"/>
                  <a:pt x="2715101" y="303371"/>
                </a:cubicBezTo>
                <a:cubicBezTo>
                  <a:pt x="2714149" y="298609"/>
                  <a:pt x="2715101" y="294799"/>
                  <a:pt x="2715101" y="290989"/>
                </a:cubicBezTo>
                <a:close/>
                <a:moveTo>
                  <a:pt x="2705576" y="243364"/>
                </a:moveTo>
                <a:cubicBezTo>
                  <a:pt x="2705576" y="244316"/>
                  <a:pt x="2705576" y="246221"/>
                  <a:pt x="2704624" y="247174"/>
                </a:cubicBezTo>
                <a:lnTo>
                  <a:pt x="2703671" y="238601"/>
                </a:lnTo>
                <a:cubicBezTo>
                  <a:pt x="2704624" y="239554"/>
                  <a:pt x="2705576" y="241459"/>
                  <a:pt x="2705576" y="243364"/>
                </a:cubicBezTo>
                <a:close/>
                <a:moveTo>
                  <a:pt x="2697956" y="312896"/>
                </a:moveTo>
                <a:cubicBezTo>
                  <a:pt x="2697956" y="312896"/>
                  <a:pt x="2697956" y="313849"/>
                  <a:pt x="2697956" y="313849"/>
                </a:cubicBezTo>
                <a:cubicBezTo>
                  <a:pt x="2697956" y="312896"/>
                  <a:pt x="2697956" y="311944"/>
                  <a:pt x="2697956" y="310991"/>
                </a:cubicBezTo>
                <a:lnTo>
                  <a:pt x="2697956" y="312896"/>
                </a:lnTo>
                <a:close/>
                <a:moveTo>
                  <a:pt x="2664619" y="234791"/>
                </a:moveTo>
                <a:cubicBezTo>
                  <a:pt x="2665571" y="235744"/>
                  <a:pt x="2665571" y="237649"/>
                  <a:pt x="2666524" y="238601"/>
                </a:cubicBezTo>
                <a:cubicBezTo>
                  <a:pt x="2668429" y="253841"/>
                  <a:pt x="2670334" y="270034"/>
                  <a:pt x="2673191" y="287179"/>
                </a:cubicBezTo>
                <a:cubicBezTo>
                  <a:pt x="2672239" y="284321"/>
                  <a:pt x="2671286" y="282416"/>
                  <a:pt x="2670334" y="279559"/>
                </a:cubicBezTo>
                <a:cubicBezTo>
                  <a:pt x="2670334" y="279559"/>
                  <a:pt x="2670334" y="278606"/>
                  <a:pt x="2670334" y="278606"/>
                </a:cubicBezTo>
                <a:cubicBezTo>
                  <a:pt x="2670334" y="276701"/>
                  <a:pt x="2671286" y="276701"/>
                  <a:pt x="2671286" y="276701"/>
                </a:cubicBezTo>
                <a:cubicBezTo>
                  <a:pt x="2671286" y="276701"/>
                  <a:pt x="2671286" y="277654"/>
                  <a:pt x="2670334" y="278606"/>
                </a:cubicBezTo>
                <a:cubicBezTo>
                  <a:pt x="2669381" y="266224"/>
                  <a:pt x="2667476" y="255746"/>
                  <a:pt x="2664619" y="246221"/>
                </a:cubicBezTo>
                <a:cubicBezTo>
                  <a:pt x="2664619" y="244316"/>
                  <a:pt x="2663666" y="242411"/>
                  <a:pt x="2663666" y="240506"/>
                </a:cubicBezTo>
                <a:cubicBezTo>
                  <a:pt x="2663666" y="238601"/>
                  <a:pt x="2663666" y="236696"/>
                  <a:pt x="2664619" y="234791"/>
                </a:cubicBezTo>
                <a:close/>
                <a:moveTo>
                  <a:pt x="2657951" y="339566"/>
                </a:moveTo>
                <a:cubicBezTo>
                  <a:pt x="2656999" y="338614"/>
                  <a:pt x="2656999" y="337661"/>
                  <a:pt x="2656046" y="336709"/>
                </a:cubicBezTo>
                <a:cubicBezTo>
                  <a:pt x="2656999" y="332899"/>
                  <a:pt x="2656999" y="329089"/>
                  <a:pt x="2657951" y="325279"/>
                </a:cubicBezTo>
                <a:cubicBezTo>
                  <a:pt x="2658904" y="330041"/>
                  <a:pt x="2657951" y="334804"/>
                  <a:pt x="2657951" y="339566"/>
                </a:cubicBezTo>
                <a:close/>
                <a:moveTo>
                  <a:pt x="2654141" y="277654"/>
                </a:moveTo>
                <a:cubicBezTo>
                  <a:pt x="2656046" y="284321"/>
                  <a:pt x="2657951" y="291941"/>
                  <a:pt x="2659856" y="298609"/>
                </a:cubicBezTo>
                <a:cubicBezTo>
                  <a:pt x="2659856" y="298609"/>
                  <a:pt x="2659856" y="299561"/>
                  <a:pt x="2659856" y="299561"/>
                </a:cubicBezTo>
                <a:cubicBezTo>
                  <a:pt x="2657951" y="304324"/>
                  <a:pt x="2656046" y="310039"/>
                  <a:pt x="2653189" y="316706"/>
                </a:cubicBezTo>
                <a:cubicBezTo>
                  <a:pt x="2653189" y="317659"/>
                  <a:pt x="2652236" y="318611"/>
                  <a:pt x="2652236" y="319564"/>
                </a:cubicBezTo>
                <a:cubicBezTo>
                  <a:pt x="2651284" y="316706"/>
                  <a:pt x="2651284" y="313849"/>
                  <a:pt x="2650331" y="311944"/>
                </a:cubicBezTo>
                <a:cubicBezTo>
                  <a:pt x="2649379" y="308134"/>
                  <a:pt x="2648426" y="305276"/>
                  <a:pt x="2647474" y="301466"/>
                </a:cubicBezTo>
                <a:cubicBezTo>
                  <a:pt x="2649379" y="293846"/>
                  <a:pt x="2651284" y="286226"/>
                  <a:pt x="2654141" y="277654"/>
                </a:cubicBezTo>
                <a:close/>
                <a:moveTo>
                  <a:pt x="2633186" y="283369"/>
                </a:moveTo>
                <a:cubicBezTo>
                  <a:pt x="2633186" y="284321"/>
                  <a:pt x="2633186" y="284321"/>
                  <a:pt x="2633186" y="285274"/>
                </a:cubicBezTo>
                <a:cubicBezTo>
                  <a:pt x="2633186" y="285274"/>
                  <a:pt x="2633186" y="286226"/>
                  <a:pt x="2633186" y="286226"/>
                </a:cubicBezTo>
                <a:cubicBezTo>
                  <a:pt x="2633186" y="287179"/>
                  <a:pt x="2632234" y="288131"/>
                  <a:pt x="2632234" y="290036"/>
                </a:cubicBezTo>
                <a:cubicBezTo>
                  <a:pt x="2633186" y="287179"/>
                  <a:pt x="2633186" y="285274"/>
                  <a:pt x="2633186" y="283369"/>
                </a:cubicBezTo>
                <a:close/>
                <a:moveTo>
                  <a:pt x="2578894" y="242411"/>
                </a:moveTo>
                <a:cubicBezTo>
                  <a:pt x="2578894" y="242411"/>
                  <a:pt x="2578894" y="241459"/>
                  <a:pt x="2577941" y="241459"/>
                </a:cubicBezTo>
                <a:cubicBezTo>
                  <a:pt x="2578894" y="239554"/>
                  <a:pt x="2579846" y="237649"/>
                  <a:pt x="2580799" y="235744"/>
                </a:cubicBezTo>
                <a:cubicBezTo>
                  <a:pt x="2580799" y="235744"/>
                  <a:pt x="2580799" y="235744"/>
                  <a:pt x="2580799" y="235744"/>
                </a:cubicBezTo>
                <a:cubicBezTo>
                  <a:pt x="2580799" y="238601"/>
                  <a:pt x="2579846" y="240506"/>
                  <a:pt x="2578894" y="242411"/>
                </a:cubicBezTo>
                <a:close/>
                <a:moveTo>
                  <a:pt x="2597944" y="275749"/>
                </a:moveTo>
                <a:cubicBezTo>
                  <a:pt x="2597944" y="275749"/>
                  <a:pt x="2597944" y="274796"/>
                  <a:pt x="2597944" y="274796"/>
                </a:cubicBezTo>
                <a:cubicBezTo>
                  <a:pt x="2597944" y="274796"/>
                  <a:pt x="2598896" y="275749"/>
                  <a:pt x="2597944" y="275749"/>
                </a:cubicBezTo>
                <a:cubicBezTo>
                  <a:pt x="2598896" y="275749"/>
                  <a:pt x="2597944" y="275749"/>
                  <a:pt x="2597944" y="275749"/>
                </a:cubicBezTo>
                <a:close/>
                <a:moveTo>
                  <a:pt x="2616041" y="309086"/>
                </a:moveTo>
                <a:cubicBezTo>
                  <a:pt x="2615089" y="312896"/>
                  <a:pt x="2614136" y="315754"/>
                  <a:pt x="2613184" y="319564"/>
                </a:cubicBezTo>
                <a:cubicBezTo>
                  <a:pt x="2613184" y="318611"/>
                  <a:pt x="2613184" y="318611"/>
                  <a:pt x="2613184" y="318611"/>
                </a:cubicBezTo>
                <a:cubicBezTo>
                  <a:pt x="2613184" y="318611"/>
                  <a:pt x="2613184" y="319564"/>
                  <a:pt x="2613184" y="319564"/>
                </a:cubicBezTo>
                <a:cubicBezTo>
                  <a:pt x="2613184" y="319564"/>
                  <a:pt x="2613184" y="319564"/>
                  <a:pt x="2613184" y="319564"/>
                </a:cubicBezTo>
                <a:cubicBezTo>
                  <a:pt x="2609374" y="309086"/>
                  <a:pt x="2604611" y="298609"/>
                  <a:pt x="2600801" y="289084"/>
                </a:cubicBezTo>
                <a:cubicBezTo>
                  <a:pt x="2601754" y="287179"/>
                  <a:pt x="2602706" y="284321"/>
                  <a:pt x="2602706" y="282416"/>
                </a:cubicBezTo>
                <a:cubicBezTo>
                  <a:pt x="2605564" y="287179"/>
                  <a:pt x="2609374" y="292894"/>
                  <a:pt x="2612231" y="299561"/>
                </a:cubicBezTo>
                <a:cubicBezTo>
                  <a:pt x="2613184" y="302419"/>
                  <a:pt x="2615089" y="305276"/>
                  <a:pt x="2616041" y="308134"/>
                </a:cubicBezTo>
                <a:lnTo>
                  <a:pt x="2616041" y="309086"/>
                </a:lnTo>
                <a:lnTo>
                  <a:pt x="2616041" y="309086"/>
                </a:lnTo>
                <a:close/>
                <a:moveTo>
                  <a:pt x="2604611" y="276701"/>
                </a:moveTo>
                <a:cubicBezTo>
                  <a:pt x="2605564" y="272891"/>
                  <a:pt x="2607469" y="270034"/>
                  <a:pt x="2608421" y="267176"/>
                </a:cubicBezTo>
                <a:cubicBezTo>
                  <a:pt x="2609374" y="271939"/>
                  <a:pt x="2612231" y="279559"/>
                  <a:pt x="2615089" y="290036"/>
                </a:cubicBezTo>
                <a:cubicBezTo>
                  <a:pt x="2611279" y="285274"/>
                  <a:pt x="2608421" y="280511"/>
                  <a:pt x="2604611" y="276701"/>
                </a:cubicBezTo>
                <a:close/>
                <a:moveTo>
                  <a:pt x="2614136" y="276701"/>
                </a:moveTo>
                <a:cubicBezTo>
                  <a:pt x="2612231" y="271939"/>
                  <a:pt x="2610326" y="268129"/>
                  <a:pt x="2609374" y="266224"/>
                </a:cubicBezTo>
                <a:cubicBezTo>
                  <a:pt x="2610326" y="263366"/>
                  <a:pt x="2611279" y="260509"/>
                  <a:pt x="2612231" y="257651"/>
                </a:cubicBezTo>
                <a:cubicBezTo>
                  <a:pt x="2612231" y="263366"/>
                  <a:pt x="2613184" y="270034"/>
                  <a:pt x="2614136" y="276701"/>
                </a:cubicBezTo>
                <a:close/>
                <a:moveTo>
                  <a:pt x="2606516" y="208121"/>
                </a:moveTo>
                <a:cubicBezTo>
                  <a:pt x="2607469" y="221456"/>
                  <a:pt x="2609374" y="235744"/>
                  <a:pt x="2611279" y="250984"/>
                </a:cubicBezTo>
                <a:cubicBezTo>
                  <a:pt x="2611279" y="250984"/>
                  <a:pt x="2611279" y="251936"/>
                  <a:pt x="2611279" y="251936"/>
                </a:cubicBezTo>
                <a:cubicBezTo>
                  <a:pt x="2608421" y="256699"/>
                  <a:pt x="2604611" y="263366"/>
                  <a:pt x="2600801" y="271939"/>
                </a:cubicBezTo>
                <a:cubicBezTo>
                  <a:pt x="2599849" y="270034"/>
                  <a:pt x="2598896" y="269081"/>
                  <a:pt x="2597944" y="268129"/>
                </a:cubicBezTo>
                <a:cubicBezTo>
                  <a:pt x="2596991" y="257651"/>
                  <a:pt x="2596039" y="247174"/>
                  <a:pt x="2595086" y="237649"/>
                </a:cubicBezTo>
                <a:cubicBezTo>
                  <a:pt x="2595086" y="234791"/>
                  <a:pt x="2594134" y="230981"/>
                  <a:pt x="2594134" y="228124"/>
                </a:cubicBezTo>
                <a:cubicBezTo>
                  <a:pt x="2598896" y="207169"/>
                  <a:pt x="2602706" y="190976"/>
                  <a:pt x="2605564" y="179546"/>
                </a:cubicBezTo>
                <a:cubicBezTo>
                  <a:pt x="2604611" y="188119"/>
                  <a:pt x="2605564" y="197644"/>
                  <a:pt x="2606516" y="208121"/>
                </a:cubicBezTo>
                <a:close/>
                <a:moveTo>
                  <a:pt x="2586514" y="186214"/>
                </a:moveTo>
                <a:cubicBezTo>
                  <a:pt x="2591276" y="175736"/>
                  <a:pt x="2595086" y="167164"/>
                  <a:pt x="2598896" y="159544"/>
                </a:cubicBezTo>
                <a:cubicBezTo>
                  <a:pt x="2599849" y="157639"/>
                  <a:pt x="2600801" y="155734"/>
                  <a:pt x="2601754" y="153829"/>
                </a:cubicBezTo>
                <a:cubicBezTo>
                  <a:pt x="2602706" y="159544"/>
                  <a:pt x="2602706" y="166211"/>
                  <a:pt x="2603659" y="173831"/>
                </a:cubicBezTo>
                <a:cubicBezTo>
                  <a:pt x="2600801" y="182404"/>
                  <a:pt x="2596039" y="194786"/>
                  <a:pt x="2590324" y="210979"/>
                </a:cubicBezTo>
                <a:cubicBezTo>
                  <a:pt x="2589371" y="202406"/>
                  <a:pt x="2587466" y="194786"/>
                  <a:pt x="2586514" y="187166"/>
                </a:cubicBezTo>
                <a:cubicBezTo>
                  <a:pt x="2586514" y="187166"/>
                  <a:pt x="2586514" y="187166"/>
                  <a:pt x="2586514" y="186214"/>
                </a:cubicBezTo>
                <a:close/>
                <a:moveTo>
                  <a:pt x="2584609" y="408146"/>
                </a:moveTo>
                <a:cubicBezTo>
                  <a:pt x="2584609" y="408146"/>
                  <a:pt x="2584609" y="409099"/>
                  <a:pt x="2584609" y="408146"/>
                </a:cubicBezTo>
                <a:cubicBezTo>
                  <a:pt x="2583656" y="403384"/>
                  <a:pt x="2582704" y="398621"/>
                  <a:pt x="2581751" y="393859"/>
                </a:cubicBezTo>
                <a:cubicBezTo>
                  <a:pt x="2582704" y="398621"/>
                  <a:pt x="2583656" y="403384"/>
                  <a:pt x="2584609" y="408146"/>
                </a:cubicBezTo>
                <a:close/>
                <a:moveTo>
                  <a:pt x="2580799" y="199549"/>
                </a:moveTo>
                <a:cubicBezTo>
                  <a:pt x="2580799" y="208121"/>
                  <a:pt x="2581751" y="217646"/>
                  <a:pt x="2581751" y="228124"/>
                </a:cubicBezTo>
                <a:cubicBezTo>
                  <a:pt x="2580799" y="229076"/>
                  <a:pt x="2579846" y="230029"/>
                  <a:pt x="2578894" y="231934"/>
                </a:cubicBezTo>
                <a:cubicBezTo>
                  <a:pt x="2577941" y="232886"/>
                  <a:pt x="2576989" y="234791"/>
                  <a:pt x="2575084" y="236696"/>
                </a:cubicBezTo>
                <a:cubicBezTo>
                  <a:pt x="2574131" y="235744"/>
                  <a:pt x="2574131" y="234791"/>
                  <a:pt x="2573179" y="233839"/>
                </a:cubicBezTo>
                <a:cubicBezTo>
                  <a:pt x="2573179" y="231934"/>
                  <a:pt x="2573179" y="230981"/>
                  <a:pt x="2572226" y="229076"/>
                </a:cubicBezTo>
                <a:cubicBezTo>
                  <a:pt x="2572226" y="226219"/>
                  <a:pt x="2571274" y="222409"/>
                  <a:pt x="2571274" y="219551"/>
                </a:cubicBezTo>
                <a:cubicBezTo>
                  <a:pt x="2575084" y="211931"/>
                  <a:pt x="2577941" y="206216"/>
                  <a:pt x="2580799" y="199549"/>
                </a:cubicBezTo>
                <a:close/>
                <a:moveTo>
                  <a:pt x="2569369" y="320516"/>
                </a:moveTo>
                <a:cubicBezTo>
                  <a:pt x="2569369" y="322421"/>
                  <a:pt x="2570321" y="325279"/>
                  <a:pt x="2570321" y="327184"/>
                </a:cubicBezTo>
                <a:cubicBezTo>
                  <a:pt x="2570321" y="328136"/>
                  <a:pt x="2570321" y="329089"/>
                  <a:pt x="2571274" y="330041"/>
                </a:cubicBezTo>
                <a:cubicBezTo>
                  <a:pt x="2568416" y="334804"/>
                  <a:pt x="2566511" y="339566"/>
                  <a:pt x="2563654" y="345281"/>
                </a:cubicBezTo>
                <a:cubicBezTo>
                  <a:pt x="2563654" y="344329"/>
                  <a:pt x="2562701" y="343376"/>
                  <a:pt x="2562701" y="342424"/>
                </a:cubicBezTo>
                <a:cubicBezTo>
                  <a:pt x="2565559" y="334804"/>
                  <a:pt x="2567464" y="328136"/>
                  <a:pt x="2569369" y="320516"/>
                </a:cubicBezTo>
                <a:close/>
                <a:moveTo>
                  <a:pt x="2556034" y="262414"/>
                </a:moveTo>
                <a:cubicBezTo>
                  <a:pt x="2556986" y="258604"/>
                  <a:pt x="2558891" y="255746"/>
                  <a:pt x="2559844" y="251936"/>
                </a:cubicBezTo>
                <a:cubicBezTo>
                  <a:pt x="2559844" y="253841"/>
                  <a:pt x="2559844" y="255746"/>
                  <a:pt x="2560796" y="257651"/>
                </a:cubicBezTo>
                <a:cubicBezTo>
                  <a:pt x="2560796" y="258604"/>
                  <a:pt x="2559844" y="258604"/>
                  <a:pt x="2559844" y="259556"/>
                </a:cubicBezTo>
                <a:cubicBezTo>
                  <a:pt x="2557939" y="262414"/>
                  <a:pt x="2556034" y="266224"/>
                  <a:pt x="2554129" y="269081"/>
                </a:cubicBezTo>
                <a:cubicBezTo>
                  <a:pt x="2554129" y="266224"/>
                  <a:pt x="2555081" y="264319"/>
                  <a:pt x="2556034" y="262414"/>
                </a:cubicBezTo>
                <a:close/>
                <a:moveTo>
                  <a:pt x="2561749" y="276701"/>
                </a:moveTo>
                <a:cubicBezTo>
                  <a:pt x="2561749" y="275749"/>
                  <a:pt x="2561749" y="275749"/>
                  <a:pt x="2562701" y="274796"/>
                </a:cubicBezTo>
                <a:cubicBezTo>
                  <a:pt x="2563654" y="278606"/>
                  <a:pt x="2563654" y="283369"/>
                  <a:pt x="2564606" y="287179"/>
                </a:cubicBezTo>
                <a:cubicBezTo>
                  <a:pt x="2562701" y="293846"/>
                  <a:pt x="2559844" y="301466"/>
                  <a:pt x="2557939" y="309086"/>
                </a:cubicBezTo>
                <a:cubicBezTo>
                  <a:pt x="2556986" y="310991"/>
                  <a:pt x="2556986" y="312896"/>
                  <a:pt x="2556034" y="313849"/>
                </a:cubicBezTo>
                <a:cubicBezTo>
                  <a:pt x="2555081" y="308134"/>
                  <a:pt x="2554129" y="302419"/>
                  <a:pt x="2553176" y="296704"/>
                </a:cubicBezTo>
                <a:cubicBezTo>
                  <a:pt x="2556034" y="290036"/>
                  <a:pt x="2558891" y="282416"/>
                  <a:pt x="2561749" y="276701"/>
                </a:cubicBezTo>
                <a:close/>
                <a:moveTo>
                  <a:pt x="2538889" y="252889"/>
                </a:moveTo>
                <a:cubicBezTo>
                  <a:pt x="2539841" y="249079"/>
                  <a:pt x="2539841" y="245269"/>
                  <a:pt x="2540794" y="242411"/>
                </a:cubicBezTo>
                <a:cubicBezTo>
                  <a:pt x="2540794" y="241459"/>
                  <a:pt x="2541746" y="239554"/>
                  <a:pt x="2542699" y="238601"/>
                </a:cubicBezTo>
                <a:cubicBezTo>
                  <a:pt x="2543651" y="236696"/>
                  <a:pt x="2543651" y="234791"/>
                  <a:pt x="2544604" y="233839"/>
                </a:cubicBezTo>
                <a:cubicBezTo>
                  <a:pt x="2544604" y="237649"/>
                  <a:pt x="2543651" y="242411"/>
                  <a:pt x="2543651" y="248126"/>
                </a:cubicBezTo>
                <a:cubicBezTo>
                  <a:pt x="2543651" y="250984"/>
                  <a:pt x="2543651" y="253841"/>
                  <a:pt x="2542699" y="257651"/>
                </a:cubicBezTo>
                <a:cubicBezTo>
                  <a:pt x="2540794" y="261461"/>
                  <a:pt x="2539841" y="264319"/>
                  <a:pt x="2537936" y="268129"/>
                </a:cubicBezTo>
                <a:cubicBezTo>
                  <a:pt x="2537936" y="263366"/>
                  <a:pt x="2537936" y="257651"/>
                  <a:pt x="2538889" y="252889"/>
                </a:cubicBezTo>
                <a:close/>
                <a:moveTo>
                  <a:pt x="2521744" y="475774"/>
                </a:moveTo>
                <a:cubicBezTo>
                  <a:pt x="2521744" y="478631"/>
                  <a:pt x="2522696" y="481489"/>
                  <a:pt x="2522696" y="484346"/>
                </a:cubicBezTo>
                <a:cubicBezTo>
                  <a:pt x="2521744" y="482441"/>
                  <a:pt x="2521744" y="481489"/>
                  <a:pt x="2520791" y="479584"/>
                </a:cubicBezTo>
                <a:cubicBezTo>
                  <a:pt x="2521744" y="478631"/>
                  <a:pt x="2521744" y="477679"/>
                  <a:pt x="2521744" y="475774"/>
                </a:cubicBezTo>
                <a:close/>
                <a:moveTo>
                  <a:pt x="2514124" y="323374"/>
                </a:moveTo>
                <a:cubicBezTo>
                  <a:pt x="2514124" y="323374"/>
                  <a:pt x="2515076" y="323374"/>
                  <a:pt x="2514124" y="323374"/>
                </a:cubicBezTo>
                <a:cubicBezTo>
                  <a:pt x="2514124" y="325279"/>
                  <a:pt x="2513171" y="326231"/>
                  <a:pt x="2513171" y="328136"/>
                </a:cubicBezTo>
                <a:cubicBezTo>
                  <a:pt x="2513171" y="328136"/>
                  <a:pt x="2513171" y="328136"/>
                  <a:pt x="2513171" y="329089"/>
                </a:cubicBezTo>
                <a:cubicBezTo>
                  <a:pt x="2513171" y="326231"/>
                  <a:pt x="2514124" y="324326"/>
                  <a:pt x="2514124" y="323374"/>
                </a:cubicBezTo>
                <a:close/>
                <a:moveTo>
                  <a:pt x="2509361" y="300514"/>
                </a:moveTo>
                <a:cubicBezTo>
                  <a:pt x="2509361" y="301466"/>
                  <a:pt x="2509361" y="301466"/>
                  <a:pt x="2508409" y="302419"/>
                </a:cubicBezTo>
                <a:cubicBezTo>
                  <a:pt x="2508409" y="302419"/>
                  <a:pt x="2508409" y="302419"/>
                  <a:pt x="2508409" y="302419"/>
                </a:cubicBezTo>
                <a:cubicBezTo>
                  <a:pt x="2508409" y="299561"/>
                  <a:pt x="2507456" y="297656"/>
                  <a:pt x="2507456" y="294799"/>
                </a:cubicBezTo>
                <a:cubicBezTo>
                  <a:pt x="2508409" y="296704"/>
                  <a:pt x="2509361" y="298609"/>
                  <a:pt x="2509361" y="300514"/>
                </a:cubicBezTo>
                <a:close/>
                <a:moveTo>
                  <a:pt x="2496979" y="292894"/>
                </a:moveTo>
                <a:cubicBezTo>
                  <a:pt x="2497931" y="290989"/>
                  <a:pt x="2497931" y="290036"/>
                  <a:pt x="2497931" y="290036"/>
                </a:cubicBezTo>
                <a:cubicBezTo>
                  <a:pt x="2497931" y="290036"/>
                  <a:pt x="2497931" y="290989"/>
                  <a:pt x="2496979" y="290989"/>
                </a:cubicBezTo>
                <a:cubicBezTo>
                  <a:pt x="2496979" y="289084"/>
                  <a:pt x="2496979" y="286226"/>
                  <a:pt x="2497931" y="284321"/>
                </a:cubicBezTo>
                <a:cubicBezTo>
                  <a:pt x="2497931" y="278606"/>
                  <a:pt x="2498884" y="272891"/>
                  <a:pt x="2498884" y="269081"/>
                </a:cubicBezTo>
                <a:cubicBezTo>
                  <a:pt x="2498884" y="268129"/>
                  <a:pt x="2498884" y="267176"/>
                  <a:pt x="2498884" y="266224"/>
                </a:cubicBezTo>
                <a:cubicBezTo>
                  <a:pt x="2499836" y="270034"/>
                  <a:pt x="2500789" y="273844"/>
                  <a:pt x="2502694" y="277654"/>
                </a:cubicBezTo>
                <a:cubicBezTo>
                  <a:pt x="2502694" y="279559"/>
                  <a:pt x="2502694" y="281464"/>
                  <a:pt x="2502694" y="283369"/>
                </a:cubicBezTo>
                <a:cubicBezTo>
                  <a:pt x="2502694" y="288131"/>
                  <a:pt x="2501741" y="294799"/>
                  <a:pt x="2501741" y="302419"/>
                </a:cubicBezTo>
                <a:cubicBezTo>
                  <a:pt x="2501741" y="306229"/>
                  <a:pt x="2501741" y="310039"/>
                  <a:pt x="2501741" y="313849"/>
                </a:cubicBezTo>
                <a:cubicBezTo>
                  <a:pt x="2501741" y="317659"/>
                  <a:pt x="2500789" y="321469"/>
                  <a:pt x="2500789" y="325279"/>
                </a:cubicBezTo>
                <a:cubicBezTo>
                  <a:pt x="2500789" y="325279"/>
                  <a:pt x="2500789" y="326231"/>
                  <a:pt x="2500789" y="326231"/>
                </a:cubicBezTo>
                <a:cubicBezTo>
                  <a:pt x="2500789" y="322421"/>
                  <a:pt x="2499836" y="319564"/>
                  <a:pt x="2499836" y="315754"/>
                </a:cubicBezTo>
                <a:cubicBezTo>
                  <a:pt x="2499836" y="313849"/>
                  <a:pt x="2499836" y="311944"/>
                  <a:pt x="2499836" y="310039"/>
                </a:cubicBezTo>
                <a:cubicBezTo>
                  <a:pt x="2499836" y="305276"/>
                  <a:pt x="2500789" y="300514"/>
                  <a:pt x="2500789" y="297656"/>
                </a:cubicBezTo>
                <a:cubicBezTo>
                  <a:pt x="2500789" y="290989"/>
                  <a:pt x="2500789" y="286226"/>
                  <a:pt x="2500789" y="286226"/>
                </a:cubicBezTo>
                <a:cubicBezTo>
                  <a:pt x="2500789" y="286226"/>
                  <a:pt x="2498884" y="289084"/>
                  <a:pt x="2496979" y="292894"/>
                </a:cubicBezTo>
                <a:cubicBezTo>
                  <a:pt x="2496979" y="293846"/>
                  <a:pt x="2496979" y="293846"/>
                  <a:pt x="2496979" y="292894"/>
                </a:cubicBezTo>
                <a:close/>
                <a:moveTo>
                  <a:pt x="2449354" y="334804"/>
                </a:moveTo>
                <a:cubicBezTo>
                  <a:pt x="2448401" y="332899"/>
                  <a:pt x="2448401" y="330041"/>
                  <a:pt x="2447449" y="328136"/>
                </a:cubicBezTo>
                <a:cubicBezTo>
                  <a:pt x="2448401" y="326231"/>
                  <a:pt x="2449354" y="323374"/>
                  <a:pt x="2450306" y="321469"/>
                </a:cubicBezTo>
                <a:cubicBezTo>
                  <a:pt x="2450306" y="321469"/>
                  <a:pt x="2450306" y="322421"/>
                  <a:pt x="2450306" y="322421"/>
                </a:cubicBezTo>
                <a:cubicBezTo>
                  <a:pt x="2450306" y="323374"/>
                  <a:pt x="2450306" y="323374"/>
                  <a:pt x="2451259" y="324326"/>
                </a:cubicBezTo>
                <a:cubicBezTo>
                  <a:pt x="2450306" y="327184"/>
                  <a:pt x="2449354" y="330994"/>
                  <a:pt x="2449354" y="334804"/>
                </a:cubicBezTo>
                <a:close/>
                <a:moveTo>
                  <a:pt x="2450306" y="254794"/>
                </a:moveTo>
                <a:cubicBezTo>
                  <a:pt x="2450306" y="253841"/>
                  <a:pt x="2451259" y="252889"/>
                  <a:pt x="2451259" y="251936"/>
                </a:cubicBezTo>
                <a:cubicBezTo>
                  <a:pt x="2451259" y="251936"/>
                  <a:pt x="2451259" y="251936"/>
                  <a:pt x="2451259" y="250984"/>
                </a:cubicBezTo>
                <a:cubicBezTo>
                  <a:pt x="2451259" y="250984"/>
                  <a:pt x="2451259" y="251936"/>
                  <a:pt x="2451259" y="251936"/>
                </a:cubicBezTo>
                <a:cubicBezTo>
                  <a:pt x="2451259" y="252889"/>
                  <a:pt x="2451259" y="253841"/>
                  <a:pt x="2450306" y="254794"/>
                </a:cubicBezTo>
                <a:close/>
                <a:moveTo>
                  <a:pt x="2452211" y="251936"/>
                </a:moveTo>
                <a:cubicBezTo>
                  <a:pt x="2452211" y="251936"/>
                  <a:pt x="2452211" y="250984"/>
                  <a:pt x="2451259" y="250984"/>
                </a:cubicBezTo>
                <a:cubicBezTo>
                  <a:pt x="2453164" y="246221"/>
                  <a:pt x="2454116" y="242411"/>
                  <a:pt x="2456021" y="238601"/>
                </a:cubicBezTo>
                <a:cubicBezTo>
                  <a:pt x="2457926" y="236696"/>
                  <a:pt x="2458879" y="233839"/>
                  <a:pt x="2460784" y="231934"/>
                </a:cubicBezTo>
                <a:cubicBezTo>
                  <a:pt x="2460784" y="232886"/>
                  <a:pt x="2459831" y="234791"/>
                  <a:pt x="2459831" y="235744"/>
                </a:cubicBezTo>
                <a:cubicBezTo>
                  <a:pt x="2458879" y="239554"/>
                  <a:pt x="2456974" y="243364"/>
                  <a:pt x="2456021" y="248126"/>
                </a:cubicBezTo>
                <a:cubicBezTo>
                  <a:pt x="2455069" y="248126"/>
                  <a:pt x="2454116" y="250031"/>
                  <a:pt x="2452211" y="251936"/>
                </a:cubicBezTo>
                <a:close/>
                <a:moveTo>
                  <a:pt x="2457926" y="266224"/>
                </a:moveTo>
                <a:cubicBezTo>
                  <a:pt x="2457926" y="267176"/>
                  <a:pt x="2456974" y="267176"/>
                  <a:pt x="2456974" y="268129"/>
                </a:cubicBezTo>
                <a:cubicBezTo>
                  <a:pt x="2457926" y="267176"/>
                  <a:pt x="2457926" y="266224"/>
                  <a:pt x="2457926" y="266224"/>
                </a:cubicBezTo>
                <a:cubicBezTo>
                  <a:pt x="2457926" y="265271"/>
                  <a:pt x="2457926" y="266224"/>
                  <a:pt x="2457926" y="266224"/>
                </a:cubicBezTo>
                <a:close/>
                <a:moveTo>
                  <a:pt x="2457926" y="374809"/>
                </a:moveTo>
                <a:cubicBezTo>
                  <a:pt x="2456974" y="371951"/>
                  <a:pt x="2456974" y="369094"/>
                  <a:pt x="2456021" y="367189"/>
                </a:cubicBezTo>
                <a:cubicBezTo>
                  <a:pt x="2456021" y="365284"/>
                  <a:pt x="2456021" y="364331"/>
                  <a:pt x="2456021" y="362426"/>
                </a:cubicBezTo>
                <a:cubicBezTo>
                  <a:pt x="2456021" y="355759"/>
                  <a:pt x="2456021" y="350044"/>
                  <a:pt x="2456021" y="344329"/>
                </a:cubicBezTo>
                <a:cubicBezTo>
                  <a:pt x="2456974" y="347186"/>
                  <a:pt x="2457926" y="350996"/>
                  <a:pt x="2458879" y="354806"/>
                </a:cubicBezTo>
                <a:cubicBezTo>
                  <a:pt x="2459831" y="361474"/>
                  <a:pt x="2458879" y="368141"/>
                  <a:pt x="2457926" y="374809"/>
                </a:cubicBezTo>
                <a:close/>
                <a:moveTo>
                  <a:pt x="2456974" y="308134"/>
                </a:moveTo>
                <a:cubicBezTo>
                  <a:pt x="2456974" y="307181"/>
                  <a:pt x="2456974" y="306229"/>
                  <a:pt x="2456974" y="305276"/>
                </a:cubicBezTo>
                <a:cubicBezTo>
                  <a:pt x="2456974" y="304324"/>
                  <a:pt x="2457926" y="303371"/>
                  <a:pt x="2457926" y="302419"/>
                </a:cubicBezTo>
                <a:cubicBezTo>
                  <a:pt x="2458879" y="306229"/>
                  <a:pt x="2458879" y="310039"/>
                  <a:pt x="2459831" y="313849"/>
                </a:cubicBezTo>
                <a:cubicBezTo>
                  <a:pt x="2459831" y="314801"/>
                  <a:pt x="2459831" y="315754"/>
                  <a:pt x="2460784" y="317659"/>
                </a:cubicBezTo>
                <a:cubicBezTo>
                  <a:pt x="2458879" y="313849"/>
                  <a:pt x="2457926" y="310991"/>
                  <a:pt x="2456974" y="308134"/>
                </a:cubicBezTo>
                <a:close/>
                <a:moveTo>
                  <a:pt x="2458879" y="290036"/>
                </a:moveTo>
                <a:cubicBezTo>
                  <a:pt x="2458879" y="289084"/>
                  <a:pt x="2459831" y="288131"/>
                  <a:pt x="2459831" y="287179"/>
                </a:cubicBezTo>
                <a:cubicBezTo>
                  <a:pt x="2460784" y="284321"/>
                  <a:pt x="2461736" y="280511"/>
                  <a:pt x="2463641" y="277654"/>
                </a:cubicBezTo>
                <a:cubicBezTo>
                  <a:pt x="2464594" y="278606"/>
                  <a:pt x="2464594" y="280511"/>
                  <a:pt x="2465546" y="281464"/>
                </a:cubicBezTo>
                <a:cubicBezTo>
                  <a:pt x="2463641" y="284321"/>
                  <a:pt x="2461736" y="287179"/>
                  <a:pt x="2458879" y="290036"/>
                </a:cubicBezTo>
                <a:close/>
                <a:moveTo>
                  <a:pt x="2464594" y="305276"/>
                </a:moveTo>
                <a:cubicBezTo>
                  <a:pt x="2463641" y="301466"/>
                  <a:pt x="2462689" y="298609"/>
                  <a:pt x="2460784" y="295751"/>
                </a:cubicBezTo>
                <a:cubicBezTo>
                  <a:pt x="2460784" y="294799"/>
                  <a:pt x="2461736" y="293846"/>
                  <a:pt x="2462689" y="292894"/>
                </a:cubicBezTo>
                <a:cubicBezTo>
                  <a:pt x="2464594" y="290036"/>
                  <a:pt x="2465546" y="287179"/>
                  <a:pt x="2466499" y="285274"/>
                </a:cubicBezTo>
                <a:cubicBezTo>
                  <a:pt x="2465546" y="290989"/>
                  <a:pt x="2465546" y="297656"/>
                  <a:pt x="2464594" y="305276"/>
                </a:cubicBezTo>
                <a:close/>
                <a:moveTo>
                  <a:pt x="2467451" y="274796"/>
                </a:moveTo>
                <a:cubicBezTo>
                  <a:pt x="2467451" y="273844"/>
                  <a:pt x="2466499" y="272891"/>
                  <a:pt x="2466499" y="272891"/>
                </a:cubicBezTo>
                <a:cubicBezTo>
                  <a:pt x="2467451" y="270986"/>
                  <a:pt x="2467451" y="270034"/>
                  <a:pt x="2468404" y="268129"/>
                </a:cubicBezTo>
                <a:cubicBezTo>
                  <a:pt x="2468404" y="270034"/>
                  <a:pt x="2467451" y="272891"/>
                  <a:pt x="2467451" y="274796"/>
                </a:cubicBezTo>
                <a:close/>
                <a:moveTo>
                  <a:pt x="2471261" y="233839"/>
                </a:moveTo>
                <a:cubicBezTo>
                  <a:pt x="2471261" y="233839"/>
                  <a:pt x="2471261" y="237649"/>
                  <a:pt x="2470309" y="245269"/>
                </a:cubicBezTo>
                <a:cubicBezTo>
                  <a:pt x="2470309" y="245269"/>
                  <a:pt x="2470309" y="246221"/>
                  <a:pt x="2469356" y="246221"/>
                </a:cubicBezTo>
                <a:cubicBezTo>
                  <a:pt x="2466499" y="251936"/>
                  <a:pt x="2462689" y="256699"/>
                  <a:pt x="2459831" y="263366"/>
                </a:cubicBezTo>
                <a:cubicBezTo>
                  <a:pt x="2459831" y="262414"/>
                  <a:pt x="2458879" y="262414"/>
                  <a:pt x="2458879" y="261461"/>
                </a:cubicBezTo>
                <a:cubicBezTo>
                  <a:pt x="2459831" y="256699"/>
                  <a:pt x="2460784" y="250984"/>
                  <a:pt x="2461736" y="247174"/>
                </a:cubicBezTo>
                <a:cubicBezTo>
                  <a:pt x="2461736" y="246221"/>
                  <a:pt x="2462689" y="246221"/>
                  <a:pt x="2462689" y="245269"/>
                </a:cubicBezTo>
                <a:cubicBezTo>
                  <a:pt x="2466499" y="239554"/>
                  <a:pt x="2469356" y="234791"/>
                  <a:pt x="2472214" y="231934"/>
                </a:cubicBezTo>
                <a:cubicBezTo>
                  <a:pt x="2472214" y="231934"/>
                  <a:pt x="2472214" y="231934"/>
                  <a:pt x="2472214" y="231934"/>
                </a:cubicBezTo>
                <a:cubicBezTo>
                  <a:pt x="2472214" y="234791"/>
                  <a:pt x="2473166" y="237649"/>
                  <a:pt x="2473166" y="240506"/>
                </a:cubicBezTo>
                <a:cubicBezTo>
                  <a:pt x="2473166" y="241459"/>
                  <a:pt x="2472214" y="241459"/>
                  <a:pt x="2472214" y="242411"/>
                </a:cubicBezTo>
                <a:cubicBezTo>
                  <a:pt x="2472214" y="236696"/>
                  <a:pt x="2471261" y="233839"/>
                  <a:pt x="2471261" y="233839"/>
                </a:cubicBezTo>
                <a:close/>
                <a:moveTo>
                  <a:pt x="2467451" y="211931"/>
                </a:moveTo>
                <a:cubicBezTo>
                  <a:pt x="2466499" y="212884"/>
                  <a:pt x="2466499" y="212884"/>
                  <a:pt x="2465546" y="213836"/>
                </a:cubicBezTo>
                <a:cubicBezTo>
                  <a:pt x="2465546" y="212884"/>
                  <a:pt x="2465546" y="212884"/>
                  <a:pt x="2466499" y="211931"/>
                </a:cubicBezTo>
                <a:cubicBezTo>
                  <a:pt x="2467451" y="210026"/>
                  <a:pt x="2467451" y="209074"/>
                  <a:pt x="2468404" y="208121"/>
                </a:cubicBezTo>
                <a:cubicBezTo>
                  <a:pt x="2468404" y="209074"/>
                  <a:pt x="2468404" y="210026"/>
                  <a:pt x="2468404" y="210979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8404" y="210979"/>
                  <a:pt x="2467451" y="211931"/>
                </a:cubicBezTo>
                <a:cubicBezTo>
                  <a:pt x="2468404" y="210979"/>
                  <a:pt x="2467451" y="210979"/>
                  <a:pt x="2467451" y="211931"/>
                </a:cubicBezTo>
                <a:close/>
                <a:moveTo>
                  <a:pt x="2470309" y="218599"/>
                </a:moveTo>
                <a:cubicBezTo>
                  <a:pt x="2471261" y="222409"/>
                  <a:pt x="2471261" y="226219"/>
                  <a:pt x="2472214" y="230029"/>
                </a:cubicBezTo>
                <a:cubicBezTo>
                  <a:pt x="2472214" y="230029"/>
                  <a:pt x="2472214" y="230029"/>
                  <a:pt x="2472214" y="230029"/>
                </a:cubicBezTo>
                <a:cubicBezTo>
                  <a:pt x="2470309" y="231934"/>
                  <a:pt x="2467451" y="234791"/>
                  <a:pt x="2463641" y="237649"/>
                </a:cubicBezTo>
                <a:cubicBezTo>
                  <a:pt x="2463641" y="236696"/>
                  <a:pt x="2463641" y="235744"/>
                  <a:pt x="2464594" y="234791"/>
                </a:cubicBezTo>
                <a:cubicBezTo>
                  <a:pt x="2465546" y="230981"/>
                  <a:pt x="2465546" y="227171"/>
                  <a:pt x="2466499" y="224314"/>
                </a:cubicBezTo>
                <a:cubicBezTo>
                  <a:pt x="2466499" y="224314"/>
                  <a:pt x="2466499" y="224314"/>
                  <a:pt x="2466499" y="224314"/>
                </a:cubicBezTo>
                <a:cubicBezTo>
                  <a:pt x="2467451" y="223361"/>
                  <a:pt x="2468404" y="220504"/>
                  <a:pt x="2470309" y="218599"/>
                </a:cubicBezTo>
                <a:close/>
                <a:moveTo>
                  <a:pt x="2477929" y="223361"/>
                </a:moveTo>
                <a:cubicBezTo>
                  <a:pt x="2476976" y="219551"/>
                  <a:pt x="2476024" y="215741"/>
                  <a:pt x="2475071" y="212884"/>
                </a:cubicBezTo>
                <a:cubicBezTo>
                  <a:pt x="2476024" y="211931"/>
                  <a:pt x="2476976" y="210026"/>
                  <a:pt x="2477929" y="209074"/>
                </a:cubicBezTo>
                <a:cubicBezTo>
                  <a:pt x="2477929" y="211931"/>
                  <a:pt x="2477929" y="214789"/>
                  <a:pt x="2477929" y="217646"/>
                </a:cubicBezTo>
                <a:cubicBezTo>
                  <a:pt x="2477929" y="219551"/>
                  <a:pt x="2477929" y="221456"/>
                  <a:pt x="2477929" y="223361"/>
                </a:cubicBezTo>
                <a:close/>
                <a:moveTo>
                  <a:pt x="2473166" y="206216"/>
                </a:moveTo>
                <a:cubicBezTo>
                  <a:pt x="2473166" y="205264"/>
                  <a:pt x="2472214" y="204311"/>
                  <a:pt x="2472214" y="203359"/>
                </a:cubicBezTo>
                <a:cubicBezTo>
                  <a:pt x="2472214" y="202406"/>
                  <a:pt x="2472214" y="202406"/>
                  <a:pt x="2471261" y="201454"/>
                </a:cubicBezTo>
                <a:cubicBezTo>
                  <a:pt x="2472214" y="199549"/>
                  <a:pt x="2473166" y="197644"/>
                  <a:pt x="2474119" y="195739"/>
                </a:cubicBezTo>
                <a:cubicBezTo>
                  <a:pt x="2475071" y="193834"/>
                  <a:pt x="2476976" y="190976"/>
                  <a:pt x="2477929" y="189071"/>
                </a:cubicBezTo>
                <a:cubicBezTo>
                  <a:pt x="2477929" y="192881"/>
                  <a:pt x="2477929" y="197644"/>
                  <a:pt x="2477929" y="201454"/>
                </a:cubicBezTo>
                <a:cubicBezTo>
                  <a:pt x="2476024" y="203359"/>
                  <a:pt x="2474119" y="205264"/>
                  <a:pt x="2473166" y="206216"/>
                </a:cubicBezTo>
                <a:close/>
                <a:moveTo>
                  <a:pt x="2473166" y="255746"/>
                </a:moveTo>
                <a:cubicBezTo>
                  <a:pt x="2474119" y="254794"/>
                  <a:pt x="2474119" y="252889"/>
                  <a:pt x="2475071" y="251936"/>
                </a:cubicBezTo>
                <a:cubicBezTo>
                  <a:pt x="2476024" y="256699"/>
                  <a:pt x="2476024" y="261461"/>
                  <a:pt x="2476976" y="266224"/>
                </a:cubicBezTo>
                <a:cubicBezTo>
                  <a:pt x="2477929" y="274796"/>
                  <a:pt x="2478881" y="283369"/>
                  <a:pt x="2479834" y="292894"/>
                </a:cubicBezTo>
                <a:cubicBezTo>
                  <a:pt x="2479834" y="293846"/>
                  <a:pt x="2479834" y="295751"/>
                  <a:pt x="2479834" y="296704"/>
                </a:cubicBezTo>
                <a:cubicBezTo>
                  <a:pt x="2479834" y="296704"/>
                  <a:pt x="2479834" y="295751"/>
                  <a:pt x="2479834" y="295751"/>
                </a:cubicBezTo>
                <a:cubicBezTo>
                  <a:pt x="2477929" y="292894"/>
                  <a:pt x="2476976" y="290036"/>
                  <a:pt x="2475071" y="288131"/>
                </a:cubicBezTo>
                <a:cubicBezTo>
                  <a:pt x="2475071" y="275749"/>
                  <a:pt x="2474119" y="264319"/>
                  <a:pt x="2473166" y="255746"/>
                </a:cubicBezTo>
                <a:close/>
                <a:moveTo>
                  <a:pt x="2481739" y="324326"/>
                </a:moveTo>
                <a:cubicBezTo>
                  <a:pt x="2481739" y="325279"/>
                  <a:pt x="2480786" y="325279"/>
                  <a:pt x="2480786" y="326231"/>
                </a:cubicBezTo>
                <a:cubicBezTo>
                  <a:pt x="2479834" y="330041"/>
                  <a:pt x="2477929" y="334804"/>
                  <a:pt x="2476024" y="340519"/>
                </a:cubicBezTo>
                <a:cubicBezTo>
                  <a:pt x="2476024" y="329089"/>
                  <a:pt x="2476024" y="317659"/>
                  <a:pt x="2476024" y="308134"/>
                </a:cubicBezTo>
                <a:cubicBezTo>
                  <a:pt x="2476024" y="308134"/>
                  <a:pt x="2476024" y="308134"/>
                  <a:pt x="2476024" y="308134"/>
                </a:cubicBezTo>
                <a:cubicBezTo>
                  <a:pt x="2476976" y="311944"/>
                  <a:pt x="2478881" y="314801"/>
                  <a:pt x="2479834" y="318611"/>
                </a:cubicBezTo>
                <a:cubicBezTo>
                  <a:pt x="2479834" y="319564"/>
                  <a:pt x="2480786" y="321469"/>
                  <a:pt x="2480786" y="322421"/>
                </a:cubicBezTo>
                <a:cubicBezTo>
                  <a:pt x="2480786" y="322421"/>
                  <a:pt x="2481739" y="323374"/>
                  <a:pt x="2481739" y="324326"/>
                </a:cubicBezTo>
                <a:cubicBezTo>
                  <a:pt x="2481739" y="324326"/>
                  <a:pt x="2481739" y="324326"/>
                  <a:pt x="2481739" y="324326"/>
                </a:cubicBezTo>
                <a:close/>
                <a:moveTo>
                  <a:pt x="2436971" y="215741"/>
                </a:moveTo>
                <a:cubicBezTo>
                  <a:pt x="2440781" y="209074"/>
                  <a:pt x="2444591" y="202406"/>
                  <a:pt x="2447449" y="195739"/>
                </a:cubicBezTo>
                <a:cubicBezTo>
                  <a:pt x="2451259" y="190024"/>
                  <a:pt x="2454116" y="184309"/>
                  <a:pt x="2457926" y="178594"/>
                </a:cubicBezTo>
                <a:cubicBezTo>
                  <a:pt x="2464594" y="168116"/>
                  <a:pt x="2469356" y="157639"/>
                  <a:pt x="2475071" y="150971"/>
                </a:cubicBezTo>
                <a:cubicBezTo>
                  <a:pt x="2477929" y="146209"/>
                  <a:pt x="2480786" y="142399"/>
                  <a:pt x="2482691" y="138589"/>
                </a:cubicBezTo>
                <a:cubicBezTo>
                  <a:pt x="2481739" y="142399"/>
                  <a:pt x="2481739" y="148114"/>
                  <a:pt x="2480786" y="154781"/>
                </a:cubicBezTo>
                <a:cubicBezTo>
                  <a:pt x="2479834" y="162401"/>
                  <a:pt x="2479834" y="170974"/>
                  <a:pt x="2478881" y="181451"/>
                </a:cubicBezTo>
                <a:cubicBezTo>
                  <a:pt x="2476024" y="185261"/>
                  <a:pt x="2473166" y="189071"/>
                  <a:pt x="2470309" y="193834"/>
                </a:cubicBezTo>
                <a:cubicBezTo>
                  <a:pt x="2470309" y="193834"/>
                  <a:pt x="2470309" y="194786"/>
                  <a:pt x="2469356" y="194786"/>
                </a:cubicBezTo>
                <a:cubicBezTo>
                  <a:pt x="2466499" y="186214"/>
                  <a:pt x="2465546" y="181451"/>
                  <a:pt x="2465546" y="181451"/>
                </a:cubicBezTo>
                <a:cubicBezTo>
                  <a:pt x="2465546" y="181451"/>
                  <a:pt x="2466499" y="187166"/>
                  <a:pt x="2467451" y="197644"/>
                </a:cubicBezTo>
                <a:cubicBezTo>
                  <a:pt x="2465546" y="201454"/>
                  <a:pt x="2462689" y="205264"/>
                  <a:pt x="2460784" y="209074"/>
                </a:cubicBezTo>
                <a:cubicBezTo>
                  <a:pt x="2456021" y="216694"/>
                  <a:pt x="2452211" y="225266"/>
                  <a:pt x="2447449" y="234791"/>
                </a:cubicBezTo>
                <a:cubicBezTo>
                  <a:pt x="2443639" y="238601"/>
                  <a:pt x="2440781" y="243364"/>
                  <a:pt x="2436971" y="247174"/>
                </a:cubicBezTo>
                <a:cubicBezTo>
                  <a:pt x="2436971" y="248126"/>
                  <a:pt x="2436019" y="248126"/>
                  <a:pt x="2436019" y="249079"/>
                </a:cubicBezTo>
                <a:cubicBezTo>
                  <a:pt x="2436019" y="249079"/>
                  <a:pt x="2436019" y="249079"/>
                  <a:pt x="2436019" y="249079"/>
                </a:cubicBezTo>
                <a:cubicBezTo>
                  <a:pt x="2435066" y="240506"/>
                  <a:pt x="2434114" y="232886"/>
                  <a:pt x="2433161" y="225266"/>
                </a:cubicBezTo>
                <a:cubicBezTo>
                  <a:pt x="2433161" y="221456"/>
                  <a:pt x="2435066" y="218599"/>
                  <a:pt x="2436971" y="215741"/>
                </a:cubicBezTo>
                <a:close/>
                <a:moveTo>
                  <a:pt x="2416016" y="313849"/>
                </a:moveTo>
                <a:cubicBezTo>
                  <a:pt x="2416016" y="313849"/>
                  <a:pt x="2416016" y="313849"/>
                  <a:pt x="2416016" y="313849"/>
                </a:cubicBezTo>
                <a:cubicBezTo>
                  <a:pt x="2415064" y="310039"/>
                  <a:pt x="2414111" y="307181"/>
                  <a:pt x="2413159" y="304324"/>
                </a:cubicBezTo>
                <a:cubicBezTo>
                  <a:pt x="2414111" y="303371"/>
                  <a:pt x="2414111" y="302419"/>
                  <a:pt x="2415064" y="301466"/>
                </a:cubicBezTo>
                <a:cubicBezTo>
                  <a:pt x="2415064" y="302419"/>
                  <a:pt x="2415064" y="302419"/>
                  <a:pt x="2415064" y="303371"/>
                </a:cubicBezTo>
                <a:cubicBezTo>
                  <a:pt x="2415064" y="306229"/>
                  <a:pt x="2416016" y="310039"/>
                  <a:pt x="2416016" y="313849"/>
                </a:cubicBezTo>
                <a:cubicBezTo>
                  <a:pt x="2416016" y="313849"/>
                  <a:pt x="2416016" y="313849"/>
                  <a:pt x="2416016" y="313849"/>
                </a:cubicBezTo>
                <a:close/>
                <a:moveTo>
                  <a:pt x="2422684" y="288131"/>
                </a:moveTo>
                <a:cubicBezTo>
                  <a:pt x="2422684" y="290036"/>
                  <a:pt x="2422684" y="291941"/>
                  <a:pt x="2422684" y="293846"/>
                </a:cubicBezTo>
                <a:cubicBezTo>
                  <a:pt x="2421731" y="295751"/>
                  <a:pt x="2421731" y="297656"/>
                  <a:pt x="2420779" y="299561"/>
                </a:cubicBezTo>
                <a:cubicBezTo>
                  <a:pt x="2419826" y="297656"/>
                  <a:pt x="2419826" y="295751"/>
                  <a:pt x="2418874" y="293846"/>
                </a:cubicBezTo>
                <a:cubicBezTo>
                  <a:pt x="2419826" y="292894"/>
                  <a:pt x="2419826" y="291941"/>
                  <a:pt x="2420779" y="290989"/>
                </a:cubicBezTo>
                <a:cubicBezTo>
                  <a:pt x="2421731" y="290036"/>
                  <a:pt x="2421731" y="289084"/>
                  <a:pt x="2422684" y="288131"/>
                </a:cubicBezTo>
                <a:close/>
                <a:moveTo>
                  <a:pt x="2414111" y="259556"/>
                </a:moveTo>
                <a:cubicBezTo>
                  <a:pt x="2416016" y="255746"/>
                  <a:pt x="2417921" y="251936"/>
                  <a:pt x="2419826" y="248126"/>
                </a:cubicBezTo>
                <a:cubicBezTo>
                  <a:pt x="2419826" y="253841"/>
                  <a:pt x="2420779" y="259556"/>
                  <a:pt x="2420779" y="266224"/>
                </a:cubicBezTo>
                <a:cubicBezTo>
                  <a:pt x="2417921" y="270034"/>
                  <a:pt x="2415064" y="273844"/>
                  <a:pt x="2412206" y="277654"/>
                </a:cubicBezTo>
                <a:cubicBezTo>
                  <a:pt x="2411254" y="276701"/>
                  <a:pt x="2411254" y="275749"/>
                  <a:pt x="2410301" y="273844"/>
                </a:cubicBezTo>
                <a:cubicBezTo>
                  <a:pt x="2409349" y="272891"/>
                  <a:pt x="2409349" y="271939"/>
                  <a:pt x="2408396" y="270986"/>
                </a:cubicBezTo>
                <a:cubicBezTo>
                  <a:pt x="2410301" y="268129"/>
                  <a:pt x="2412206" y="263366"/>
                  <a:pt x="2414111" y="259556"/>
                </a:cubicBezTo>
                <a:close/>
                <a:moveTo>
                  <a:pt x="2406491" y="275749"/>
                </a:moveTo>
                <a:cubicBezTo>
                  <a:pt x="2406491" y="275749"/>
                  <a:pt x="2406491" y="275749"/>
                  <a:pt x="2406491" y="275749"/>
                </a:cubicBezTo>
                <a:cubicBezTo>
                  <a:pt x="2407444" y="277654"/>
                  <a:pt x="2408396" y="279559"/>
                  <a:pt x="2409349" y="282416"/>
                </a:cubicBezTo>
                <a:cubicBezTo>
                  <a:pt x="2408396" y="283369"/>
                  <a:pt x="2407444" y="285274"/>
                  <a:pt x="2406491" y="286226"/>
                </a:cubicBezTo>
                <a:cubicBezTo>
                  <a:pt x="2405539" y="284321"/>
                  <a:pt x="2405539" y="282416"/>
                  <a:pt x="2404586" y="280511"/>
                </a:cubicBezTo>
                <a:cubicBezTo>
                  <a:pt x="2405539" y="278606"/>
                  <a:pt x="2405539" y="276701"/>
                  <a:pt x="2406491" y="275749"/>
                </a:cubicBezTo>
                <a:close/>
                <a:moveTo>
                  <a:pt x="2405539" y="317659"/>
                </a:moveTo>
                <a:cubicBezTo>
                  <a:pt x="2406491" y="321469"/>
                  <a:pt x="2407444" y="324326"/>
                  <a:pt x="2408396" y="328136"/>
                </a:cubicBezTo>
                <a:cubicBezTo>
                  <a:pt x="2408396" y="330041"/>
                  <a:pt x="2408396" y="331946"/>
                  <a:pt x="2408396" y="334804"/>
                </a:cubicBezTo>
                <a:cubicBezTo>
                  <a:pt x="2408396" y="333851"/>
                  <a:pt x="2407444" y="332899"/>
                  <a:pt x="2407444" y="332899"/>
                </a:cubicBezTo>
                <a:cubicBezTo>
                  <a:pt x="2407444" y="332899"/>
                  <a:pt x="2407444" y="335756"/>
                  <a:pt x="2407444" y="340519"/>
                </a:cubicBezTo>
                <a:cubicBezTo>
                  <a:pt x="2406491" y="344329"/>
                  <a:pt x="2405539" y="347186"/>
                  <a:pt x="2404586" y="350996"/>
                </a:cubicBezTo>
                <a:cubicBezTo>
                  <a:pt x="2403634" y="355759"/>
                  <a:pt x="2401729" y="359569"/>
                  <a:pt x="2400776" y="364331"/>
                </a:cubicBezTo>
                <a:cubicBezTo>
                  <a:pt x="2399824" y="357664"/>
                  <a:pt x="2398871" y="350044"/>
                  <a:pt x="2398871" y="343376"/>
                </a:cubicBezTo>
                <a:cubicBezTo>
                  <a:pt x="2398871" y="340519"/>
                  <a:pt x="2397919" y="336709"/>
                  <a:pt x="2397919" y="333851"/>
                </a:cubicBezTo>
                <a:cubicBezTo>
                  <a:pt x="2397919" y="332899"/>
                  <a:pt x="2397919" y="331946"/>
                  <a:pt x="2398871" y="330994"/>
                </a:cubicBezTo>
                <a:cubicBezTo>
                  <a:pt x="2399824" y="325279"/>
                  <a:pt x="2402681" y="321469"/>
                  <a:pt x="2405539" y="317659"/>
                </a:cubicBezTo>
                <a:close/>
                <a:moveTo>
                  <a:pt x="2398871" y="291941"/>
                </a:moveTo>
                <a:cubicBezTo>
                  <a:pt x="2398871" y="292894"/>
                  <a:pt x="2399824" y="293846"/>
                  <a:pt x="2399824" y="295751"/>
                </a:cubicBezTo>
                <a:cubicBezTo>
                  <a:pt x="2397919" y="298609"/>
                  <a:pt x="2396014" y="300514"/>
                  <a:pt x="2394109" y="303371"/>
                </a:cubicBezTo>
                <a:cubicBezTo>
                  <a:pt x="2394109" y="303371"/>
                  <a:pt x="2394109" y="302419"/>
                  <a:pt x="2394109" y="302419"/>
                </a:cubicBezTo>
                <a:cubicBezTo>
                  <a:pt x="2396014" y="298609"/>
                  <a:pt x="2397919" y="295751"/>
                  <a:pt x="2398871" y="291941"/>
                </a:cubicBezTo>
                <a:close/>
                <a:moveTo>
                  <a:pt x="2393156" y="267176"/>
                </a:moveTo>
                <a:cubicBezTo>
                  <a:pt x="2392204" y="268129"/>
                  <a:pt x="2392204" y="269081"/>
                  <a:pt x="2391251" y="270034"/>
                </a:cubicBezTo>
                <a:cubicBezTo>
                  <a:pt x="2390299" y="264319"/>
                  <a:pt x="2390299" y="259556"/>
                  <a:pt x="2389346" y="254794"/>
                </a:cubicBezTo>
                <a:cubicBezTo>
                  <a:pt x="2391251" y="258604"/>
                  <a:pt x="2392204" y="263366"/>
                  <a:pt x="2393156" y="267176"/>
                </a:cubicBezTo>
                <a:close/>
                <a:moveTo>
                  <a:pt x="2351246" y="278606"/>
                </a:moveTo>
                <a:cubicBezTo>
                  <a:pt x="2351246" y="277654"/>
                  <a:pt x="2351246" y="277654"/>
                  <a:pt x="2351246" y="278606"/>
                </a:cubicBezTo>
                <a:lnTo>
                  <a:pt x="2351246" y="275749"/>
                </a:lnTo>
                <a:cubicBezTo>
                  <a:pt x="2351246" y="276701"/>
                  <a:pt x="2351246" y="277654"/>
                  <a:pt x="2351246" y="278606"/>
                </a:cubicBezTo>
                <a:close/>
                <a:moveTo>
                  <a:pt x="2378869" y="295751"/>
                </a:moveTo>
                <a:cubicBezTo>
                  <a:pt x="2377916" y="298609"/>
                  <a:pt x="2376011" y="300514"/>
                  <a:pt x="2375059" y="303371"/>
                </a:cubicBezTo>
                <a:cubicBezTo>
                  <a:pt x="2375059" y="304324"/>
                  <a:pt x="2374106" y="304324"/>
                  <a:pt x="2374106" y="305276"/>
                </a:cubicBezTo>
                <a:cubicBezTo>
                  <a:pt x="2374106" y="305276"/>
                  <a:pt x="2374106" y="304324"/>
                  <a:pt x="2374106" y="304324"/>
                </a:cubicBezTo>
                <a:cubicBezTo>
                  <a:pt x="2376964" y="261461"/>
                  <a:pt x="2376011" y="231934"/>
                  <a:pt x="2376011" y="231934"/>
                </a:cubicBezTo>
                <a:cubicBezTo>
                  <a:pt x="2376011" y="231934"/>
                  <a:pt x="2372201" y="249079"/>
                  <a:pt x="2366486" y="277654"/>
                </a:cubicBezTo>
                <a:cubicBezTo>
                  <a:pt x="2365534" y="275749"/>
                  <a:pt x="2365534" y="273844"/>
                  <a:pt x="2364581" y="272891"/>
                </a:cubicBezTo>
                <a:cubicBezTo>
                  <a:pt x="2363629" y="270034"/>
                  <a:pt x="2362676" y="267176"/>
                  <a:pt x="2361724" y="264319"/>
                </a:cubicBezTo>
                <a:cubicBezTo>
                  <a:pt x="2361724" y="257651"/>
                  <a:pt x="2361724" y="250984"/>
                  <a:pt x="2361724" y="245269"/>
                </a:cubicBezTo>
                <a:lnTo>
                  <a:pt x="2365534" y="234791"/>
                </a:lnTo>
                <a:lnTo>
                  <a:pt x="2376011" y="211931"/>
                </a:lnTo>
                <a:cubicBezTo>
                  <a:pt x="2376011" y="221456"/>
                  <a:pt x="2376011" y="232886"/>
                  <a:pt x="2376011" y="244316"/>
                </a:cubicBezTo>
                <a:cubicBezTo>
                  <a:pt x="2376011" y="258604"/>
                  <a:pt x="2376011" y="274796"/>
                  <a:pt x="2376964" y="290989"/>
                </a:cubicBezTo>
                <a:cubicBezTo>
                  <a:pt x="2378869" y="292894"/>
                  <a:pt x="2378869" y="293846"/>
                  <a:pt x="2378869" y="295751"/>
                </a:cubicBezTo>
                <a:close/>
                <a:moveTo>
                  <a:pt x="2362676" y="180499"/>
                </a:moveTo>
                <a:cubicBezTo>
                  <a:pt x="2364581" y="175736"/>
                  <a:pt x="2366486" y="170974"/>
                  <a:pt x="2368391" y="166211"/>
                </a:cubicBezTo>
                <a:cubicBezTo>
                  <a:pt x="2372201" y="157639"/>
                  <a:pt x="2375059" y="149066"/>
                  <a:pt x="2377916" y="140494"/>
                </a:cubicBezTo>
                <a:cubicBezTo>
                  <a:pt x="2377916" y="141446"/>
                  <a:pt x="2378869" y="142399"/>
                  <a:pt x="2378869" y="143351"/>
                </a:cubicBezTo>
                <a:cubicBezTo>
                  <a:pt x="2379821" y="146209"/>
                  <a:pt x="2379821" y="149066"/>
                  <a:pt x="2378869" y="152876"/>
                </a:cubicBezTo>
                <a:cubicBezTo>
                  <a:pt x="2377916" y="149066"/>
                  <a:pt x="2377916" y="147161"/>
                  <a:pt x="2377916" y="147161"/>
                </a:cubicBezTo>
                <a:cubicBezTo>
                  <a:pt x="2377916" y="147161"/>
                  <a:pt x="2377916" y="156686"/>
                  <a:pt x="2377916" y="173831"/>
                </a:cubicBezTo>
                <a:cubicBezTo>
                  <a:pt x="2377916" y="182404"/>
                  <a:pt x="2377916" y="191929"/>
                  <a:pt x="2377916" y="203359"/>
                </a:cubicBezTo>
                <a:cubicBezTo>
                  <a:pt x="2373154" y="210979"/>
                  <a:pt x="2368391" y="219551"/>
                  <a:pt x="2362676" y="227171"/>
                </a:cubicBezTo>
                <a:cubicBezTo>
                  <a:pt x="2361724" y="206216"/>
                  <a:pt x="2361724" y="190976"/>
                  <a:pt x="2360771" y="185261"/>
                </a:cubicBezTo>
                <a:cubicBezTo>
                  <a:pt x="2361724" y="183356"/>
                  <a:pt x="2361724" y="182404"/>
                  <a:pt x="2362676" y="180499"/>
                </a:cubicBezTo>
                <a:close/>
                <a:moveTo>
                  <a:pt x="2340769" y="241459"/>
                </a:moveTo>
                <a:cubicBezTo>
                  <a:pt x="2341721" y="239554"/>
                  <a:pt x="2341721" y="237649"/>
                  <a:pt x="2342674" y="235744"/>
                </a:cubicBezTo>
                <a:cubicBezTo>
                  <a:pt x="2344579" y="230981"/>
                  <a:pt x="2345531" y="226219"/>
                  <a:pt x="2347436" y="221456"/>
                </a:cubicBezTo>
                <a:cubicBezTo>
                  <a:pt x="2352199" y="210026"/>
                  <a:pt x="2356009" y="198596"/>
                  <a:pt x="2359819" y="187166"/>
                </a:cubicBezTo>
                <a:cubicBezTo>
                  <a:pt x="2358866" y="194786"/>
                  <a:pt x="2356961" y="212884"/>
                  <a:pt x="2355056" y="236696"/>
                </a:cubicBezTo>
                <a:cubicBezTo>
                  <a:pt x="2354104" y="232886"/>
                  <a:pt x="2353151" y="230029"/>
                  <a:pt x="2353151" y="230029"/>
                </a:cubicBezTo>
                <a:cubicBezTo>
                  <a:pt x="2353151" y="230029"/>
                  <a:pt x="2354104" y="233839"/>
                  <a:pt x="2354104" y="241459"/>
                </a:cubicBezTo>
                <a:cubicBezTo>
                  <a:pt x="2351246" y="247174"/>
                  <a:pt x="2347436" y="253841"/>
                  <a:pt x="2344579" y="259556"/>
                </a:cubicBezTo>
                <a:cubicBezTo>
                  <a:pt x="2344579" y="259556"/>
                  <a:pt x="2344579" y="259556"/>
                  <a:pt x="2344579" y="259556"/>
                </a:cubicBezTo>
                <a:cubicBezTo>
                  <a:pt x="2342674" y="254794"/>
                  <a:pt x="2340769" y="250031"/>
                  <a:pt x="2339816" y="245269"/>
                </a:cubicBezTo>
                <a:lnTo>
                  <a:pt x="2340769" y="241459"/>
                </a:lnTo>
                <a:close/>
                <a:moveTo>
                  <a:pt x="2344579" y="320516"/>
                </a:moveTo>
                <a:cubicBezTo>
                  <a:pt x="2342674" y="316706"/>
                  <a:pt x="2340769" y="313849"/>
                  <a:pt x="2339816" y="310991"/>
                </a:cubicBezTo>
                <a:lnTo>
                  <a:pt x="2339816" y="310039"/>
                </a:lnTo>
                <a:cubicBezTo>
                  <a:pt x="2341721" y="313849"/>
                  <a:pt x="2343626" y="317659"/>
                  <a:pt x="2344579" y="320516"/>
                </a:cubicBezTo>
                <a:close/>
                <a:moveTo>
                  <a:pt x="2337911" y="317659"/>
                </a:moveTo>
                <a:cubicBezTo>
                  <a:pt x="2338864" y="320516"/>
                  <a:pt x="2339816" y="324326"/>
                  <a:pt x="2341721" y="327184"/>
                </a:cubicBezTo>
                <a:lnTo>
                  <a:pt x="2336959" y="321469"/>
                </a:lnTo>
                <a:lnTo>
                  <a:pt x="2337911" y="317659"/>
                </a:lnTo>
                <a:close/>
                <a:moveTo>
                  <a:pt x="2332196" y="280511"/>
                </a:moveTo>
                <a:cubicBezTo>
                  <a:pt x="2332196" y="281464"/>
                  <a:pt x="2333149" y="282416"/>
                  <a:pt x="2333149" y="283369"/>
                </a:cubicBezTo>
                <a:cubicBezTo>
                  <a:pt x="2333149" y="282416"/>
                  <a:pt x="2332196" y="282416"/>
                  <a:pt x="2332196" y="281464"/>
                </a:cubicBezTo>
                <a:lnTo>
                  <a:pt x="2332196" y="280511"/>
                </a:lnTo>
                <a:close/>
                <a:moveTo>
                  <a:pt x="2330291" y="289084"/>
                </a:moveTo>
                <a:cubicBezTo>
                  <a:pt x="2330291" y="290036"/>
                  <a:pt x="2331244" y="290989"/>
                  <a:pt x="2331244" y="290989"/>
                </a:cubicBezTo>
                <a:lnTo>
                  <a:pt x="2330291" y="292894"/>
                </a:lnTo>
                <a:cubicBezTo>
                  <a:pt x="2330291" y="291941"/>
                  <a:pt x="2329339" y="291941"/>
                  <a:pt x="2329339" y="290989"/>
                </a:cubicBezTo>
                <a:lnTo>
                  <a:pt x="2330291" y="289084"/>
                </a:lnTo>
                <a:close/>
                <a:moveTo>
                  <a:pt x="2329339" y="293846"/>
                </a:moveTo>
                <a:lnTo>
                  <a:pt x="2329339" y="292894"/>
                </a:lnTo>
                <a:cubicBezTo>
                  <a:pt x="2329339" y="293846"/>
                  <a:pt x="2329339" y="293846"/>
                  <a:pt x="2330291" y="294799"/>
                </a:cubicBezTo>
                <a:lnTo>
                  <a:pt x="2328386" y="299561"/>
                </a:lnTo>
                <a:cubicBezTo>
                  <a:pt x="2328386" y="299561"/>
                  <a:pt x="2328386" y="299561"/>
                  <a:pt x="2328386" y="298609"/>
                </a:cubicBezTo>
                <a:lnTo>
                  <a:pt x="2329339" y="293846"/>
                </a:lnTo>
                <a:close/>
                <a:moveTo>
                  <a:pt x="2313146" y="194786"/>
                </a:moveTo>
                <a:cubicBezTo>
                  <a:pt x="2314099" y="196691"/>
                  <a:pt x="2314099" y="199549"/>
                  <a:pt x="2315051" y="201454"/>
                </a:cubicBezTo>
                <a:cubicBezTo>
                  <a:pt x="2315051" y="202406"/>
                  <a:pt x="2316004" y="203359"/>
                  <a:pt x="2316004" y="205264"/>
                </a:cubicBezTo>
                <a:cubicBezTo>
                  <a:pt x="2315051" y="208121"/>
                  <a:pt x="2314099" y="211931"/>
                  <a:pt x="2314099" y="214789"/>
                </a:cubicBezTo>
                <a:cubicBezTo>
                  <a:pt x="2314099" y="214789"/>
                  <a:pt x="2314099" y="214789"/>
                  <a:pt x="2314099" y="214789"/>
                </a:cubicBezTo>
                <a:cubicBezTo>
                  <a:pt x="2313146" y="211931"/>
                  <a:pt x="2311241" y="210026"/>
                  <a:pt x="2310289" y="207169"/>
                </a:cubicBezTo>
                <a:cubicBezTo>
                  <a:pt x="2311241" y="202406"/>
                  <a:pt x="2312194" y="198596"/>
                  <a:pt x="2313146" y="194786"/>
                </a:cubicBezTo>
                <a:close/>
                <a:moveTo>
                  <a:pt x="2304574" y="197644"/>
                </a:moveTo>
                <a:cubicBezTo>
                  <a:pt x="2304574" y="198596"/>
                  <a:pt x="2305526" y="199549"/>
                  <a:pt x="2305526" y="200501"/>
                </a:cubicBezTo>
                <a:cubicBezTo>
                  <a:pt x="2304574" y="202406"/>
                  <a:pt x="2304574" y="204311"/>
                  <a:pt x="2303621" y="205264"/>
                </a:cubicBezTo>
                <a:cubicBezTo>
                  <a:pt x="2304574" y="203359"/>
                  <a:pt x="2304574" y="200501"/>
                  <a:pt x="2304574" y="197644"/>
                </a:cubicBezTo>
                <a:close/>
                <a:moveTo>
                  <a:pt x="2297906" y="272891"/>
                </a:moveTo>
                <a:cubicBezTo>
                  <a:pt x="2298859" y="267176"/>
                  <a:pt x="2298859" y="262414"/>
                  <a:pt x="2298859" y="256699"/>
                </a:cubicBezTo>
                <a:cubicBezTo>
                  <a:pt x="2298859" y="254794"/>
                  <a:pt x="2299811" y="252889"/>
                  <a:pt x="2299811" y="250984"/>
                </a:cubicBezTo>
                <a:cubicBezTo>
                  <a:pt x="2303621" y="236696"/>
                  <a:pt x="2306479" y="223361"/>
                  <a:pt x="2308384" y="211931"/>
                </a:cubicBezTo>
                <a:cubicBezTo>
                  <a:pt x="2308384" y="212884"/>
                  <a:pt x="2309336" y="214789"/>
                  <a:pt x="2309336" y="215741"/>
                </a:cubicBezTo>
                <a:cubicBezTo>
                  <a:pt x="2310289" y="217646"/>
                  <a:pt x="2310289" y="219551"/>
                  <a:pt x="2311241" y="221456"/>
                </a:cubicBezTo>
                <a:cubicBezTo>
                  <a:pt x="2311241" y="221456"/>
                  <a:pt x="2311241" y="221456"/>
                  <a:pt x="2311241" y="221456"/>
                </a:cubicBezTo>
                <a:cubicBezTo>
                  <a:pt x="2309336" y="231934"/>
                  <a:pt x="2306479" y="242411"/>
                  <a:pt x="2304574" y="253841"/>
                </a:cubicBezTo>
                <a:cubicBezTo>
                  <a:pt x="2302669" y="252889"/>
                  <a:pt x="2302669" y="251936"/>
                  <a:pt x="2302669" y="251936"/>
                </a:cubicBezTo>
                <a:cubicBezTo>
                  <a:pt x="2302669" y="251936"/>
                  <a:pt x="2303621" y="252889"/>
                  <a:pt x="2304574" y="253841"/>
                </a:cubicBezTo>
                <a:cubicBezTo>
                  <a:pt x="2302669" y="260509"/>
                  <a:pt x="2301716" y="268129"/>
                  <a:pt x="2299811" y="274796"/>
                </a:cubicBezTo>
                <a:cubicBezTo>
                  <a:pt x="2297906" y="283369"/>
                  <a:pt x="2296001" y="291941"/>
                  <a:pt x="2294096" y="300514"/>
                </a:cubicBezTo>
                <a:cubicBezTo>
                  <a:pt x="2296954" y="291941"/>
                  <a:pt x="2297906" y="282416"/>
                  <a:pt x="2297906" y="272891"/>
                </a:cubicBezTo>
                <a:close/>
                <a:moveTo>
                  <a:pt x="2271236" y="369094"/>
                </a:moveTo>
                <a:cubicBezTo>
                  <a:pt x="2271236" y="371951"/>
                  <a:pt x="2271236" y="374809"/>
                  <a:pt x="2270284" y="376714"/>
                </a:cubicBezTo>
                <a:lnTo>
                  <a:pt x="2270284" y="376714"/>
                </a:lnTo>
                <a:cubicBezTo>
                  <a:pt x="2270284" y="375761"/>
                  <a:pt x="2270284" y="373856"/>
                  <a:pt x="2270284" y="372904"/>
                </a:cubicBezTo>
                <a:cubicBezTo>
                  <a:pt x="2270284" y="371951"/>
                  <a:pt x="2270284" y="370046"/>
                  <a:pt x="2271236" y="369094"/>
                </a:cubicBezTo>
                <a:close/>
                <a:moveTo>
                  <a:pt x="2252186" y="297656"/>
                </a:moveTo>
                <a:cubicBezTo>
                  <a:pt x="2252186" y="302419"/>
                  <a:pt x="2251234" y="307181"/>
                  <a:pt x="2251234" y="311944"/>
                </a:cubicBezTo>
                <a:cubicBezTo>
                  <a:pt x="2251234" y="310991"/>
                  <a:pt x="2250281" y="310039"/>
                  <a:pt x="2250281" y="308134"/>
                </a:cubicBezTo>
                <a:cubicBezTo>
                  <a:pt x="2251234" y="305276"/>
                  <a:pt x="2252186" y="301466"/>
                  <a:pt x="2252186" y="297656"/>
                </a:cubicBezTo>
                <a:close/>
                <a:moveTo>
                  <a:pt x="2215991" y="252889"/>
                </a:moveTo>
                <a:lnTo>
                  <a:pt x="2215991" y="256699"/>
                </a:lnTo>
                <a:cubicBezTo>
                  <a:pt x="2215991" y="256699"/>
                  <a:pt x="2215991" y="256699"/>
                  <a:pt x="2215991" y="256699"/>
                </a:cubicBezTo>
                <a:cubicBezTo>
                  <a:pt x="2215039" y="255746"/>
                  <a:pt x="2215991" y="254794"/>
                  <a:pt x="2215991" y="252889"/>
                </a:cubicBezTo>
                <a:close/>
                <a:moveTo>
                  <a:pt x="2211229" y="281464"/>
                </a:moveTo>
                <a:cubicBezTo>
                  <a:pt x="2212181" y="273844"/>
                  <a:pt x="2213134" y="267176"/>
                  <a:pt x="2214086" y="260509"/>
                </a:cubicBezTo>
                <a:cubicBezTo>
                  <a:pt x="2214086" y="260509"/>
                  <a:pt x="2215039" y="261461"/>
                  <a:pt x="2215039" y="261461"/>
                </a:cubicBezTo>
                <a:lnTo>
                  <a:pt x="2215039" y="267176"/>
                </a:lnTo>
                <a:cubicBezTo>
                  <a:pt x="2214086" y="277654"/>
                  <a:pt x="2213134" y="289084"/>
                  <a:pt x="2212181" y="299561"/>
                </a:cubicBezTo>
                <a:cubicBezTo>
                  <a:pt x="2210276" y="302419"/>
                  <a:pt x="2208371" y="306229"/>
                  <a:pt x="2206466" y="309086"/>
                </a:cubicBezTo>
                <a:cubicBezTo>
                  <a:pt x="2208371" y="299561"/>
                  <a:pt x="2210276" y="290036"/>
                  <a:pt x="2211229" y="281464"/>
                </a:cubicBezTo>
                <a:close/>
                <a:moveTo>
                  <a:pt x="2205514" y="337661"/>
                </a:moveTo>
                <a:cubicBezTo>
                  <a:pt x="2205514" y="338614"/>
                  <a:pt x="2204561" y="338614"/>
                  <a:pt x="2204561" y="339566"/>
                </a:cubicBezTo>
                <a:cubicBezTo>
                  <a:pt x="2204561" y="339566"/>
                  <a:pt x="2204561" y="339566"/>
                  <a:pt x="2204561" y="340519"/>
                </a:cubicBezTo>
                <a:cubicBezTo>
                  <a:pt x="2204561" y="339566"/>
                  <a:pt x="2204561" y="338614"/>
                  <a:pt x="2205514" y="337661"/>
                </a:cubicBezTo>
                <a:close/>
                <a:moveTo>
                  <a:pt x="2183606" y="336709"/>
                </a:moveTo>
                <a:cubicBezTo>
                  <a:pt x="2183606" y="338614"/>
                  <a:pt x="2184559" y="341471"/>
                  <a:pt x="2185511" y="345281"/>
                </a:cubicBezTo>
                <a:cubicBezTo>
                  <a:pt x="2185511" y="347186"/>
                  <a:pt x="2184559" y="349091"/>
                  <a:pt x="2184559" y="350044"/>
                </a:cubicBezTo>
                <a:cubicBezTo>
                  <a:pt x="2184559" y="347186"/>
                  <a:pt x="2183606" y="343376"/>
                  <a:pt x="2183606" y="340519"/>
                </a:cubicBezTo>
                <a:cubicBezTo>
                  <a:pt x="2183606" y="339566"/>
                  <a:pt x="2183606" y="338614"/>
                  <a:pt x="2183606" y="337661"/>
                </a:cubicBezTo>
                <a:cubicBezTo>
                  <a:pt x="2182654" y="337661"/>
                  <a:pt x="2182654" y="337661"/>
                  <a:pt x="2183606" y="336709"/>
                </a:cubicBezTo>
                <a:close/>
                <a:moveTo>
                  <a:pt x="2178844" y="345281"/>
                </a:moveTo>
                <a:cubicBezTo>
                  <a:pt x="2178844" y="349091"/>
                  <a:pt x="2178844" y="352901"/>
                  <a:pt x="2178844" y="357664"/>
                </a:cubicBezTo>
                <a:cubicBezTo>
                  <a:pt x="2177891" y="355759"/>
                  <a:pt x="2176939" y="352901"/>
                  <a:pt x="2175986" y="350996"/>
                </a:cubicBezTo>
                <a:cubicBezTo>
                  <a:pt x="2176939" y="348139"/>
                  <a:pt x="2177891" y="346234"/>
                  <a:pt x="2178844" y="345281"/>
                </a:cubicBezTo>
                <a:close/>
                <a:moveTo>
                  <a:pt x="2150269" y="278606"/>
                </a:moveTo>
                <a:cubicBezTo>
                  <a:pt x="2155031" y="261461"/>
                  <a:pt x="2159794" y="246221"/>
                  <a:pt x="2162651" y="232886"/>
                </a:cubicBezTo>
                <a:cubicBezTo>
                  <a:pt x="2162651" y="233839"/>
                  <a:pt x="2162651" y="234791"/>
                  <a:pt x="2161699" y="235744"/>
                </a:cubicBezTo>
                <a:cubicBezTo>
                  <a:pt x="2160746" y="241459"/>
                  <a:pt x="2158841" y="248126"/>
                  <a:pt x="2157889" y="253841"/>
                </a:cubicBezTo>
                <a:cubicBezTo>
                  <a:pt x="2156936" y="260509"/>
                  <a:pt x="2155984" y="267176"/>
                  <a:pt x="2154079" y="274796"/>
                </a:cubicBezTo>
                <a:cubicBezTo>
                  <a:pt x="2153126" y="280511"/>
                  <a:pt x="2152174" y="287179"/>
                  <a:pt x="2151221" y="293846"/>
                </a:cubicBezTo>
                <a:cubicBezTo>
                  <a:pt x="2149316" y="290036"/>
                  <a:pt x="2148364" y="288131"/>
                  <a:pt x="2148364" y="288131"/>
                </a:cubicBezTo>
                <a:cubicBezTo>
                  <a:pt x="2148364" y="288131"/>
                  <a:pt x="2149316" y="290989"/>
                  <a:pt x="2150269" y="296704"/>
                </a:cubicBezTo>
                <a:cubicBezTo>
                  <a:pt x="2149316" y="302419"/>
                  <a:pt x="2148364" y="309086"/>
                  <a:pt x="2147411" y="314801"/>
                </a:cubicBezTo>
                <a:cubicBezTo>
                  <a:pt x="2143601" y="309086"/>
                  <a:pt x="2140744" y="305276"/>
                  <a:pt x="2140744" y="305276"/>
                </a:cubicBezTo>
                <a:cubicBezTo>
                  <a:pt x="2145506" y="296704"/>
                  <a:pt x="2147411" y="287179"/>
                  <a:pt x="2150269" y="278606"/>
                </a:cubicBezTo>
                <a:close/>
                <a:moveTo>
                  <a:pt x="2142649" y="305276"/>
                </a:moveTo>
                <a:cubicBezTo>
                  <a:pt x="2142649" y="306229"/>
                  <a:pt x="2144554" y="310991"/>
                  <a:pt x="2148364" y="319564"/>
                </a:cubicBezTo>
                <a:cubicBezTo>
                  <a:pt x="2148364" y="319564"/>
                  <a:pt x="2148364" y="320516"/>
                  <a:pt x="2148364" y="320516"/>
                </a:cubicBezTo>
                <a:cubicBezTo>
                  <a:pt x="2148364" y="320516"/>
                  <a:pt x="2148364" y="321469"/>
                  <a:pt x="2148364" y="321469"/>
                </a:cubicBezTo>
                <a:cubicBezTo>
                  <a:pt x="2147411" y="328136"/>
                  <a:pt x="2146459" y="335756"/>
                  <a:pt x="2145506" y="343376"/>
                </a:cubicBezTo>
                <a:cubicBezTo>
                  <a:pt x="2143601" y="336709"/>
                  <a:pt x="2141696" y="330994"/>
                  <a:pt x="2139791" y="324326"/>
                </a:cubicBezTo>
                <a:cubicBezTo>
                  <a:pt x="2139791" y="323374"/>
                  <a:pt x="2138839" y="321469"/>
                  <a:pt x="2138839" y="320516"/>
                </a:cubicBezTo>
                <a:cubicBezTo>
                  <a:pt x="2138839" y="315754"/>
                  <a:pt x="2140744" y="310991"/>
                  <a:pt x="2142649" y="305276"/>
                </a:cubicBezTo>
                <a:close/>
                <a:moveTo>
                  <a:pt x="2058829" y="353854"/>
                </a:moveTo>
                <a:cubicBezTo>
                  <a:pt x="2057876" y="357664"/>
                  <a:pt x="2056924" y="362426"/>
                  <a:pt x="2056924" y="366236"/>
                </a:cubicBezTo>
                <a:cubicBezTo>
                  <a:pt x="2056924" y="364331"/>
                  <a:pt x="2055971" y="363379"/>
                  <a:pt x="2055971" y="361474"/>
                </a:cubicBezTo>
                <a:cubicBezTo>
                  <a:pt x="2055019" y="358616"/>
                  <a:pt x="2055019" y="355759"/>
                  <a:pt x="2054066" y="352901"/>
                </a:cubicBezTo>
                <a:cubicBezTo>
                  <a:pt x="2054066" y="352901"/>
                  <a:pt x="2054066" y="352901"/>
                  <a:pt x="2054066" y="351949"/>
                </a:cubicBezTo>
                <a:cubicBezTo>
                  <a:pt x="2055971" y="347186"/>
                  <a:pt x="2057876" y="343376"/>
                  <a:pt x="2059781" y="338614"/>
                </a:cubicBezTo>
                <a:cubicBezTo>
                  <a:pt x="2059781" y="340519"/>
                  <a:pt x="2060734" y="341471"/>
                  <a:pt x="2060734" y="343376"/>
                </a:cubicBezTo>
                <a:cubicBezTo>
                  <a:pt x="2060734" y="347186"/>
                  <a:pt x="2059781" y="350044"/>
                  <a:pt x="2058829" y="353854"/>
                </a:cubicBezTo>
                <a:close/>
                <a:moveTo>
                  <a:pt x="2081689" y="350044"/>
                </a:moveTo>
                <a:cubicBezTo>
                  <a:pt x="2080736" y="351949"/>
                  <a:pt x="2080736" y="352901"/>
                  <a:pt x="2079784" y="354806"/>
                </a:cubicBezTo>
                <a:cubicBezTo>
                  <a:pt x="2078831" y="351949"/>
                  <a:pt x="2078831" y="350044"/>
                  <a:pt x="2077879" y="347186"/>
                </a:cubicBezTo>
                <a:cubicBezTo>
                  <a:pt x="2077879" y="346234"/>
                  <a:pt x="2077879" y="345281"/>
                  <a:pt x="2077879" y="344329"/>
                </a:cubicBezTo>
                <a:cubicBezTo>
                  <a:pt x="2078831" y="345281"/>
                  <a:pt x="2079784" y="346234"/>
                  <a:pt x="2080736" y="348139"/>
                </a:cubicBezTo>
                <a:cubicBezTo>
                  <a:pt x="2080736" y="348139"/>
                  <a:pt x="2080736" y="349091"/>
                  <a:pt x="2081689" y="350044"/>
                </a:cubicBezTo>
                <a:cubicBezTo>
                  <a:pt x="2081689" y="350044"/>
                  <a:pt x="2081689" y="350044"/>
                  <a:pt x="2081689" y="350044"/>
                </a:cubicBezTo>
                <a:close/>
                <a:moveTo>
                  <a:pt x="2081689" y="339566"/>
                </a:moveTo>
                <a:cubicBezTo>
                  <a:pt x="2081689" y="340519"/>
                  <a:pt x="2081689" y="341471"/>
                  <a:pt x="2081689" y="341471"/>
                </a:cubicBezTo>
                <a:cubicBezTo>
                  <a:pt x="2080736" y="340519"/>
                  <a:pt x="2079784" y="338614"/>
                  <a:pt x="2078831" y="337661"/>
                </a:cubicBezTo>
                <a:cubicBezTo>
                  <a:pt x="2078831" y="334804"/>
                  <a:pt x="2079784" y="331946"/>
                  <a:pt x="2079784" y="330041"/>
                </a:cubicBezTo>
                <a:cubicBezTo>
                  <a:pt x="2080736" y="332899"/>
                  <a:pt x="2081689" y="335756"/>
                  <a:pt x="2081689" y="339566"/>
                </a:cubicBezTo>
                <a:cubicBezTo>
                  <a:pt x="2081689" y="338614"/>
                  <a:pt x="2081689" y="338614"/>
                  <a:pt x="2081689" y="339566"/>
                </a:cubicBezTo>
                <a:close/>
                <a:moveTo>
                  <a:pt x="2085499" y="290036"/>
                </a:moveTo>
                <a:cubicBezTo>
                  <a:pt x="2085499" y="295751"/>
                  <a:pt x="2084546" y="301466"/>
                  <a:pt x="2084546" y="307181"/>
                </a:cubicBezTo>
                <a:cubicBezTo>
                  <a:pt x="2084546" y="306229"/>
                  <a:pt x="2083594" y="305276"/>
                  <a:pt x="2083594" y="303371"/>
                </a:cubicBezTo>
                <a:cubicBezTo>
                  <a:pt x="2084546" y="292894"/>
                  <a:pt x="2085499" y="282416"/>
                  <a:pt x="2086451" y="273844"/>
                </a:cubicBezTo>
                <a:cubicBezTo>
                  <a:pt x="2086451" y="271939"/>
                  <a:pt x="2086451" y="269081"/>
                  <a:pt x="2087404" y="267176"/>
                </a:cubicBezTo>
                <a:cubicBezTo>
                  <a:pt x="2086451" y="274796"/>
                  <a:pt x="2085499" y="282416"/>
                  <a:pt x="2085499" y="290036"/>
                </a:cubicBezTo>
                <a:close/>
                <a:moveTo>
                  <a:pt x="2089309" y="180499"/>
                </a:moveTo>
                <a:cubicBezTo>
                  <a:pt x="2089309" y="186214"/>
                  <a:pt x="2089309" y="192881"/>
                  <a:pt x="2089309" y="200501"/>
                </a:cubicBezTo>
                <a:cubicBezTo>
                  <a:pt x="2088356" y="197644"/>
                  <a:pt x="2086451" y="194786"/>
                  <a:pt x="2086451" y="192881"/>
                </a:cubicBezTo>
                <a:cubicBezTo>
                  <a:pt x="2087404" y="188119"/>
                  <a:pt x="2088356" y="184309"/>
                  <a:pt x="2089309" y="180499"/>
                </a:cubicBezTo>
                <a:close/>
                <a:moveTo>
                  <a:pt x="2072164" y="241459"/>
                </a:moveTo>
                <a:cubicBezTo>
                  <a:pt x="2077879" y="223361"/>
                  <a:pt x="2082641" y="207169"/>
                  <a:pt x="2086451" y="193834"/>
                </a:cubicBezTo>
                <a:cubicBezTo>
                  <a:pt x="2087404" y="197644"/>
                  <a:pt x="2088356" y="201454"/>
                  <a:pt x="2090261" y="207169"/>
                </a:cubicBezTo>
                <a:cubicBezTo>
                  <a:pt x="2090261" y="207169"/>
                  <a:pt x="2090261" y="207169"/>
                  <a:pt x="2090261" y="208121"/>
                </a:cubicBezTo>
                <a:cubicBezTo>
                  <a:pt x="2087404" y="221456"/>
                  <a:pt x="2081689" y="244316"/>
                  <a:pt x="2075974" y="271939"/>
                </a:cubicBezTo>
                <a:cubicBezTo>
                  <a:pt x="2075021" y="274796"/>
                  <a:pt x="2075021" y="278606"/>
                  <a:pt x="2074069" y="282416"/>
                </a:cubicBezTo>
                <a:cubicBezTo>
                  <a:pt x="2072164" y="278606"/>
                  <a:pt x="2070259" y="274796"/>
                  <a:pt x="2068354" y="271939"/>
                </a:cubicBezTo>
                <a:cubicBezTo>
                  <a:pt x="2067401" y="270034"/>
                  <a:pt x="2066449" y="268129"/>
                  <a:pt x="2065496" y="266224"/>
                </a:cubicBezTo>
                <a:cubicBezTo>
                  <a:pt x="2067401" y="257651"/>
                  <a:pt x="2069306" y="249079"/>
                  <a:pt x="2072164" y="241459"/>
                </a:cubicBezTo>
                <a:close/>
                <a:moveTo>
                  <a:pt x="2062639" y="270034"/>
                </a:moveTo>
                <a:cubicBezTo>
                  <a:pt x="2062639" y="270986"/>
                  <a:pt x="2063591" y="271939"/>
                  <a:pt x="2063591" y="272891"/>
                </a:cubicBezTo>
                <a:cubicBezTo>
                  <a:pt x="2065496" y="278606"/>
                  <a:pt x="2067401" y="285274"/>
                  <a:pt x="2069306" y="292894"/>
                </a:cubicBezTo>
                <a:cubicBezTo>
                  <a:pt x="2069306" y="293846"/>
                  <a:pt x="2069306" y="293846"/>
                  <a:pt x="2070259" y="294799"/>
                </a:cubicBezTo>
                <a:cubicBezTo>
                  <a:pt x="2069306" y="299561"/>
                  <a:pt x="2068354" y="305276"/>
                  <a:pt x="2067401" y="310039"/>
                </a:cubicBezTo>
                <a:cubicBezTo>
                  <a:pt x="2066449" y="308134"/>
                  <a:pt x="2066449" y="305276"/>
                  <a:pt x="2065496" y="303371"/>
                </a:cubicBezTo>
                <a:cubicBezTo>
                  <a:pt x="2063591" y="296704"/>
                  <a:pt x="2060734" y="290036"/>
                  <a:pt x="2058829" y="284321"/>
                </a:cubicBezTo>
                <a:cubicBezTo>
                  <a:pt x="2059781" y="279559"/>
                  <a:pt x="2061686" y="274796"/>
                  <a:pt x="2062639" y="270034"/>
                </a:cubicBezTo>
                <a:close/>
                <a:moveTo>
                  <a:pt x="2053114" y="301466"/>
                </a:moveTo>
                <a:cubicBezTo>
                  <a:pt x="2053114" y="303371"/>
                  <a:pt x="2054066" y="304324"/>
                  <a:pt x="2054066" y="306229"/>
                </a:cubicBezTo>
                <a:cubicBezTo>
                  <a:pt x="2055019" y="310991"/>
                  <a:pt x="2055971" y="315754"/>
                  <a:pt x="2056924" y="320516"/>
                </a:cubicBezTo>
                <a:cubicBezTo>
                  <a:pt x="2056924" y="320516"/>
                  <a:pt x="2055971" y="320516"/>
                  <a:pt x="2055971" y="320516"/>
                </a:cubicBezTo>
                <a:cubicBezTo>
                  <a:pt x="2051209" y="318611"/>
                  <a:pt x="2049304" y="317659"/>
                  <a:pt x="2049304" y="317659"/>
                </a:cubicBezTo>
                <a:cubicBezTo>
                  <a:pt x="2049304" y="317659"/>
                  <a:pt x="2051209" y="319564"/>
                  <a:pt x="2055971" y="321469"/>
                </a:cubicBezTo>
                <a:cubicBezTo>
                  <a:pt x="2056924" y="321469"/>
                  <a:pt x="2056924" y="322421"/>
                  <a:pt x="2057876" y="322421"/>
                </a:cubicBezTo>
                <a:cubicBezTo>
                  <a:pt x="2058829" y="326231"/>
                  <a:pt x="2058829" y="329089"/>
                  <a:pt x="2059781" y="332899"/>
                </a:cubicBezTo>
                <a:cubicBezTo>
                  <a:pt x="2057876" y="335756"/>
                  <a:pt x="2055971" y="338614"/>
                  <a:pt x="2053114" y="342424"/>
                </a:cubicBezTo>
                <a:cubicBezTo>
                  <a:pt x="2052161" y="335756"/>
                  <a:pt x="2050256" y="328136"/>
                  <a:pt x="2049304" y="321469"/>
                </a:cubicBezTo>
                <a:cubicBezTo>
                  <a:pt x="2049304" y="319564"/>
                  <a:pt x="2049304" y="317659"/>
                  <a:pt x="2049304" y="315754"/>
                </a:cubicBezTo>
                <a:cubicBezTo>
                  <a:pt x="2050256" y="310991"/>
                  <a:pt x="2052161" y="305276"/>
                  <a:pt x="2053114" y="301466"/>
                </a:cubicBezTo>
                <a:close/>
                <a:moveTo>
                  <a:pt x="2044541" y="260509"/>
                </a:moveTo>
                <a:cubicBezTo>
                  <a:pt x="2044541" y="260509"/>
                  <a:pt x="2044541" y="260509"/>
                  <a:pt x="2044541" y="260509"/>
                </a:cubicBezTo>
                <a:cubicBezTo>
                  <a:pt x="2044541" y="260509"/>
                  <a:pt x="2044541" y="259556"/>
                  <a:pt x="2044541" y="259556"/>
                </a:cubicBezTo>
                <a:cubicBezTo>
                  <a:pt x="2044541" y="259556"/>
                  <a:pt x="2044541" y="259556"/>
                  <a:pt x="2044541" y="260509"/>
                </a:cubicBezTo>
                <a:close/>
                <a:moveTo>
                  <a:pt x="2019776" y="188119"/>
                </a:moveTo>
                <a:cubicBezTo>
                  <a:pt x="2019776" y="187166"/>
                  <a:pt x="2019776" y="186214"/>
                  <a:pt x="2019776" y="185261"/>
                </a:cubicBezTo>
                <a:cubicBezTo>
                  <a:pt x="2019776" y="182404"/>
                  <a:pt x="2020729" y="179546"/>
                  <a:pt x="2020729" y="177641"/>
                </a:cubicBezTo>
                <a:cubicBezTo>
                  <a:pt x="2020729" y="180499"/>
                  <a:pt x="2020729" y="184309"/>
                  <a:pt x="2020729" y="189071"/>
                </a:cubicBezTo>
                <a:cubicBezTo>
                  <a:pt x="2020729" y="197644"/>
                  <a:pt x="2021681" y="208121"/>
                  <a:pt x="2021681" y="220504"/>
                </a:cubicBezTo>
                <a:cubicBezTo>
                  <a:pt x="2021681" y="228124"/>
                  <a:pt x="2022634" y="235744"/>
                  <a:pt x="2023586" y="244316"/>
                </a:cubicBezTo>
                <a:cubicBezTo>
                  <a:pt x="2023586" y="245269"/>
                  <a:pt x="2022634" y="246221"/>
                  <a:pt x="2022634" y="247174"/>
                </a:cubicBezTo>
                <a:cubicBezTo>
                  <a:pt x="2020729" y="238601"/>
                  <a:pt x="2018824" y="230029"/>
                  <a:pt x="2016919" y="222409"/>
                </a:cubicBezTo>
                <a:cubicBezTo>
                  <a:pt x="2018824" y="209074"/>
                  <a:pt x="2018824" y="197644"/>
                  <a:pt x="2019776" y="188119"/>
                </a:cubicBezTo>
                <a:close/>
                <a:moveTo>
                  <a:pt x="1999774" y="298609"/>
                </a:moveTo>
                <a:cubicBezTo>
                  <a:pt x="1999774" y="300514"/>
                  <a:pt x="1999774" y="302419"/>
                  <a:pt x="1999774" y="304324"/>
                </a:cubicBezTo>
                <a:cubicBezTo>
                  <a:pt x="1998821" y="306229"/>
                  <a:pt x="1998821" y="308134"/>
                  <a:pt x="1997869" y="310039"/>
                </a:cubicBezTo>
                <a:cubicBezTo>
                  <a:pt x="1998821" y="306229"/>
                  <a:pt x="1999774" y="302419"/>
                  <a:pt x="1999774" y="298609"/>
                </a:cubicBezTo>
                <a:close/>
                <a:moveTo>
                  <a:pt x="1992154" y="349091"/>
                </a:moveTo>
                <a:cubicBezTo>
                  <a:pt x="1992154" y="351949"/>
                  <a:pt x="1992154" y="355759"/>
                  <a:pt x="1992154" y="359569"/>
                </a:cubicBezTo>
                <a:cubicBezTo>
                  <a:pt x="1992154" y="362426"/>
                  <a:pt x="1992154" y="366236"/>
                  <a:pt x="1992154" y="369094"/>
                </a:cubicBezTo>
                <a:cubicBezTo>
                  <a:pt x="1991201" y="370046"/>
                  <a:pt x="1990249" y="371951"/>
                  <a:pt x="1988344" y="373856"/>
                </a:cubicBezTo>
                <a:cubicBezTo>
                  <a:pt x="1990249" y="365284"/>
                  <a:pt x="1991201" y="356711"/>
                  <a:pt x="1992154" y="349091"/>
                </a:cubicBezTo>
                <a:close/>
                <a:moveTo>
                  <a:pt x="1987391" y="381476"/>
                </a:moveTo>
                <a:cubicBezTo>
                  <a:pt x="1987391" y="381476"/>
                  <a:pt x="1987391" y="381476"/>
                  <a:pt x="1987391" y="381476"/>
                </a:cubicBezTo>
                <a:cubicBezTo>
                  <a:pt x="1989296" y="377666"/>
                  <a:pt x="1991201" y="374809"/>
                  <a:pt x="1992154" y="372904"/>
                </a:cubicBezTo>
                <a:cubicBezTo>
                  <a:pt x="1992154" y="374809"/>
                  <a:pt x="1992154" y="377666"/>
                  <a:pt x="1992154" y="379571"/>
                </a:cubicBezTo>
                <a:cubicBezTo>
                  <a:pt x="1992154" y="381476"/>
                  <a:pt x="1991201" y="384334"/>
                  <a:pt x="1991201" y="386239"/>
                </a:cubicBezTo>
                <a:cubicBezTo>
                  <a:pt x="1990249" y="391001"/>
                  <a:pt x="1989296" y="395764"/>
                  <a:pt x="1988344" y="400526"/>
                </a:cubicBezTo>
                <a:cubicBezTo>
                  <a:pt x="1988344" y="400526"/>
                  <a:pt x="1988344" y="399574"/>
                  <a:pt x="1988344" y="399574"/>
                </a:cubicBezTo>
                <a:cubicBezTo>
                  <a:pt x="1987391" y="397669"/>
                  <a:pt x="1986439" y="394811"/>
                  <a:pt x="1985486" y="392906"/>
                </a:cubicBezTo>
                <a:cubicBezTo>
                  <a:pt x="1986439" y="389096"/>
                  <a:pt x="1986439" y="385286"/>
                  <a:pt x="1987391" y="381476"/>
                </a:cubicBezTo>
                <a:close/>
                <a:moveTo>
                  <a:pt x="1968341" y="290989"/>
                </a:moveTo>
                <a:cubicBezTo>
                  <a:pt x="1968341" y="292894"/>
                  <a:pt x="1968341" y="294799"/>
                  <a:pt x="1967389" y="297656"/>
                </a:cubicBezTo>
                <a:cubicBezTo>
                  <a:pt x="1967389" y="299561"/>
                  <a:pt x="1966436" y="302419"/>
                  <a:pt x="1966436" y="305276"/>
                </a:cubicBezTo>
                <a:cubicBezTo>
                  <a:pt x="1966436" y="309086"/>
                  <a:pt x="1965484" y="313849"/>
                  <a:pt x="1965484" y="318611"/>
                </a:cubicBezTo>
                <a:cubicBezTo>
                  <a:pt x="1965484" y="313849"/>
                  <a:pt x="1964531" y="309086"/>
                  <a:pt x="1964531" y="304324"/>
                </a:cubicBezTo>
                <a:cubicBezTo>
                  <a:pt x="1964531" y="303371"/>
                  <a:pt x="1964531" y="301466"/>
                  <a:pt x="1964531" y="300514"/>
                </a:cubicBezTo>
                <a:cubicBezTo>
                  <a:pt x="1965484" y="296704"/>
                  <a:pt x="1967389" y="293846"/>
                  <a:pt x="1968341" y="290989"/>
                </a:cubicBezTo>
                <a:close/>
                <a:moveTo>
                  <a:pt x="1937861" y="310039"/>
                </a:moveTo>
                <a:cubicBezTo>
                  <a:pt x="1937861" y="307181"/>
                  <a:pt x="1937861" y="304324"/>
                  <a:pt x="1937861" y="302419"/>
                </a:cubicBezTo>
                <a:cubicBezTo>
                  <a:pt x="1937861" y="300514"/>
                  <a:pt x="1937861" y="297656"/>
                  <a:pt x="1937861" y="295751"/>
                </a:cubicBezTo>
                <a:cubicBezTo>
                  <a:pt x="1937861" y="299561"/>
                  <a:pt x="1938814" y="302419"/>
                  <a:pt x="1938814" y="306229"/>
                </a:cubicBezTo>
                <a:cubicBezTo>
                  <a:pt x="1938814" y="308134"/>
                  <a:pt x="1938814" y="309086"/>
                  <a:pt x="1937861" y="310039"/>
                </a:cubicBezTo>
                <a:close/>
                <a:moveTo>
                  <a:pt x="1938814" y="272891"/>
                </a:moveTo>
                <a:cubicBezTo>
                  <a:pt x="1937861" y="270034"/>
                  <a:pt x="1937861" y="268129"/>
                  <a:pt x="1936909" y="266224"/>
                </a:cubicBezTo>
                <a:cubicBezTo>
                  <a:pt x="1936909" y="264319"/>
                  <a:pt x="1936909" y="262414"/>
                  <a:pt x="1936909" y="261461"/>
                </a:cubicBezTo>
                <a:cubicBezTo>
                  <a:pt x="1936909" y="256699"/>
                  <a:pt x="1936909" y="250984"/>
                  <a:pt x="1936909" y="246221"/>
                </a:cubicBezTo>
                <a:cubicBezTo>
                  <a:pt x="1936909" y="253841"/>
                  <a:pt x="1937861" y="263366"/>
                  <a:pt x="1938814" y="272891"/>
                </a:cubicBezTo>
                <a:close/>
                <a:moveTo>
                  <a:pt x="1900714" y="338614"/>
                </a:moveTo>
                <a:cubicBezTo>
                  <a:pt x="1900714" y="336709"/>
                  <a:pt x="1900714" y="334804"/>
                  <a:pt x="1900714" y="333851"/>
                </a:cubicBezTo>
                <a:cubicBezTo>
                  <a:pt x="1901666" y="331946"/>
                  <a:pt x="1901666" y="330041"/>
                  <a:pt x="1902619" y="329089"/>
                </a:cubicBezTo>
                <a:cubicBezTo>
                  <a:pt x="1903571" y="328136"/>
                  <a:pt x="1904524" y="326231"/>
                  <a:pt x="1904524" y="325279"/>
                </a:cubicBezTo>
                <a:cubicBezTo>
                  <a:pt x="1902619" y="330041"/>
                  <a:pt x="1901666" y="333851"/>
                  <a:pt x="1900714" y="338614"/>
                </a:cubicBezTo>
                <a:close/>
                <a:moveTo>
                  <a:pt x="1915954" y="436721"/>
                </a:moveTo>
                <a:cubicBezTo>
                  <a:pt x="1915954" y="435769"/>
                  <a:pt x="1915954" y="434816"/>
                  <a:pt x="1915954" y="433864"/>
                </a:cubicBezTo>
                <a:cubicBezTo>
                  <a:pt x="1915954" y="433864"/>
                  <a:pt x="1915954" y="434816"/>
                  <a:pt x="1916906" y="434816"/>
                </a:cubicBezTo>
                <a:cubicBezTo>
                  <a:pt x="1915954" y="435769"/>
                  <a:pt x="1915954" y="436721"/>
                  <a:pt x="1915954" y="436721"/>
                </a:cubicBezTo>
                <a:close/>
                <a:moveTo>
                  <a:pt x="1920716" y="401479"/>
                </a:moveTo>
                <a:cubicBezTo>
                  <a:pt x="1920716" y="403384"/>
                  <a:pt x="1919764" y="405289"/>
                  <a:pt x="1919764" y="407194"/>
                </a:cubicBezTo>
                <a:cubicBezTo>
                  <a:pt x="1918811" y="406241"/>
                  <a:pt x="1918811" y="405289"/>
                  <a:pt x="1917859" y="404336"/>
                </a:cubicBezTo>
                <a:cubicBezTo>
                  <a:pt x="1918811" y="402431"/>
                  <a:pt x="1919764" y="400526"/>
                  <a:pt x="1919764" y="398621"/>
                </a:cubicBezTo>
                <a:cubicBezTo>
                  <a:pt x="1920716" y="399574"/>
                  <a:pt x="1920716" y="400526"/>
                  <a:pt x="1920716" y="401479"/>
                </a:cubicBezTo>
                <a:close/>
                <a:moveTo>
                  <a:pt x="1917859" y="331946"/>
                </a:moveTo>
                <a:cubicBezTo>
                  <a:pt x="1918811" y="333851"/>
                  <a:pt x="1919764" y="335756"/>
                  <a:pt x="1919764" y="337661"/>
                </a:cubicBezTo>
                <a:cubicBezTo>
                  <a:pt x="1919764" y="337661"/>
                  <a:pt x="1919764" y="337661"/>
                  <a:pt x="1919764" y="337661"/>
                </a:cubicBezTo>
                <a:cubicBezTo>
                  <a:pt x="1919764" y="337661"/>
                  <a:pt x="1918811" y="338614"/>
                  <a:pt x="1918811" y="338614"/>
                </a:cubicBezTo>
                <a:cubicBezTo>
                  <a:pt x="1917859" y="339566"/>
                  <a:pt x="1916906" y="340519"/>
                  <a:pt x="1916906" y="342424"/>
                </a:cubicBezTo>
                <a:cubicBezTo>
                  <a:pt x="1916906" y="341471"/>
                  <a:pt x="1916906" y="341471"/>
                  <a:pt x="1916906" y="341471"/>
                </a:cubicBezTo>
                <a:cubicBezTo>
                  <a:pt x="1916906" y="341471"/>
                  <a:pt x="1916906" y="342424"/>
                  <a:pt x="1915954" y="344329"/>
                </a:cubicBezTo>
                <a:cubicBezTo>
                  <a:pt x="1915954" y="344329"/>
                  <a:pt x="1915001" y="345281"/>
                  <a:pt x="1915001" y="345281"/>
                </a:cubicBezTo>
                <a:cubicBezTo>
                  <a:pt x="1915954" y="340519"/>
                  <a:pt x="1916906" y="335756"/>
                  <a:pt x="1917859" y="331946"/>
                </a:cubicBezTo>
                <a:close/>
                <a:moveTo>
                  <a:pt x="1919764" y="360521"/>
                </a:moveTo>
                <a:cubicBezTo>
                  <a:pt x="1919764" y="361474"/>
                  <a:pt x="1919764" y="362426"/>
                  <a:pt x="1919764" y="364331"/>
                </a:cubicBezTo>
                <a:cubicBezTo>
                  <a:pt x="1917859" y="367189"/>
                  <a:pt x="1916906" y="370999"/>
                  <a:pt x="1915001" y="373856"/>
                </a:cubicBezTo>
                <a:cubicBezTo>
                  <a:pt x="1913096" y="378619"/>
                  <a:pt x="1910239" y="383381"/>
                  <a:pt x="1908334" y="388144"/>
                </a:cubicBezTo>
                <a:cubicBezTo>
                  <a:pt x="1908334" y="388144"/>
                  <a:pt x="1907381" y="387191"/>
                  <a:pt x="1907381" y="387191"/>
                </a:cubicBezTo>
                <a:cubicBezTo>
                  <a:pt x="1907381" y="386239"/>
                  <a:pt x="1907381" y="386239"/>
                  <a:pt x="1907381" y="385286"/>
                </a:cubicBezTo>
                <a:cubicBezTo>
                  <a:pt x="1908334" y="383381"/>
                  <a:pt x="1909286" y="381476"/>
                  <a:pt x="1910239" y="380524"/>
                </a:cubicBezTo>
                <a:cubicBezTo>
                  <a:pt x="1913096" y="372904"/>
                  <a:pt x="1916906" y="366236"/>
                  <a:pt x="1919764" y="360521"/>
                </a:cubicBezTo>
                <a:close/>
                <a:moveTo>
                  <a:pt x="1910239" y="299561"/>
                </a:moveTo>
                <a:cubicBezTo>
                  <a:pt x="1909286" y="301466"/>
                  <a:pt x="1909286" y="303371"/>
                  <a:pt x="1908334" y="305276"/>
                </a:cubicBezTo>
                <a:cubicBezTo>
                  <a:pt x="1908334" y="305276"/>
                  <a:pt x="1908334" y="305276"/>
                  <a:pt x="1908334" y="305276"/>
                </a:cubicBezTo>
                <a:cubicBezTo>
                  <a:pt x="1909286" y="302419"/>
                  <a:pt x="1910239" y="300514"/>
                  <a:pt x="1910239" y="299561"/>
                </a:cubicBezTo>
                <a:close/>
                <a:moveTo>
                  <a:pt x="1906429" y="313849"/>
                </a:moveTo>
                <a:cubicBezTo>
                  <a:pt x="1907381" y="311944"/>
                  <a:pt x="1907381" y="310991"/>
                  <a:pt x="1908334" y="309086"/>
                </a:cubicBezTo>
                <a:cubicBezTo>
                  <a:pt x="1908334" y="309086"/>
                  <a:pt x="1908334" y="309086"/>
                  <a:pt x="1908334" y="310039"/>
                </a:cubicBezTo>
                <a:cubicBezTo>
                  <a:pt x="1907381" y="311944"/>
                  <a:pt x="1907381" y="313849"/>
                  <a:pt x="1906429" y="315754"/>
                </a:cubicBezTo>
                <a:cubicBezTo>
                  <a:pt x="1906429" y="315754"/>
                  <a:pt x="1905476" y="316706"/>
                  <a:pt x="1905476" y="316706"/>
                </a:cubicBezTo>
                <a:cubicBezTo>
                  <a:pt x="1905476" y="314801"/>
                  <a:pt x="1905476" y="314801"/>
                  <a:pt x="1906429" y="313849"/>
                </a:cubicBezTo>
                <a:close/>
                <a:moveTo>
                  <a:pt x="1893094" y="259556"/>
                </a:moveTo>
                <a:cubicBezTo>
                  <a:pt x="1893094" y="258604"/>
                  <a:pt x="1894046" y="257651"/>
                  <a:pt x="1894046" y="256699"/>
                </a:cubicBezTo>
                <a:cubicBezTo>
                  <a:pt x="1894046" y="256699"/>
                  <a:pt x="1894999" y="256699"/>
                  <a:pt x="1894999" y="256699"/>
                </a:cubicBezTo>
                <a:cubicBezTo>
                  <a:pt x="1896904" y="257651"/>
                  <a:pt x="1897856" y="259556"/>
                  <a:pt x="1899761" y="260509"/>
                </a:cubicBezTo>
                <a:lnTo>
                  <a:pt x="1904524" y="275749"/>
                </a:lnTo>
                <a:cubicBezTo>
                  <a:pt x="1901666" y="283369"/>
                  <a:pt x="1898809" y="290036"/>
                  <a:pt x="1895951" y="297656"/>
                </a:cubicBezTo>
                <a:cubicBezTo>
                  <a:pt x="1894999" y="291941"/>
                  <a:pt x="1894999" y="286226"/>
                  <a:pt x="1894046" y="281464"/>
                </a:cubicBezTo>
                <a:cubicBezTo>
                  <a:pt x="1894046" y="277654"/>
                  <a:pt x="1893094" y="273844"/>
                  <a:pt x="1892141" y="270034"/>
                </a:cubicBezTo>
                <a:cubicBezTo>
                  <a:pt x="1892141" y="270986"/>
                  <a:pt x="1893094" y="271939"/>
                  <a:pt x="1893094" y="272891"/>
                </a:cubicBezTo>
                <a:cubicBezTo>
                  <a:pt x="1893094" y="269081"/>
                  <a:pt x="1892141" y="264319"/>
                  <a:pt x="1893094" y="259556"/>
                </a:cubicBezTo>
                <a:close/>
                <a:moveTo>
                  <a:pt x="1841659" y="297656"/>
                </a:moveTo>
                <a:cubicBezTo>
                  <a:pt x="1841659" y="303371"/>
                  <a:pt x="1840706" y="308134"/>
                  <a:pt x="1840706" y="313849"/>
                </a:cubicBezTo>
                <a:cubicBezTo>
                  <a:pt x="1839754" y="307181"/>
                  <a:pt x="1839754" y="300514"/>
                  <a:pt x="1838801" y="294799"/>
                </a:cubicBezTo>
                <a:cubicBezTo>
                  <a:pt x="1838801" y="292894"/>
                  <a:pt x="1838801" y="291941"/>
                  <a:pt x="1838801" y="290989"/>
                </a:cubicBezTo>
                <a:cubicBezTo>
                  <a:pt x="1839754" y="292894"/>
                  <a:pt x="1840706" y="294799"/>
                  <a:pt x="1841659" y="297656"/>
                </a:cubicBezTo>
                <a:close/>
                <a:moveTo>
                  <a:pt x="1822609" y="363379"/>
                </a:moveTo>
                <a:cubicBezTo>
                  <a:pt x="1823561" y="359569"/>
                  <a:pt x="1825466" y="356711"/>
                  <a:pt x="1826419" y="353854"/>
                </a:cubicBezTo>
                <a:cubicBezTo>
                  <a:pt x="1826419" y="357664"/>
                  <a:pt x="1826419" y="360521"/>
                  <a:pt x="1827371" y="364331"/>
                </a:cubicBezTo>
                <a:cubicBezTo>
                  <a:pt x="1826419" y="365284"/>
                  <a:pt x="1824514" y="367189"/>
                  <a:pt x="1823561" y="368141"/>
                </a:cubicBezTo>
                <a:cubicBezTo>
                  <a:pt x="1822609" y="366236"/>
                  <a:pt x="1822609" y="365284"/>
                  <a:pt x="1822609" y="363379"/>
                </a:cubicBezTo>
                <a:close/>
                <a:moveTo>
                  <a:pt x="1828324" y="403384"/>
                </a:moveTo>
                <a:cubicBezTo>
                  <a:pt x="1828324" y="402431"/>
                  <a:pt x="1827371" y="401479"/>
                  <a:pt x="1827371" y="400526"/>
                </a:cubicBezTo>
                <a:cubicBezTo>
                  <a:pt x="1826419" y="393859"/>
                  <a:pt x="1825466" y="387191"/>
                  <a:pt x="1825466" y="381476"/>
                </a:cubicBezTo>
                <a:cubicBezTo>
                  <a:pt x="1826419" y="379571"/>
                  <a:pt x="1827371" y="378619"/>
                  <a:pt x="1828324" y="377666"/>
                </a:cubicBezTo>
                <a:cubicBezTo>
                  <a:pt x="1828324" y="385286"/>
                  <a:pt x="1828324" y="391954"/>
                  <a:pt x="1829276" y="399574"/>
                </a:cubicBezTo>
                <a:cubicBezTo>
                  <a:pt x="1828324" y="400526"/>
                  <a:pt x="1828324" y="402431"/>
                  <a:pt x="1828324" y="403384"/>
                </a:cubicBezTo>
                <a:close/>
                <a:moveTo>
                  <a:pt x="1833086" y="339566"/>
                </a:moveTo>
                <a:cubicBezTo>
                  <a:pt x="1833086" y="339566"/>
                  <a:pt x="1833086" y="339566"/>
                  <a:pt x="1833086" y="339566"/>
                </a:cubicBezTo>
                <a:cubicBezTo>
                  <a:pt x="1833086" y="339566"/>
                  <a:pt x="1833086" y="340519"/>
                  <a:pt x="1833086" y="340519"/>
                </a:cubicBezTo>
                <a:cubicBezTo>
                  <a:pt x="1833086" y="340519"/>
                  <a:pt x="1833086" y="339566"/>
                  <a:pt x="1833086" y="339566"/>
                </a:cubicBezTo>
                <a:close/>
                <a:moveTo>
                  <a:pt x="1824514" y="272891"/>
                </a:moveTo>
                <a:cubicBezTo>
                  <a:pt x="1824514" y="269081"/>
                  <a:pt x="1824514" y="266224"/>
                  <a:pt x="1824514" y="263366"/>
                </a:cubicBezTo>
                <a:cubicBezTo>
                  <a:pt x="1827371" y="269081"/>
                  <a:pt x="1831181" y="276701"/>
                  <a:pt x="1835944" y="285274"/>
                </a:cubicBezTo>
                <a:cubicBezTo>
                  <a:pt x="1835944" y="288131"/>
                  <a:pt x="1835944" y="290989"/>
                  <a:pt x="1834991" y="294799"/>
                </a:cubicBezTo>
                <a:cubicBezTo>
                  <a:pt x="1834991" y="302419"/>
                  <a:pt x="1834039" y="310991"/>
                  <a:pt x="1834039" y="320516"/>
                </a:cubicBezTo>
                <a:cubicBezTo>
                  <a:pt x="1834039" y="323374"/>
                  <a:pt x="1834039" y="327184"/>
                  <a:pt x="1834039" y="330994"/>
                </a:cubicBezTo>
                <a:cubicBezTo>
                  <a:pt x="1834039" y="330994"/>
                  <a:pt x="1833086" y="330994"/>
                  <a:pt x="1833086" y="331946"/>
                </a:cubicBezTo>
                <a:cubicBezTo>
                  <a:pt x="1833086" y="331946"/>
                  <a:pt x="1832134" y="332899"/>
                  <a:pt x="1832134" y="332899"/>
                </a:cubicBezTo>
                <a:cubicBezTo>
                  <a:pt x="1830229" y="326231"/>
                  <a:pt x="1829276" y="321469"/>
                  <a:pt x="1827371" y="316706"/>
                </a:cubicBezTo>
                <a:cubicBezTo>
                  <a:pt x="1825466" y="310991"/>
                  <a:pt x="1823561" y="306229"/>
                  <a:pt x="1822609" y="303371"/>
                </a:cubicBezTo>
                <a:cubicBezTo>
                  <a:pt x="1823561" y="292894"/>
                  <a:pt x="1823561" y="282416"/>
                  <a:pt x="1824514" y="272891"/>
                </a:cubicBezTo>
                <a:close/>
                <a:moveTo>
                  <a:pt x="1822609" y="309086"/>
                </a:moveTo>
                <a:cubicBezTo>
                  <a:pt x="1822609" y="311944"/>
                  <a:pt x="1823561" y="314801"/>
                  <a:pt x="1823561" y="317659"/>
                </a:cubicBezTo>
                <a:cubicBezTo>
                  <a:pt x="1824514" y="323374"/>
                  <a:pt x="1824514" y="330994"/>
                  <a:pt x="1825466" y="338614"/>
                </a:cubicBezTo>
                <a:cubicBezTo>
                  <a:pt x="1825466" y="339566"/>
                  <a:pt x="1825466" y="340519"/>
                  <a:pt x="1825466" y="340519"/>
                </a:cubicBezTo>
                <a:cubicBezTo>
                  <a:pt x="1823561" y="342424"/>
                  <a:pt x="1822609" y="345281"/>
                  <a:pt x="1820704" y="348139"/>
                </a:cubicBezTo>
                <a:cubicBezTo>
                  <a:pt x="1820704" y="343376"/>
                  <a:pt x="1820704" y="337661"/>
                  <a:pt x="1820704" y="332899"/>
                </a:cubicBezTo>
                <a:cubicBezTo>
                  <a:pt x="1820704" y="332899"/>
                  <a:pt x="1820704" y="332899"/>
                  <a:pt x="1820704" y="331946"/>
                </a:cubicBezTo>
                <a:cubicBezTo>
                  <a:pt x="1821656" y="324326"/>
                  <a:pt x="1821656" y="316706"/>
                  <a:pt x="1822609" y="309086"/>
                </a:cubicBezTo>
                <a:close/>
                <a:moveTo>
                  <a:pt x="1763554" y="411956"/>
                </a:moveTo>
                <a:cubicBezTo>
                  <a:pt x="1763554" y="410051"/>
                  <a:pt x="1762601" y="408146"/>
                  <a:pt x="1762601" y="406241"/>
                </a:cubicBezTo>
                <a:cubicBezTo>
                  <a:pt x="1762601" y="403384"/>
                  <a:pt x="1761649" y="400526"/>
                  <a:pt x="1761649" y="397669"/>
                </a:cubicBezTo>
                <a:cubicBezTo>
                  <a:pt x="1761649" y="397669"/>
                  <a:pt x="1761649" y="397669"/>
                  <a:pt x="1761649" y="397669"/>
                </a:cubicBezTo>
                <a:cubicBezTo>
                  <a:pt x="1762601" y="398621"/>
                  <a:pt x="1763554" y="399574"/>
                  <a:pt x="1764506" y="400526"/>
                </a:cubicBezTo>
                <a:cubicBezTo>
                  <a:pt x="1764506" y="404336"/>
                  <a:pt x="1764506" y="408146"/>
                  <a:pt x="1763554" y="411956"/>
                </a:cubicBezTo>
                <a:close/>
                <a:moveTo>
                  <a:pt x="1766411" y="379571"/>
                </a:moveTo>
                <a:cubicBezTo>
                  <a:pt x="1766411" y="379571"/>
                  <a:pt x="1766411" y="379571"/>
                  <a:pt x="1766411" y="379571"/>
                </a:cubicBezTo>
                <a:cubicBezTo>
                  <a:pt x="1766411" y="378619"/>
                  <a:pt x="1766411" y="377666"/>
                  <a:pt x="1766411" y="377666"/>
                </a:cubicBezTo>
                <a:cubicBezTo>
                  <a:pt x="1766411" y="378619"/>
                  <a:pt x="1766411" y="379571"/>
                  <a:pt x="1766411" y="379571"/>
                </a:cubicBezTo>
                <a:close/>
                <a:moveTo>
                  <a:pt x="1792129" y="251936"/>
                </a:moveTo>
                <a:lnTo>
                  <a:pt x="1802606" y="219551"/>
                </a:lnTo>
                <a:cubicBezTo>
                  <a:pt x="1802606" y="219551"/>
                  <a:pt x="1802606" y="219551"/>
                  <a:pt x="1802606" y="219551"/>
                </a:cubicBezTo>
                <a:cubicBezTo>
                  <a:pt x="1802606" y="237649"/>
                  <a:pt x="1801654" y="255746"/>
                  <a:pt x="1801654" y="274796"/>
                </a:cubicBezTo>
                <a:cubicBezTo>
                  <a:pt x="1801654" y="291941"/>
                  <a:pt x="1800701" y="309086"/>
                  <a:pt x="1800701" y="327184"/>
                </a:cubicBezTo>
                <a:cubicBezTo>
                  <a:pt x="1798796" y="321469"/>
                  <a:pt x="1796891" y="315754"/>
                  <a:pt x="1794034" y="310991"/>
                </a:cubicBezTo>
                <a:cubicBezTo>
                  <a:pt x="1792129" y="305276"/>
                  <a:pt x="1790224" y="299561"/>
                  <a:pt x="1788319" y="294799"/>
                </a:cubicBezTo>
                <a:cubicBezTo>
                  <a:pt x="1788319" y="293846"/>
                  <a:pt x="1787366" y="292894"/>
                  <a:pt x="1787366" y="292894"/>
                </a:cubicBezTo>
                <a:cubicBezTo>
                  <a:pt x="1787366" y="290989"/>
                  <a:pt x="1786414" y="289084"/>
                  <a:pt x="1786414" y="287179"/>
                </a:cubicBezTo>
                <a:cubicBezTo>
                  <a:pt x="1787366" y="284321"/>
                  <a:pt x="1788319" y="282416"/>
                  <a:pt x="1788319" y="279559"/>
                </a:cubicBezTo>
                <a:cubicBezTo>
                  <a:pt x="1788319" y="278606"/>
                  <a:pt x="1788319" y="277654"/>
                  <a:pt x="1787366" y="275749"/>
                </a:cubicBezTo>
                <a:cubicBezTo>
                  <a:pt x="1787366" y="274796"/>
                  <a:pt x="1785461" y="274796"/>
                  <a:pt x="1785461" y="274796"/>
                </a:cubicBezTo>
                <a:cubicBezTo>
                  <a:pt x="1785461" y="274796"/>
                  <a:pt x="1785461" y="274796"/>
                  <a:pt x="1785461" y="274796"/>
                </a:cubicBezTo>
                <a:lnTo>
                  <a:pt x="1792129" y="251936"/>
                </a:lnTo>
                <a:close/>
                <a:moveTo>
                  <a:pt x="1785461" y="276701"/>
                </a:moveTo>
                <a:cubicBezTo>
                  <a:pt x="1785461" y="276701"/>
                  <a:pt x="1786414" y="277654"/>
                  <a:pt x="1786414" y="278606"/>
                </a:cubicBezTo>
                <a:cubicBezTo>
                  <a:pt x="1786414" y="279559"/>
                  <a:pt x="1786414" y="281464"/>
                  <a:pt x="1786414" y="282416"/>
                </a:cubicBezTo>
                <a:cubicBezTo>
                  <a:pt x="1785461" y="280511"/>
                  <a:pt x="1785461" y="278606"/>
                  <a:pt x="1785461" y="276701"/>
                </a:cubicBezTo>
                <a:cubicBezTo>
                  <a:pt x="1785461" y="276701"/>
                  <a:pt x="1785461" y="276701"/>
                  <a:pt x="1785461" y="276701"/>
                </a:cubicBezTo>
                <a:close/>
                <a:moveTo>
                  <a:pt x="1776889" y="330994"/>
                </a:moveTo>
                <a:cubicBezTo>
                  <a:pt x="1779746" y="345281"/>
                  <a:pt x="1782604" y="360521"/>
                  <a:pt x="1785461" y="376714"/>
                </a:cubicBezTo>
                <a:cubicBezTo>
                  <a:pt x="1785461" y="379571"/>
                  <a:pt x="1786414" y="382429"/>
                  <a:pt x="1786414" y="385286"/>
                </a:cubicBezTo>
                <a:cubicBezTo>
                  <a:pt x="1785461" y="384334"/>
                  <a:pt x="1785461" y="383381"/>
                  <a:pt x="1784509" y="382429"/>
                </a:cubicBezTo>
                <a:cubicBezTo>
                  <a:pt x="1785461" y="377666"/>
                  <a:pt x="1785461" y="374809"/>
                  <a:pt x="1785461" y="374809"/>
                </a:cubicBezTo>
                <a:cubicBezTo>
                  <a:pt x="1785461" y="374809"/>
                  <a:pt x="1784509" y="376714"/>
                  <a:pt x="1783556" y="380524"/>
                </a:cubicBezTo>
                <a:cubicBezTo>
                  <a:pt x="1781651" y="376714"/>
                  <a:pt x="1778794" y="373856"/>
                  <a:pt x="1776889" y="370999"/>
                </a:cubicBezTo>
                <a:cubicBezTo>
                  <a:pt x="1776889" y="357664"/>
                  <a:pt x="1776889" y="346234"/>
                  <a:pt x="1776889" y="337661"/>
                </a:cubicBezTo>
                <a:cubicBezTo>
                  <a:pt x="1775936" y="334804"/>
                  <a:pt x="1775936" y="332899"/>
                  <a:pt x="1776889" y="330994"/>
                </a:cubicBezTo>
                <a:close/>
                <a:moveTo>
                  <a:pt x="1755934" y="211931"/>
                </a:moveTo>
                <a:cubicBezTo>
                  <a:pt x="1756886" y="215741"/>
                  <a:pt x="1758791" y="223361"/>
                  <a:pt x="1761649" y="233839"/>
                </a:cubicBezTo>
                <a:cubicBezTo>
                  <a:pt x="1761649" y="234791"/>
                  <a:pt x="1762601" y="236696"/>
                  <a:pt x="1762601" y="238601"/>
                </a:cubicBezTo>
                <a:cubicBezTo>
                  <a:pt x="1761649" y="237649"/>
                  <a:pt x="1761649" y="235744"/>
                  <a:pt x="1760696" y="234791"/>
                </a:cubicBezTo>
                <a:cubicBezTo>
                  <a:pt x="1759744" y="232886"/>
                  <a:pt x="1759744" y="230981"/>
                  <a:pt x="1759744" y="230981"/>
                </a:cubicBezTo>
                <a:cubicBezTo>
                  <a:pt x="1759744" y="230981"/>
                  <a:pt x="1759744" y="231934"/>
                  <a:pt x="1759744" y="232886"/>
                </a:cubicBezTo>
                <a:cubicBezTo>
                  <a:pt x="1758791" y="230981"/>
                  <a:pt x="1757839" y="229076"/>
                  <a:pt x="1756886" y="227171"/>
                </a:cubicBezTo>
                <a:cubicBezTo>
                  <a:pt x="1755934" y="226219"/>
                  <a:pt x="1755934" y="225266"/>
                  <a:pt x="1754981" y="223361"/>
                </a:cubicBezTo>
                <a:cubicBezTo>
                  <a:pt x="1755934" y="219551"/>
                  <a:pt x="1755934" y="215741"/>
                  <a:pt x="1755934" y="211931"/>
                </a:cubicBezTo>
                <a:close/>
                <a:moveTo>
                  <a:pt x="1754981" y="232886"/>
                </a:moveTo>
                <a:cubicBezTo>
                  <a:pt x="1754981" y="233839"/>
                  <a:pt x="1755934" y="234791"/>
                  <a:pt x="1755934" y="235744"/>
                </a:cubicBezTo>
                <a:cubicBezTo>
                  <a:pt x="1755934" y="236696"/>
                  <a:pt x="1754981" y="237649"/>
                  <a:pt x="1754981" y="240506"/>
                </a:cubicBezTo>
                <a:cubicBezTo>
                  <a:pt x="1754981" y="237649"/>
                  <a:pt x="1754981" y="234791"/>
                  <a:pt x="1754981" y="232886"/>
                </a:cubicBezTo>
                <a:close/>
                <a:moveTo>
                  <a:pt x="1754029" y="281464"/>
                </a:moveTo>
                <a:cubicBezTo>
                  <a:pt x="1754029" y="270986"/>
                  <a:pt x="1754029" y="261461"/>
                  <a:pt x="1754981" y="252889"/>
                </a:cubicBezTo>
                <a:cubicBezTo>
                  <a:pt x="1755934" y="244316"/>
                  <a:pt x="1756886" y="238601"/>
                  <a:pt x="1756886" y="236696"/>
                </a:cubicBezTo>
                <a:cubicBezTo>
                  <a:pt x="1758791" y="242411"/>
                  <a:pt x="1761649" y="250031"/>
                  <a:pt x="1763554" y="256699"/>
                </a:cubicBezTo>
                <a:cubicBezTo>
                  <a:pt x="1764506" y="265271"/>
                  <a:pt x="1766411" y="274796"/>
                  <a:pt x="1768316" y="286226"/>
                </a:cubicBezTo>
                <a:cubicBezTo>
                  <a:pt x="1763554" y="298609"/>
                  <a:pt x="1758791" y="310991"/>
                  <a:pt x="1754981" y="322421"/>
                </a:cubicBezTo>
                <a:cubicBezTo>
                  <a:pt x="1754981" y="320516"/>
                  <a:pt x="1754981" y="318611"/>
                  <a:pt x="1754029" y="317659"/>
                </a:cubicBezTo>
                <a:cubicBezTo>
                  <a:pt x="1754029" y="317659"/>
                  <a:pt x="1754029" y="316706"/>
                  <a:pt x="1754029" y="316706"/>
                </a:cubicBezTo>
                <a:cubicBezTo>
                  <a:pt x="1754029" y="303371"/>
                  <a:pt x="1754029" y="291941"/>
                  <a:pt x="1754029" y="281464"/>
                </a:cubicBezTo>
                <a:close/>
                <a:moveTo>
                  <a:pt x="1687354" y="295751"/>
                </a:moveTo>
                <a:cubicBezTo>
                  <a:pt x="1686401" y="302419"/>
                  <a:pt x="1685449" y="309086"/>
                  <a:pt x="1685449" y="314801"/>
                </a:cubicBezTo>
                <a:cubicBezTo>
                  <a:pt x="1685449" y="318611"/>
                  <a:pt x="1684496" y="321469"/>
                  <a:pt x="1684496" y="325279"/>
                </a:cubicBezTo>
                <a:cubicBezTo>
                  <a:pt x="1683544" y="320516"/>
                  <a:pt x="1682591" y="316706"/>
                  <a:pt x="1681639" y="311944"/>
                </a:cubicBezTo>
                <a:cubicBezTo>
                  <a:pt x="1681639" y="310039"/>
                  <a:pt x="1681639" y="309086"/>
                  <a:pt x="1681639" y="309086"/>
                </a:cubicBezTo>
                <a:cubicBezTo>
                  <a:pt x="1681639" y="309086"/>
                  <a:pt x="1681639" y="309086"/>
                  <a:pt x="1681639" y="310039"/>
                </a:cubicBezTo>
                <a:cubicBezTo>
                  <a:pt x="1681639" y="309086"/>
                  <a:pt x="1680686" y="307181"/>
                  <a:pt x="1680686" y="306229"/>
                </a:cubicBezTo>
                <a:cubicBezTo>
                  <a:pt x="1680686" y="305276"/>
                  <a:pt x="1680686" y="304324"/>
                  <a:pt x="1681639" y="303371"/>
                </a:cubicBezTo>
                <a:cubicBezTo>
                  <a:pt x="1682591" y="300514"/>
                  <a:pt x="1683544" y="297656"/>
                  <a:pt x="1684496" y="295751"/>
                </a:cubicBezTo>
                <a:cubicBezTo>
                  <a:pt x="1686401" y="290989"/>
                  <a:pt x="1687354" y="287179"/>
                  <a:pt x="1689259" y="282416"/>
                </a:cubicBezTo>
                <a:cubicBezTo>
                  <a:pt x="1687354" y="287179"/>
                  <a:pt x="1687354" y="291941"/>
                  <a:pt x="1687354" y="295751"/>
                </a:cubicBezTo>
                <a:close/>
                <a:moveTo>
                  <a:pt x="1678781" y="276701"/>
                </a:moveTo>
                <a:cubicBezTo>
                  <a:pt x="1680686" y="266224"/>
                  <a:pt x="1682591" y="255746"/>
                  <a:pt x="1684496" y="245269"/>
                </a:cubicBezTo>
                <a:cubicBezTo>
                  <a:pt x="1685449" y="250031"/>
                  <a:pt x="1686401" y="254794"/>
                  <a:pt x="1686401" y="259556"/>
                </a:cubicBezTo>
                <a:cubicBezTo>
                  <a:pt x="1686401" y="262414"/>
                  <a:pt x="1686401" y="265271"/>
                  <a:pt x="1686401" y="268129"/>
                </a:cubicBezTo>
                <a:cubicBezTo>
                  <a:pt x="1686401" y="269081"/>
                  <a:pt x="1686401" y="270034"/>
                  <a:pt x="1686401" y="270986"/>
                </a:cubicBezTo>
                <a:cubicBezTo>
                  <a:pt x="1682591" y="276701"/>
                  <a:pt x="1679734" y="284321"/>
                  <a:pt x="1675924" y="292894"/>
                </a:cubicBezTo>
                <a:cubicBezTo>
                  <a:pt x="1675924" y="292894"/>
                  <a:pt x="1675924" y="291941"/>
                  <a:pt x="1675924" y="291941"/>
                </a:cubicBezTo>
                <a:cubicBezTo>
                  <a:pt x="1676876" y="287179"/>
                  <a:pt x="1677829" y="283369"/>
                  <a:pt x="1678781" y="278606"/>
                </a:cubicBezTo>
                <a:cubicBezTo>
                  <a:pt x="1679734" y="276701"/>
                  <a:pt x="1679734" y="275749"/>
                  <a:pt x="1679734" y="275749"/>
                </a:cubicBezTo>
                <a:cubicBezTo>
                  <a:pt x="1679734" y="275749"/>
                  <a:pt x="1679734" y="275749"/>
                  <a:pt x="1678781" y="276701"/>
                </a:cubicBezTo>
                <a:close/>
                <a:moveTo>
                  <a:pt x="1677829" y="199549"/>
                </a:moveTo>
                <a:cubicBezTo>
                  <a:pt x="1677829" y="201454"/>
                  <a:pt x="1677829" y="202406"/>
                  <a:pt x="1678781" y="204311"/>
                </a:cubicBezTo>
                <a:cubicBezTo>
                  <a:pt x="1677829" y="207169"/>
                  <a:pt x="1676876" y="210979"/>
                  <a:pt x="1676876" y="213836"/>
                </a:cubicBezTo>
                <a:cubicBezTo>
                  <a:pt x="1676876" y="209074"/>
                  <a:pt x="1676876" y="204311"/>
                  <a:pt x="1677829" y="199549"/>
                </a:cubicBezTo>
                <a:close/>
                <a:moveTo>
                  <a:pt x="1640681" y="226219"/>
                </a:moveTo>
                <a:cubicBezTo>
                  <a:pt x="1643539" y="233839"/>
                  <a:pt x="1646396" y="244316"/>
                  <a:pt x="1649254" y="254794"/>
                </a:cubicBezTo>
                <a:cubicBezTo>
                  <a:pt x="1651159" y="260509"/>
                  <a:pt x="1652111" y="267176"/>
                  <a:pt x="1654016" y="274796"/>
                </a:cubicBezTo>
                <a:cubicBezTo>
                  <a:pt x="1654016" y="276701"/>
                  <a:pt x="1653064" y="279559"/>
                  <a:pt x="1653064" y="281464"/>
                </a:cubicBezTo>
                <a:cubicBezTo>
                  <a:pt x="1653064" y="280511"/>
                  <a:pt x="1652111" y="279559"/>
                  <a:pt x="1652111" y="279559"/>
                </a:cubicBezTo>
                <a:cubicBezTo>
                  <a:pt x="1652111" y="279559"/>
                  <a:pt x="1652111" y="280511"/>
                  <a:pt x="1652111" y="282416"/>
                </a:cubicBezTo>
                <a:cubicBezTo>
                  <a:pt x="1651159" y="288131"/>
                  <a:pt x="1650206" y="293846"/>
                  <a:pt x="1649254" y="300514"/>
                </a:cubicBezTo>
                <a:cubicBezTo>
                  <a:pt x="1646396" y="293846"/>
                  <a:pt x="1644491" y="288131"/>
                  <a:pt x="1641634" y="281464"/>
                </a:cubicBezTo>
                <a:cubicBezTo>
                  <a:pt x="1642586" y="280511"/>
                  <a:pt x="1642586" y="280511"/>
                  <a:pt x="1643539" y="279559"/>
                </a:cubicBezTo>
                <a:cubicBezTo>
                  <a:pt x="1644491" y="278606"/>
                  <a:pt x="1646396" y="277654"/>
                  <a:pt x="1647349" y="277654"/>
                </a:cubicBezTo>
                <a:cubicBezTo>
                  <a:pt x="1651159" y="274796"/>
                  <a:pt x="1654016" y="273844"/>
                  <a:pt x="1654016" y="273844"/>
                </a:cubicBezTo>
                <a:cubicBezTo>
                  <a:pt x="1654016" y="273844"/>
                  <a:pt x="1652111" y="274796"/>
                  <a:pt x="1647349" y="276701"/>
                </a:cubicBezTo>
                <a:cubicBezTo>
                  <a:pt x="1646396" y="277654"/>
                  <a:pt x="1645444" y="277654"/>
                  <a:pt x="1643539" y="278606"/>
                </a:cubicBezTo>
                <a:cubicBezTo>
                  <a:pt x="1643539" y="278606"/>
                  <a:pt x="1642586" y="279559"/>
                  <a:pt x="1642586" y="279559"/>
                </a:cubicBezTo>
                <a:cubicBezTo>
                  <a:pt x="1642586" y="271939"/>
                  <a:pt x="1642586" y="263366"/>
                  <a:pt x="1642586" y="255746"/>
                </a:cubicBezTo>
                <a:cubicBezTo>
                  <a:pt x="1640681" y="246221"/>
                  <a:pt x="1640681" y="235744"/>
                  <a:pt x="1640681" y="226219"/>
                </a:cubicBezTo>
                <a:cubicBezTo>
                  <a:pt x="1639729" y="226219"/>
                  <a:pt x="1639729" y="226219"/>
                  <a:pt x="1640681" y="226219"/>
                </a:cubicBezTo>
                <a:close/>
                <a:moveTo>
                  <a:pt x="1620679" y="348139"/>
                </a:moveTo>
                <a:cubicBezTo>
                  <a:pt x="1620679" y="349091"/>
                  <a:pt x="1620679" y="350044"/>
                  <a:pt x="1620679" y="351949"/>
                </a:cubicBezTo>
                <a:cubicBezTo>
                  <a:pt x="1620679" y="352901"/>
                  <a:pt x="1620679" y="353854"/>
                  <a:pt x="1620679" y="353854"/>
                </a:cubicBezTo>
                <a:cubicBezTo>
                  <a:pt x="1619726" y="354806"/>
                  <a:pt x="1619726" y="355759"/>
                  <a:pt x="1618774" y="356711"/>
                </a:cubicBezTo>
                <a:cubicBezTo>
                  <a:pt x="1619726" y="353854"/>
                  <a:pt x="1620679" y="350044"/>
                  <a:pt x="1620679" y="348139"/>
                </a:cubicBezTo>
                <a:close/>
                <a:moveTo>
                  <a:pt x="1618774" y="311944"/>
                </a:moveTo>
                <a:cubicBezTo>
                  <a:pt x="1617821" y="312896"/>
                  <a:pt x="1617821" y="313849"/>
                  <a:pt x="1616869" y="315754"/>
                </a:cubicBezTo>
                <a:cubicBezTo>
                  <a:pt x="1613059" y="323374"/>
                  <a:pt x="1609249" y="332899"/>
                  <a:pt x="1605439" y="343376"/>
                </a:cubicBezTo>
                <a:cubicBezTo>
                  <a:pt x="1604486" y="345281"/>
                  <a:pt x="1603534" y="348139"/>
                  <a:pt x="1602581" y="350996"/>
                </a:cubicBezTo>
                <a:cubicBezTo>
                  <a:pt x="1602581" y="348139"/>
                  <a:pt x="1602581" y="345281"/>
                  <a:pt x="1602581" y="342424"/>
                </a:cubicBezTo>
                <a:cubicBezTo>
                  <a:pt x="1605439" y="334804"/>
                  <a:pt x="1609249" y="328136"/>
                  <a:pt x="1613059" y="321469"/>
                </a:cubicBezTo>
                <a:cubicBezTo>
                  <a:pt x="1614964" y="317659"/>
                  <a:pt x="1617821" y="313849"/>
                  <a:pt x="1619726" y="310039"/>
                </a:cubicBezTo>
                <a:cubicBezTo>
                  <a:pt x="1618774" y="310991"/>
                  <a:pt x="1618774" y="310991"/>
                  <a:pt x="1618774" y="311944"/>
                </a:cubicBezTo>
                <a:close/>
                <a:moveTo>
                  <a:pt x="1610201" y="269081"/>
                </a:moveTo>
                <a:cubicBezTo>
                  <a:pt x="1612106" y="265271"/>
                  <a:pt x="1613059" y="261461"/>
                  <a:pt x="1614011" y="258604"/>
                </a:cubicBezTo>
                <a:cubicBezTo>
                  <a:pt x="1614964" y="256699"/>
                  <a:pt x="1615916" y="254794"/>
                  <a:pt x="1616869" y="252889"/>
                </a:cubicBezTo>
                <a:cubicBezTo>
                  <a:pt x="1616869" y="264319"/>
                  <a:pt x="1617821" y="277654"/>
                  <a:pt x="1617821" y="292894"/>
                </a:cubicBezTo>
                <a:cubicBezTo>
                  <a:pt x="1617821" y="292894"/>
                  <a:pt x="1617821" y="293846"/>
                  <a:pt x="1617821" y="293846"/>
                </a:cubicBezTo>
                <a:cubicBezTo>
                  <a:pt x="1616869" y="291941"/>
                  <a:pt x="1615916" y="290036"/>
                  <a:pt x="1614011" y="289084"/>
                </a:cubicBezTo>
                <a:cubicBezTo>
                  <a:pt x="1611154" y="284321"/>
                  <a:pt x="1608296" y="280511"/>
                  <a:pt x="1606391" y="277654"/>
                </a:cubicBezTo>
                <a:cubicBezTo>
                  <a:pt x="1608296" y="274796"/>
                  <a:pt x="1609249" y="271939"/>
                  <a:pt x="1610201" y="269081"/>
                </a:cubicBezTo>
                <a:close/>
                <a:moveTo>
                  <a:pt x="1600676" y="297656"/>
                </a:moveTo>
                <a:cubicBezTo>
                  <a:pt x="1602581" y="290989"/>
                  <a:pt x="1604486" y="285274"/>
                  <a:pt x="1606391" y="279559"/>
                </a:cubicBezTo>
                <a:cubicBezTo>
                  <a:pt x="1607344" y="282416"/>
                  <a:pt x="1609249" y="286226"/>
                  <a:pt x="1611154" y="290989"/>
                </a:cubicBezTo>
                <a:cubicBezTo>
                  <a:pt x="1613059" y="294799"/>
                  <a:pt x="1614964" y="298609"/>
                  <a:pt x="1616869" y="303371"/>
                </a:cubicBezTo>
                <a:cubicBezTo>
                  <a:pt x="1613059" y="307181"/>
                  <a:pt x="1610201" y="312896"/>
                  <a:pt x="1606391" y="317659"/>
                </a:cubicBezTo>
                <a:cubicBezTo>
                  <a:pt x="1604486" y="320516"/>
                  <a:pt x="1602581" y="322421"/>
                  <a:pt x="1601629" y="325279"/>
                </a:cubicBezTo>
                <a:cubicBezTo>
                  <a:pt x="1601629" y="323374"/>
                  <a:pt x="1601629" y="321469"/>
                  <a:pt x="1600676" y="319564"/>
                </a:cubicBezTo>
                <a:cubicBezTo>
                  <a:pt x="1600676" y="314801"/>
                  <a:pt x="1599724" y="310039"/>
                  <a:pt x="1599724" y="305276"/>
                </a:cubicBezTo>
                <a:cubicBezTo>
                  <a:pt x="1599724" y="302419"/>
                  <a:pt x="1600676" y="300514"/>
                  <a:pt x="1600676" y="297656"/>
                </a:cubicBezTo>
                <a:close/>
                <a:moveTo>
                  <a:pt x="1567339" y="315754"/>
                </a:moveTo>
                <a:cubicBezTo>
                  <a:pt x="1567339" y="320516"/>
                  <a:pt x="1568291" y="325279"/>
                  <a:pt x="1568291" y="330041"/>
                </a:cubicBezTo>
                <a:cubicBezTo>
                  <a:pt x="1567339" y="326231"/>
                  <a:pt x="1567339" y="323374"/>
                  <a:pt x="1566386" y="320516"/>
                </a:cubicBezTo>
                <a:cubicBezTo>
                  <a:pt x="1567339" y="319564"/>
                  <a:pt x="1567339" y="317659"/>
                  <a:pt x="1567339" y="315754"/>
                </a:cubicBezTo>
                <a:close/>
                <a:moveTo>
                  <a:pt x="1547336" y="265271"/>
                </a:moveTo>
                <a:cubicBezTo>
                  <a:pt x="1547336" y="269081"/>
                  <a:pt x="1546384" y="271939"/>
                  <a:pt x="1546384" y="275749"/>
                </a:cubicBezTo>
                <a:cubicBezTo>
                  <a:pt x="1546384" y="274796"/>
                  <a:pt x="1545431" y="273844"/>
                  <a:pt x="1545431" y="272891"/>
                </a:cubicBezTo>
                <a:cubicBezTo>
                  <a:pt x="1546384" y="270986"/>
                  <a:pt x="1546384" y="268129"/>
                  <a:pt x="1547336" y="265271"/>
                </a:cubicBezTo>
                <a:close/>
                <a:moveTo>
                  <a:pt x="1541621" y="286226"/>
                </a:moveTo>
                <a:cubicBezTo>
                  <a:pt x="1542574" y="289084"/>
                  <a:pt x="1543526" y="290989"/>
                  <a:pt x="1543526" y="293846"/>
                </a:cubicBezTo>
                <a:cubicBezTo>
                  <a:pt x="1543526" y="295751"/>
                  <a:pt x="1542574" y="298609"/>
                  <a:pt x="1542574" y="301466"/>
                </a:cubicBezTo>
                <a:cubicBezTo>
                  <a:pt x="1541621" y="298609"/>
                  <a:pt x="1540669" y="294799"/>
                  <a:pt x="1539716" y="291941"/>
                </a:cubicBezTo>
                <a:cubicBezTo>
                  <a:pt x="1540669" y="289084"/>
                  <a:pt x="1541621" y="288131"/>
                  <a:pt x="1541621" y="286226"/>
                </a:cubicBezTo>
                <a:close/>
                <a:moveTo>
                  <a:pt x="1537811" y="271939"/>
                </a:moveTo>
                <a:cubicBezTo>
                  <a:pt x="1537811" y="273844"/>
                  <a:pt x="1538764" y="274796"/>
                  <a:pt x="1538764" y="276701"/>
                </a:cubicBezTo>
                <a:cubicBezTo>
                  <a:pt x="1537811" y="277654"/>
                  <a:pt x="1537811" y="278606"/>
                  <a:pt x="1536859" y="280511"/>
                </a:cubicBezTo>
                <a:cubicBezTo>
                  <a:pt x="1537811" y="276701"/>
                  <a:pt x="1537811" y="273844"/>
                  <a:pt x="1537811" y="271939"/>
                </a:cubicBezTo>
                <a:close/>
                <a:moveTo>
                  <a:pt x="1533049" y="338614"/>
                </a:moveTo>
                <a:cubicBezTo>
                  <a:pt x="1533049" y="337661"/>
                  <a:pt x="1533049" y="336709"/>
                  <a:pt x="1533049" y="335756"/>
                </a:cubicBezTo>
                <a:cubicBezTo>
                  <a:pt x="1534001" y="340519"/>
                  <a:pt x="1534954" y="345281"/>
                  <a:pt x="1535906" y="350044"/>
                </a:cubicBezTo>
                <a:cubicBezTo>
                  <a:pt x="1536859" y="352901"/>
                  <a:pt x="1536859" y="354806"/>
                  <a:pt x="1536859" y="357664"/>
                </a:cubicBezTo>
                <a:cubicBezTo>
                  <a:pt x="1536859" y="359569"/>
                  <a:pt x="1536859" y="360521"/>
                  <a:pt x="1536859" y="362426"/>
                </a:cubicBezTo>
                <a:cubicBezTo>
                  <a:pt x="1536859" y="362426"/>
                  <a:pt x="1536859" y="362426"/>
                  <a:pt x="1536859" y="362426"/>
                </a:cubicBezTo>
                <a:cubicBezTo>
                  <a:pt x="1534954" y="356711"/>
                  <a:pt x="1533049" y="351949"/>
                  <a:pt x="1532096" y="346234"/>
                </a:cubicBezTo>
                <a:cubicBezTo>
                  <a:pt x="1533049" y="343376"/>
                  <a:pt x="1533049" y="341471"/>
                  <a:pt x="1533049" y="338614"/>
                </a:cubicBezTo>
                <a:close/>
                <a:moveTo>
                  <a:pt x="1519714" y="270986"/>
                </a:moveTo>
                <a:cubicBezTo>
                  <a:pt x="1521619" y="279559"/>
                  <a:pt x="1523524" y="288131"/>
                  <a:pt x="1525429" y="297656"/>
                </a:cubicBezTo>
                <a:cubicBezTo>
                  <a:pt x="1525429" y="298609"/>
                  <a:pt x="1525429" y="299561"/>
                  <a:pt x="1524476" y="301466"/>
                </a:cubicBezTo>
                <a:cubicBezTo>
                  <a:pt x="1523524" y="306229"/>
                  <a:pt x="1522571" y="310991"/>
                  <a:pt x="1521619" y="315754"/>
                </a:cubicBezTo>
                <a:cubicBezTo>
                  <a:pt x="1520666" y="313849"/>
                  <a:pt x="1520666" y="311944"/>
                  <a:pt x="1519714" y="310991"/>
                </a:cubicBezTo>
                <a:cubicBezTo>
                  <a:pt x="1519714" y="295751"/>
                  <a:pt x="1518761" y="281464"/>
                  <a:pt x="1517809" y="268129"/>
                </a:cubicBezTo>
                <a:cubicBezTo>
                  <a:pt x="1519714" y="268129"/>
                  <a:pt x="1519714" y="269081"/>
                  <a:pt x="1519714" y="270986"/>
                </a:cubicBezTo>
                <a:close/>
                <a:moveTo>
                  <a:pt x="1503521" y="302419"/>
                </a:moveTo>
                <a:cubicBezTo>
                  <a:pt x="1503521" y="306229"/>
                  <a:pt x="1503521" y="310039"/>
                  <a:pt x="1502569" y="313849"/>
                </a:cubicBezTo>
                <a:cubicBezTo>
                  <a:pt x="1502569" y="318611"/>
                  <a:pt x="1502569" y="324326"/>
                  <a:pt x="1502569" y="330041"/>
                </a:cubicBezTo>
                <a:cubicBezTo>
                  <a:pt x="1502569" y="330041"/>
                  <a:pt x="1502569" y="330041"/>
                  <a:pt x="1501616" y="329089"/>
                </a:cubicBezTo>
                <a:cubicBezTo>
                  <a:pt x="1500664" y="323374"/>
                  <a:pt x="1498759" y="317659"/>
                  <a:pt x="1497806" y="311944"/>
                </a:cubicBezTo>
                <a:cubicBezTo>
                  <a:pt x="1500664" y="309086"/>
                  <a:pt x="1502569" y="306229"/>
                  <a:pt x="1503521" y="302419"/>
                </a:cubicBezTo>
                <a:close/>
                <a:moveTo>
                  <a:pt x="1477804" y="272891"/>
                </a:moveTo>
                <a:cubicBezTo>
                  <a:pt x="1477804" y="273844"/>
                  <a:pt x="1477804" y="273844"/>
                  <a:pt x="1477804" y="272891"/>
                </a:cubicBezTo>
                <a:cubicBezTo>
                  <a:pt x="1477804" y="275749"/>
                  <a:pt x="1477804" y="278606"/>
                  <a:pt x="1477804" y="282416"/>
                </a:cubicBezTo>
                <a:cubicBezTo>
                  <a:pt x="1477804" y="286226"/>
                  <a:pt x="1476851" y="290989"/>
                  <a:pt x="1476851" y="294799"/>
                </a:cubicBezTo>
                <a:cubicBezTo>
                  <a:pt x="1476851" y="294799"/>
                  <a:pt x="1476851" y="295751"/>
                  <a:pt x="1475899" y="295751"/>
                </a:cubicBezTo>
                <a:cubicBezTo>
                  <a:pt x="1475899" y="290989"/>
                  <a:pt x="1474946" y="286226"/>
                  <a:pt x="1474946" y="282416"/>
                </a:cubicBezTo>
                <a:cubicBezTo>
                  <a:pt x="1475899" y="279559"/>
                  <a:pt x="1476851" y="276701"/>
                  <a:pt x="1477804" y="272891"/>
                </a:cubicBezTo>
                <a:close/>
                <a:moveTo>
                  <a:pt x="1461611" y="326231"/>
                </a:moveTo>
                <a:cubicBezTo>
                  <a:pt x="1461611" y="327184"/>
                  <a:pt x="1461611" y="327184"/>
                  <a:pt x="1461611" y="328136"/>
                </a:cubicBezTo>
                <a:cubicBezTo>
                  <a:pt x="1461611" y="329089"/>
                  <a:pt x="1460659" y="329089"/>
                  <a:pt x="1460659" y="330041"/>
                </a:cubicBezTo>
                <a:cubicBezTo>
                  <a:pt x="1460659" y="330041"/>
                  <a:pt x="1460659" y="330041"/>
                  <a:pt x="1460659" y="329089"/>
                </a:cubicBezTo>
                <a:cubicBezTo>
                  <a:pt x="1460659" y="328136"/>
                  <a:pt x="1460659" y="327184"/>
                  <a:pt x="1461611" y="326231"/>
                </a:cubicBezTo>
                <a:close/>
                <a:moveTo>
                  <a:pt x="1457801" y="309086"/>
                </a:moveTo>
                <a:cubicBezTo>
                  <a:pt x="1456849" y="310039"/>
                  <a:pt x="1456849" y="310039"/>
                  <a:pt x="1457801" y="309086"/>
                </a:cubicBezTo>
                <a:cubicBezTo>
                  <a:pt x="1456849" y="307181"/>
                  <a:pt x="1456849" y="305276"/>
                  <a:pt x="1455896" y="302419"/>
                </a:cubicBezTo>
                <a:cubicBezTo>
                  <a:pt x="1455896" y="305276"/>
                  <a:pt x="1456849" y="307181"/>
                  <a:pt x="1457801" y="309086"/>
                </a:cubicBezTo>
                <a:close/>
                <a:moveTo>
                  <a:pt x="1442561" y="328136"/>
                </a:moveTo>
                <a:cubicBezTo>
                  <a:pt x="1442561" y="324326"/>
                  <a:pt x="1442561" y="321469"/>
                  <a:pt x="1442561" y="318611"/>
                </a:cubicBezTo>
                <a:cubicBezTo>
                  <a:pt x="1443514" y="323374"/>
                  <a:pt x="1443514" y="329089"/>
                  <a:pt x="1444466" y="333851"/>
                </a:cubicBezTo>
                <a:cubicBezTo>
                  <a:pt x="1443514" y="332899"/>
                  <a:pt x="1443514" y="330994"/>
                  <a:pt x="1442561" y="330041"/>
                </a:cubicBezTo>
                <a:cubicBezTo>
                  <a:pt x="1442561" y="330041"/>
                  <a:pt x="1442561" y="329089"/>
                  <a:pt x="1442561" y="328136"/>
                </a:cubicBezTo>
                <a:close/>
                <a:moveTo>
                  <a:pt x="1415891" y="281464"/>
                </a:moveTo>
                <a:cubicBezTo>
                  <a:pt x="1415891" y="284321"/>
                  <a:pt x="1415891" y="286226"/>
                  <a:pt x="1415891" y="289084"/>
                </a:cubicBezTo>
                <a:cubicBezTo>
                  <a:pt x="1415891" y="289084"/>
                  <a:pt x="1415891" y="289084"/>
                  <a:pt x="1415891" y="289084"/>
                </a:cubicBezTo>
                <a:cubicBezTo>
                  <a:pt x="1414939" y="288131"/>
                  <a:pt x="1413986" y="287179"/>
                  <a:pt x="1413034" y="286226"/>
                </a:cubicBezTo>
                <a:cubicBezTo>
                  <a:pt x="1414939" y="284321"/>
                  <a:pt x="1415891" y="282416"/>
                  <a:pt x="1415891" y="281464"/>
                </a:cubicBezTo>
                <a:close/>
                <a:moveTo>
                  <a:pt x="1412081" y="290036"/>
                </a:moveTo>
                <a:cubicBezTo>
                  <a:pt x="1413034" y="290989"/>
                  <a:pt x="1413034" y="291941"/>
                  <a:pt x="1413986" y="292894"/>
                </a:cubicBezTo>
                <a:cubicBezTo>
                  <a:pt x="1414939" y="293846"/>
                  <a:pt x="1414939" y="294799"/>
                  <a:pt x="1415891" y="295751"/>
                </a:cubicBezTo>
                <a:cubicBezTo>
                  <a:pt x="1415891" y="297656"/>
                  <a:pt x="1415891" y="299561"/>
                  <a:pt x="1415891" y="300514"/>
                </a:cubicBezTo>
                <a:cubicBezTo>
                  <a:pt x="1413986" y="296704"/>
                  <a:pt x="1413034" y="293846"/>
                  <a:pt x="1412081" y="290036"/>
                </a:cubicBezTo>
                <a:cubicBezTo>
                  <a:pt x="1412081" y="290036"/>
                  <a:pt x="1412081" y="290036"/>
                  <a:pt x="1412081" y="290036"/>
                </a:cubicBezTo>
                <a:close/>
                <a:moveTo>
                  <a:pt x="1383506" y="364331"/>
                </a:moveTo>
                <a:cubicBezTo>
                  <a:pt x="1383506" y="362426"/>
                  <a:pt x="1383506" y="360521"/>
                  <a:pt x="1382554" y="358616"/>
                </a:cubicBezTo>
                <a:cubicBezTo>
                  <a:pt x="1382554" y="358616"/>
                  <a:pt x="1382554" y="357664"/>
                  <a:pt x="1382554" y="357664"/>
                </a:cubicBezTo>
                <a:cubicBezTo>
                  <a:pt x="1382554" y="358616"/>
                  <a:pt x="1383506" y="360521"/>
                  <a:pt x="1383506" y="362426"/>
                </a:cubicBezTo>
                <a:cubicBezTo>
                  <a:pt x="1384459" y="363379"/>
                  <a:pt x="1384459" y="363379"/>
                  <a:pt x="1383506" y="364331"/>
                </a:cubicBezTo>
                <a:close/>
                <a:moveTo>
                  <a:pt x="1386364" y="298609"/>
                </a:moveTo>
                <a:cubicBezTo>
                  <a:pt x="1386364" y="298609"/>
                  <a:pt x="1386364" y="298609"/>
                  <a:pt x="1386364" y="298609"/>
                </a:cubicBezTo>
                <a:cubicBezTo>
                  <a:pt x="1385411" y="296704"/>
                  <a:pt x="1385411" y="295751"/>
                  <a:pt x="1384459" y="293846"/>
                </a:cubicBezTo>
                <a:cubicBezTo>
                  <a:pt x="1385411" y="292894"/>
                  <a:pt x="1385411" y="291941"/>
                  <a:pt x="1386364" y="290989"/>
                </a:cubicBezTo>
                <a:cubicBezTo>
                  <a:pt x="1388269" y="289084"/>
                  <a:pt x="1389221" y="287179"/>
                  <a:pt x="1391126" y="286226"/>
                </a:cubicBezTo>
                <a:cubicBezTo>
                  <a:pt x="1389221" y="290036"/>
                  <a:pt x="1387316" y="293846"/>
                  <a:pt x="1386364" y="298609"/>
                </a:cubicBezTo>
                <a:close/>
                <a:moveTo>
                  <a:pt x="1383506" y="287179"/>
                </a:moveTo>
                <a:cubicBezTo>
                  <a:pt x="1383506" y="287179"/>
                  <a:pt x="1382554" y="288131"/>
                  <a:pt x="1382554" y="288131"/>
                </a:cubicBezTo>
                <a:cubicBezTo>
                  <a:pt x="1380649" y="283369"/>
                  <a:pt x="1378744" y="278606"/>
                  <a:pt x="1376839" y="274796"/>
                </a:cubicBezTo>
                <a:cubicBezTo>
                  <a:pt x="1379696" y="262414"/>
                  <a:pt x="1382554" y="251936"/>
                  <a:pt x="1384459" y="242411"/>
                </a:cubicBezTo>
                <a:cubicBezTo>
                  <a:pt x="1385411" y="250031"/>
                  <a:pt x="1387316" y="263366"/>
                  <a:pt x="1390174" y="281464"/>
                </a:cubicBezTo>
                <a:cubicBezTo>
                  <a:pt x="1388269" y="283369"/>
                  <a:pt x="1386364" y="285274"/>
                  <a:pt x="1383506" y="287179"/>
                </a:cubicBezTo>
                <a:close/>
                <a:moveTo>
                  <a:pt x="1391126" y="310991"/>
                </a:moveTo>
                <a:cubicBezTo>
                  <a:pt x="1392079" y="307181"/>
                  <a:pt x="1392079" y="303371"/>
                  <a:pt x="1393031" y="299561"/>
                </a:cubicBezTo>
                <a:cubicBezTo>
                  <a:pt x="1393031" y="299561"/>
                  <a:pt x="1393031" y="298609"/>
                  <a:pt x="1393031" y="298609"/>
                </a:cubicBezTo>
                <a:cubicBezTo>
                  <a:pt x="1393031" y="300514"/>
                  <a:pt x="1393984" y="303371"/>
                  <a:pt x="1393984" y="305276"/>
                </a:cubicBezTo>
                <a:cubicBezTo>
                  <a:pt x="1393984" y="308134"/>
                  <a:pt x="1392079" y="309086"/>
                  <a:pt x="1391126" y="310991"/>
                </a:cubicBezTo>
                <a:close/>
                <a:moveTo>
                  <a:pt x="1397794" y="278606"/>
                </a:moveTo>
                <a:cubicBezTo>
                  <a:pt x="1397794" y="278606"/>
                  <a:pt x="1397794" y="278606"/>
                  <a:pt x="1397794" y="278606"/>
                </a:cubicBezTo>
                <a:cubicBezTo>
                  <a:pt x="1397794" y="278606"/>
                  <a:pt x="1397794" y="279559"/>
                  <a:pt x="1397794" y="279559"/>
                </a:cubicBezTo>
                <a:cubicBezTo>
                  <a:pt x="1397794" y="279559"/>
                  <a:pt x="1397794" y="279559"/>
                  <a:pt x="1397794" y="278606"/>
                </a:cubicBezTo>
                <a:cubicBezTo>
                  <a:pt x="1397794" y="278606"/>
                  <a:pt x="1397794" y="278606"/>
                  <a:pt x="1397794" y="278606"/>
                </a:cubicBezTo>
                <a:close/>
                <a:moveTo>
                  <a:pt x="1397794" y="322421"/>
                </a:moveTo>
                <a:cubicBezTo>
                  <a:pt x="1398746" y="325279"/>
                  <a:pt x="1398746" y="328136"/>
                  <a:pt x="1399699" y="331946"/>
                </a:cubicBezTo>
                <a:cubicBezTo>
                  <a:pt x="1399699" y="332899"/>
                  <a:pt x="1399699" y="332899"/>
                  <a:pt x="1399699" y="333851"/>
                </a:cubicBezTo>
                <a:cubicBezTo>
                  <a:pt x="1398746" y="330994"/>
                  <a:pt x="1397794" y="328136"/>
                  <a:pt x="1396841" y="326231"/>
                </a:cubicBezTo>
                <a:cubicBezTo>
                  <a:pt x="1396841" y="324326"/>
                  <a:pt x="1396841" y="323374"/>
                  <a:pt x="1397794" y="322421"/>
                </a:cubicBezTo>
                <a:close/>
                <a:moveTo>
                  <a:pt x="1387316" y="231934"/>
                </a:moveTo>
                <a:cubicBezTo>
                  <a:pt x="1389221" y="242411"/>
                  <a:pt x="1392079" y="255746"/>
                  <a:pt x="1395889" y="270986"/>
                </a:cubicBezTo>
                <a:cubicBezTo>
                  <a:pt x="1395889" y="271939"/>
                  <a:pt x="1395889" y="271939"/>
                  <a:pt x="1394936" y="272891"/>
                </a:cubicBezTo>
                <a:cubicBezTo>
                  <a:pt x="1390174" y="257651"/>
                  <a:pt x="1386364" y="246221"/>
                  <a:pt x="1384459" y="240506"/>
                </a:cubicBezTo>
                <a:cubicBezTo>
                  <a:pt x="1386364" y="237649"/>
                  <a:pt x="1387316" y="234791"/>
                  <a:pt x="1387316" y="231934"/>
                </a:cubicBezTo>
                <a:close/>
                <a:moveTo>
                  <a:pt x="1380649" y="232886"/>
                </a:moveTo>
                <a:cubicBezTo>
                  <a:pt x="1382554" y="230029"/>
                  <a:pt x="1384459" y="227171"/>
                  <a:pt x="1386364" y="225266"/>
                </a:cubicBezTo>
                <a:cubicBezTo>
                  <a:pt x="1386364" y="225266"/>
                  <a:pt x="1386364" y="225266"/>
                  <a:pt x="1386364" y="225266"/>
                </a:cubicBezTo>
                <a:cubicBezTo>
                  <a:pt x="1382554" y="234791"/>
                  <a:pt x="1377791" y="247174"/>
                  <a:pt x="1372076" y="262414"/>
                </a:cubicBezTo>
                <a:cubicBezTo>
                  <a:pt x="1371124" y="260509"/>
                  <a:pt x="1371124" y="259556"/>
                  <a:pt x="1370171" y="257651"/>
                </a:cubicBezTo>
                <a:cubicBezTo>
                  <a:pt x="1369219" y="256699"/>
                  <a:pt x="1369219" y="255746"/>
                  <a:pt x="1369219" y="253841"/>
                </a:cubicBezTo>
                <a:cubicBezTo>
                  <a:pt x="1373029" y="245269"/>
                  <a:pt x="1376839" y="238601"/>
                  <a:pt x="1380649" y="232886"/>
                </a:cubicBezTo>
                <a:close/>
                <a:moveTo>
                  <a:pt x="1356836" y="300514"/>
                </a:moveTo>
                <a:cubicBezTo>
                  <a:pt x="1356836" y="301466"/>
                  <a:pt x="1356836" y="301466"/>
                  <a:pt x="1356836" y="302419"/>
                </a:cubicBezTo>
                <a:cubicBezTo>
                  <a:pt x="1356836" y="303371"/>
                  <a:pt x="1356836" y="303371"/>
                  <a:pt x="1355884" y="304324"/>
                </a:cubicBezTo>
                <a:cubicBezTo>
                  <a:pt x="1355884" y="302419"/>
                  <a:pt x="1355884" y="301466"/>
                  <a:pt x="1355884" y="299561"/>
                </a:cubicBezTo>
                <a:cubicBezTo>
                  <a:pt x="1355884" y="299561"/>
                  <a:pt x="1356836" y="299561"/>
                  <a:pt x="1356836" y="300514"/>
                </a:cubicBezTo>
                <a:close/>
                <a:moveTo>
                  <a:pt x="1339691" y="325279"/>
                </a:moveTo>
                <a:cubicBezTo>
                  <a:pt x="1339691" y="325279"/>
                  <a:pt x="1339691" y="324326"/>
                  <a:pt x="1339691" y="324326"/>
                </a:cubicBezTo>
                <a:cubicBezTo>
                  <a:pt x="1340644" y="322421"/>
                  <a:pt x="1341596" y="319564"/>
                  <a:pt x="1341596" y="317659"/>
                </a:cubicBezTo>
                <a:cubicBezTo>
                  <a:pt x="1341596" y="317659"/>
                  <a:pt x="1341596" y="317659"/>
                  <a:pt x="1341596" y="317659"/>
                </a:cubicBezTo>
                <a:cubicBezTo>
                  <a:pt x="1341596" y="322421"/>
                  <a:pt x="1341596" y="326231"/>
                  <a:pt x="1341596" y="330994"/>
                </a:cubicBezTo>
                <a:cubicBezTo>
                  <a:pt x="1341596" y="328136"/>
                  <a:pt x="1340644" y="326231"/>
                  <a:pt x="1339691" y="325279"/>
                </a:cubicBezTo>
                <a:close/>
                <a:moveTo>
                  <a:pt x="1340644" y="226219"/>
                </a:moveTo>
                <a:cubicBezTo>
                  <a:pt x="1340644" y="225266"/>
                  <a:pt x="1340644" y="225266"/>
                  <a:pt x="1340644" y="226219"/>
                </a:cubicBezTo>
                <a:cubicBezTo>
                  <a:pt x="1341596" y="229076"/>
                  <a:pt x="1343501" y="232886"/>
                  <a:pt x="1344454" y="237649"/>
                </a:cubicBezTo>
                <a:cubicBezTo>
                  <a:pt x="1344454" y="239554"/>
                  <a:pt x="1344454" y="240506"/>
                  <a:pt x="1344454" y="242411"/>
                </a:cubicBezTo>
                <a:cubicBezTo>
                  <a:pt x="1344454" y="249079"/>
                  <a:pt x="1343501" y="256699"/>
                  <a:pt x="1343501" y="264319"/>
                </a:cubicBezTo>
                <a:cubicBezTo>
                  <a:pt x="1343501" y="267176"/>
                  <a:pt x="1343501" y="270034"/>
                  <a:pt x="1343501" y="272891"/>
                </a:cubicBezTo>
                <a:cubicBezTo>
                  <a:pt x="1341596" y="271939"/>
                  <a:pt x="1340644" y="270034"/>
                  <a:pt x="1339691" y="269081"/>
                </a:cubicBezTo>
                <a:cubicBezTo>
                  <a:pt x="1338739" y="252889"/>
                  <a:pt x="1339691" y="238601"/>
                  <a:pt x="1340644" y="226219"/>
                </a:cubicBezTo>
                <a:close/>
                <a:moveTo>
                  <a:pt x="1337786" y="295751"/>
                </a:moveTo>
                <a:cubicBezTo>
                  <a:pt x="1337786" y="288131"/>
                  <a:pt x="1338739" y="279559"/>
                  <a:pt x="1338739" y="271939"/>
                </a:cubicBezTo>
                <a:cubicBezTo>
                  <a:pt x="1339691" y="272891"/>
                  <a:pt x="1341596" y="274796"/>
                  <a:pt x="1342549" y="276701"/>
                </a:cubicBezTo>
                <a:cubicBezTo>
                  <a:pt x="1342549" y="276701"/>
                  <a:pt x="1342549" y="276701"/>
                  <a:pt x="1342549" y="276701"/>
                </a:cubicBezTo>
                <a:cubicBezTo>
                  <a:pt x="1342549" y="279559"/>
                  <a:pt x="1342549" y="283369"/>
                  <a:pt x="1342549" y="286226"/>
                </a:cubicBezTo>
                <a:cubicBezTo>
                  <a:pt x="1340644" y="290036"/>
                  <a:pt x="1338739" y="292894"/>
                  <a:pt x="1337786" y="295751"/>
                </a:cubicBezTo>
                <a:cubicBezTo>
                  <a:pt x="1337786" y="296704"/>
                  <a:pt x="1337786" y="296704"/>
                  <a:pt x="1337786" y="296704"/>
                </a:cubicBezTo>
                <a:cubicBezTo>
                  <a:pt x="1337786" y="296704"/>
                  <a:pt x="1337786" y="295751"/>
                  <a:pt x="1337786" y="295751"/>
                </a:cubicBezTo>
                <a:close/>
                <a:moveTo>
                  <a:pt x="1314926" y="320516"/>
                </a:move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ubicBezTo>
                  <a:pt x="1314926" y="320516"/>
                  <a:pt x="1314926" y="320516"/>
                  <a:pt x="1314926" y="320516"/>
                </a:cubicBezTo>
                <a:close/>
                <a:moveTo>
                  <a:pt x="1311116" y="312896"/>
                </a:moveTo>
                <a:cubicBezTo>
                  <a:pt x="1311116" y="312896"/>
                  <a:pt x="1312069" y="313849"/>
                  <a:pt x="1311116" y="312896"/>
                </a:cubicBezTo>
                <a:cubicBezTo>
                  <a:pt x="1311116" y="313849"/>
                  <a:pt x="1311116" y="313849"/>
                  <a:pt x="1311116" y="314801"/>
                </a:cubicBezTo>
                <a:cubicBezTo>
                  <a:pt x="1311116" y="314801"/>
                  <a:pt x="1311116" y="314801"/>
                  <a:pt x="1311116" y="314801"/>
                </a:cubicBezTo>
                <a:cubicBezTo>
                  <a:pt x="1311116" y="313849"/>
                  <a:pt x="1311116" y="313849"/>
                  <a:pt x="1311116" y="312896"/>
                </a:cubicBezTo>
                <a:close/>
                <a:moveTo>
                  <a:pt x="1242536" y="344329"/>
                </a:moveTo>
                <a:cubicBezTo>
                  <a:pt x="1241584" y="341471"/>
                  <a:pt x="1239679" y="339566"/>
                  <a:pt x="1238726" y="336709"/>
                </a:cubicBezTo>
                <a:cubicBezTo>
                  <a:pt x="1238726" y="328136"/>
                  <a:pt x="1238726" y="318611"/>
                  <a:pt x="1238726" y="310991"/>
                </a:cubicBezTo>
                <a:cubicBezTo>
                  <a:pt x="1238726" y="309086"/>
                  <a:pt x="1238726" y="308134"/>
                  <a:pt x="1238726" y="307181"/>
                </a:cubicBezTo>
                <a:cubicBezTo>
                  <a:pt x="1240631" y="317659"/>
                  <a:pt x="1241584" y="328136"/>
                  <a:pt x="1244441" y="339566"/>
                </a:cubicBezTo>
                <a:cubicBezTo>
                  <a:pt x="1244441" y="339566"/>
                  <a:pt x="1244441" y="340519"/>
                  <a:pt x="1244441" y="340519"/>
                </a:cubicBezTo>
                <a:cubicBezTo>
                  <a:pt x="1243489" y="341471"/>
                  <a:pt x="1242536" y="343376"/>
                  <a:pt x="1242536" y="344329"/>
                </a:cubicBezTo>
                <a:close/>
                <a:moveTo>
                  <a:pt x="1279684" y="290989"/>
                </a:moveTo>
                <a:cubicBezTo>
                  <a:pt x="1279684" y="289084"/>
                  <a:pt x="1279684" y="286226"/>
                  <a:pt x="1279684" y="284321"/>
                </a:cubicBezTo>
                <a:cubicBezTo>
                  <a:pt x="1280636" y="285274"/>
                  <a:pt x="1280636" y="286226"/>
                  <a:pt x="1281589" y="287179"/>
                </a:cubicBezTo>
                <a:cubicBezTo>
                  <a:pt x="1280636" y="289084"/>
                  <a:pt x="1279684" y="290036"/>
                  <a:pt x="1279684" y="290989"/>
                </a:cubicBezTo>
                <a:close/>
                <a:moveTo>
                  <a:pt x="1298734" y="332899"/>
                </a:moveTo>
                <a:cubicBezTo>
                  <a:pt x="1298734" y="332899"/>
                  <a:pt x="1298734" y="332899"/>
                  <a:pt x="1298734" y="332899"/>
                </a:cubicBezTo>
                <a:cubicBezTo>
                  <a:pt x="1298734" y="331946"/>
                  <a:pt x="1298734" y="331946"/>
                  <a:pt x="1298734" y="330994"/>
                </a:cubicBezTo>
                <a:cubicBezTo>
                  <a:pt x="1298734" y="331946"/>
                  <a:pt x="1298734" y="332899"/>
                  <a:pt x="1298734" y="332899"/>
                </a:cubicBezTo>
                <a:close/>
                <a:moveTo>
                  <a:pt x="1295876" y="278606"/>
                </a:moveTo>
                <a:cubicBezTo>
                  <a:pt x="1298734" y="285274"/>
                  <a:pt x="1301591" y="291941"/>
                  <a:pt x="1305401" y="299561"/>
                </a:cubicBezTo>
                <a:cubicBezTo>
                  <a:pt x="1305401" y="299561"/>
                  <a:pt x="1305401" y="299561"/>
                  <a:pt x="1305401" y="300514"/>
                </a:cubicBezTo>
                <a:cubicBezTo>
                  <a:pt x="1305401" y="301466"/>
                  <a:pt x="1305401" y="302419"/>
                  <a:pt x="1304449" y="303371"/>
                </a:cubicBezTo>
                <a:cubicBezTo>
                  <a:pt x="1303496" y="300514"/>
                  <a:pt x="1301591" y="298609"/>
                  <a:pt x="1300639" y="295751"/>
                </a:cubicBezTo>
                <a:cubicBezTo>
                  <a:pt x="1298734" y="291941"/>
                  <a:pt x="1296829" y="288131"/>
                  <a:pt x="1293971" y="284321"/>
                </a:cubicBezTo>
                <a:cubicBezTo>
                  <a:pt x="1294924" y="282416"/>
                  <a:pt x="1295876" y="280511"/>
                  <a:pt x="1295876" y="278606"/>
                </a:cubicBezTo>
                <a:close/>
                <a:moveTo>
                  <a:pt x="1299686" y="328136"/>
                </a:moveTo>
                <a:cubicBezTo>
                  <a:pt x="1299686" y="329089"/>
                  <a:pt x="1299686" y="329089"/>
                  <a:pt x="1299686" y="330041"/>
                </a:cubicBezTo>
                <a:cubicBezTo>
                  <a:pt x="1299686" y="330041"/>
                  <a:pt x="1298734" y="330994"/>
                  <a:pt x="1298734" y="331946"/>
                </a:cubicBezTo>
                <a:cubicBezTo>
                  <a:pt x="1296829" y="329089"/>
                  <a:pt x="1294924" y="326231"/>
                  <a:pt x="1293019" y="324326"/>
                </a:cubicBezTo>
                <a:cubicBezTo>
                  <a:pt x="1292066" y="322421"/>
                  <a:pt x="1290161" y="320516"/>
                  <a:pt x="1289209" y="318611"/>
                </a:cubicBezTo>
                <a:cubicBezTo>
                  <a:pt x="1289209" y="318611"/>
                  <a:pt x="1289209" y="318611"/>
                  <a:pt x="1289209" y="318611"/>
                </a:cubicBezTo>
                <a:cubicBezTo>
                  <a:pt x="1289209" y="314801"/>
                  <a:pt x="1289209" y="311944"/>
                  <a:pt x="1289209" y="309086"/>
                </a:cubicBezTo>
                <a:cubicBezTo>
                  <a:pt x="1289209" y="308134"/>
                  <a:pt x="1290161" y="306229"/>
                  <a:pt x="1290161" y="305276"/>
                </a:cubicBezTo>
                <a:cubicBezTo>
                  <a:pt x="1293019" y="311944"/>
                  <a:pt x="1296829" y="319564"/>
                  <a:pt x="1299686" y="328136"/>
                </a:cubicBezTo>
                <a:close/>
                <a:moveTo>
                  <a:pt x="1289209" y="263366"/>
                </a:moveTo>
                <a:cubicBezTo>
                  <a:pt x="1288256" y="265271"/>
                  <a:pt x="1288256" y="266224"/>
                  <a:pt x="1287304" y="268129"/>
                </a:cubicBezTo>
                <a:cubicBezTo>
                  <a:pt x="1287304" y="265271"/>
                  <a:pt x="1287304" y="262414"/>
                  <a:pt x="1287304" y="259556"/>
                </a:cubicBezTo>
                <a:cubicBezTo>
                  <a:pt x="1287304" y="260509"/>
                  <a:pt x="1288256" y="262414"/>
                  <a:pt x="1289209" y="263366"/>
                </a:cubicBezTo>
                <a:close/>
                <a:moveTo>
                  <a:pt x="1276826" y="238601"/>
                </a:moveTo>
                <a:cubicBezTo>
                  <a:pt x="1277779" y="239554"/>
                  <a:pt x="1277779" y="240506"/>
                  <a:pt x="1278731" y="242411"/>
                </a:cubicBezTo>
                <a:cubicBezTo>
                  <a:pt x="1280636" y="246221"/>
                  <a:pt x="1283494" y="251936"/>
                  <a:pt x="1286351" y="257651"/>
                </a:cubicBezTo>
                <a:cubicBezTo>
                  <a:pt x="1286351" y="260509"/>
                  <a:pt x="1285399" y="263366"/>
                  <a:pt x="1285399" y="267176"/>
                </a:cubicBezTo>
                <a:cubicBezTo>
                  <a:pt x="1282541" y="263366"/>
                  <a:pt x="1280636" y="259556"/>
                  <a:pt x="1277779" y="255746"/>
                </a:cubicBezTo>
                <a:cubicBezTo>
                  <a:pt x="1277779" y="250031"/>
                  <a:pt x="1276826" y="245269"/>
                  <a:pt x="1276826" y="242411"/>
                </a:cubicBezTo>
                <a:cubicBezTo>
                  <a:pt x="1276826" y="241459"/>
                  <a:pt x="1276826" y="239554"/>
                  <a:pt x="1276826" y="238601"/>
                </a:cubicBezTo>
                <a:close/>
                <a:moveTo>
                  <a:pt x="1273016" y="271939"/>
                </a:moveTo>
                <a:cubicBezTo>
                  <a:pt x="1273016" y="271939"/>
                  <a:pt x="1273969" y="272891"/>
                  <a:pt x="1273969" y="272891"/>
                </a:cubicBezTo>
                <a:cubicBezTo>
                  <a:pt x="1273969" y="278606"/>
                  <a:pt x="1273016" y="284321"/>
                  <a:pt x="1273016" y="291941"/>
                </a:cubicBezTo>
                <a:cubicBezTo>
                  <a:pt x="1272064" y="290989"/>
                  <a:pt x="1272064" y="289084"/>
                  <a:pt x="1271111" y="288131"/>
                </a:cubicBezTo>
                <a:cubicBezTo>
                  <a:pt x="1271111" y="282416"/>
                  <a:pt x="1272064" y="276701"/>
                  <a:pt x="1273016" y="271939"/>
                </a:cubicBezTo>
                <a:close/>
                <a:moveTo>
                  <a:pt x="1240631" y="229076"/>
                </a:moveTo>
                <a:cubicBezTo>
                  <a:pt x="1241584" y="226219"/>
                  <a:pt x="1243489" y="223361"/>
                  <a:pt x="1244441" y="220504"/>
                </a:cubicBezTo>
                <a:cubicBezTo>
                  <a:pt x="1247299" y="226219"/>
                  <a:pt x="1251109" y="230981"/>
                  <a:pt x="1253966" y="237649"/>
                </a:cubicBezTo>
                <a:cubicBezTo>
                  <a:pt x="1257776" y="244316"/>
                  <a:pt x="1260634" y="250031"/>
                  <a:pt x="1264444" y="257651"/>
                </a:cubicBezTo>
                <a:cubicBezTo>
                  <a:pt x="1265396" y="259556"/>
                  <a:pt x="1267301" y="262414"/>
                  <a:pt x="1268254" y="264319"/>
                </a:cubicBezTo>
                <a:cubicBezTo>
                  <a:pt x="1266349" y="270986"/>
                  <a:pt x="1264444" y="277654"/>
                  <a:pt x="1262539" y="286226"/>
                </a:cubicBezTo>
                <a:cubicBezTo>
                  <a:pt x="1259681" y="283369"/>
                  <a:pt x="1257776" y="280511"/>
                  <a:pt x="1254919" y="277654"/>
                </a:cubicBezTo>
                <a:cubicBezTo>
                  <a:pt x="1250156" y="268129"/>
                  <a:pt x="1246346" y="259556"/>
                  <a:pt x="1241584" y="251936"/>
                </a:cubicBezTo>
                <a:cubicBezTo>
                  <a:pt x="1239679" y="249079"/>
                  <a:pt x="1237774" y="246221"/>
                  <a:pt x="1235869" y="243364"/>
                </a:cubicBezTo>
                <a:cubicBezTo>
                  <a:pt x="1235869" y="243364"/>
                  <a:pt x="1235869" y="242411"/>
                  <a:pt x="1235869" y="242411"/>
                </a:cubicBezTo>
                <a:cubicBezTo>
                  <a:pt x="1237774" y="236696"/>
                  <a:pt x="1239679" y="232886"/>
                  <a:pt x="1240631" y="229076"/>
                </a:cubicBezTo>
                <a:close/>
                <a:moveTo>
                  <a:pt x="1228249" y="304324"/>
                </a:moveTo>
                <a:cubicBezTo>
                  <a:pt x="1228249" y="298609"/>
                  <a:pt x="1227296" y="292894"/>
                  <a:pt x="1227296" y="288131"/>
                </a:cubicBezTo>
                <a:lnTo>
                  <a:pt x="1227296" y="281464"/>
                </a:lnTo>
                <a:cubicBezTo>
                  <a:pt x="1227296" y="280511"/>
                  <a:pt x="1228249" y="280511"/>
                  <a:pt x="1228249" y="279559"/>
                </a:cubicBezTo>
                <a:cubicBezTo>
                  <a:pt x="1228249" y="279559"/>
                  <a:pt x="1228249" y="278606"/>
                  <a:pt x="1228249" y="278606"/>
                </a:cubicBezTo>
                <a:cubicBezTo>
                  <a:pt x="1228249" y="278606"/>
                  <a:pt x="1229201" y="279559"/>
                  <a:pt x="1229201" y="279559"/>
                </a:cubicBezTo>
                <a:cubicBezTo>
                  <a:pt x="1230154" y="280511"/>
                  <a:pt x="1230154" y="282416"/>
                  <a:pt x="1231106" y="284321"/>
                </a:cubicBezTo>
                <a:cubicBezTo>
                  <a:pt x="1230154" y="290036"/>
                  <a:pt x="1229201" y="296704"/>
                  <a:pt x="1228249" y="304324"/>
                </a:cubicBezTo>
                <a:close/>
                <a:moveTo>
                  <a:pt x="1232059" y="280511"/>
                </a:moveTo>
                <a:cubicBezTo>
                  <a:pt x="1232059" y="279559"/>
                  <a:pt x="1232059" y="279559"/>
                  <a:pt x="1232059" y="278606"/>
                </a:cubicBezTo>
                <a:cubicBezTo>
                  <a:pt x="1232059" y="277654"/>
                  <a:pt x="1231106" y="276701"/>
                  <a:pt x="1230154" y="275749"/>
                </a:cubicBezTo>
                <a:cubicBezTo>
                  <a:pt x="1229201" y="275749"/>
                  <a:pt x="1228249" y="274796"/>
                  <a:pt x="1227296" y="275749"/>
                </a:cubicBezTo>
                <a:cubicBezTo>
                  <a:pt x="1227296" y="275749"/>
                  <a:pt x="1227296" y="275749"/>
                  <a:pt x="1226344" y="275749"/>
                </a:cubicBezTo>
                <a:lnTo>
                  <a:pt x="1226344" y="269081"/>
                </a:lnTo>
                <a:cubicBezTo>
                  <a:pt x="1227296" y="270034"/>
                  <a:pt x="1228249" y="270986"/>
                  <a:pt x="1230154" y="272891"/>
                </a:cubicBezTo>
                <a:cubicBezTo>
                  <a:pt x="1231106" y="273844"/>
                  <a:pt x="1232059" y="274796"/>
                  <a:pt x="1233011" y="276701"/>
                </a:cubicBezTo>
                <a:cubicBezTo>
                  <a:pt x="1232059" y="278606"/>
                  <a:pt x="1232059" y="279559"/>
                  <a:pt x="1232059" y="280511"/>
                </a:cubicBezTo>
                <a:close/>
                <a:moveTo>
                  <a:pt x="1230154" y="221456"/>
                </a:moveTo>
                <a:cubicBezTo>
                  <a:pt x="1232059" y="225266"/>
                  <a:pt x="1233011" y="229076"/>
                  <a:pt x="1233964" y="233839"/>
                </a:cubicBezTo>
                <a:cubicBezTo>
                  <a:pt x="1233964" y="233839"/>
                  <a:pt x="1233964" y="233839"/>
                  <a:pt x="1233964" y="233839"/>
                </a:cubicBezTo>
                <a:cubicBezTo>
                  <a:pt x="1233964" y="232886"/>
                  <a:pt x="1233011" y="230981"/>
                  <a:pt x="1233011" y="230029"/>
                </a:cubicBezTo>
                <a:cubicBezTo>
                  <a:pt x="1231106" y="226219"/>
                  <a:pt x="1230154" y="223361"/>
                  <a:pt x="1230154" y="221456"/>
                </a:cubicBezTo>
                <a:cubicBezTo>
                  <a:pt x="1229201" y="220504"/>
                  <a:pt x="1229201" y="220504"/>
                  <a:pt x="1230154" y="221456"/>
                </a:cubicBezTo>
                <a:close/>
                <a:moveTo>
                  <a:pt x="1229201" y="257651"/>
                </a:moveTo>
                <a:cubicBezTo>
                  <a:pt x="1229201" y="257651"/>
                  <a:pt x="1229201" y="257651"/>
                  <a:pt x="1229201" y="257651"/>
                </a:cubicBezTo>
                <a:cubicBezTo>
                  <a:pt x="1229201" y="258604"/>
                  <a:pt x="1230154" y="258604"/>
                  <a:pt x="1230154" y="259556"/>
                </a:cubicBezTo>
                <a:cubicBezTo>
                  <a:pt x="1230154" y="260509"/>
                  <a:pt x="1230154" y="261461"/>
                  <a:pt x="1230154" y="262414"/>
                </a:cubicBezTo>
                <a:cubicBezTo>
                  <a:pt x="1231106" y="266224"/>
                  <a:pt x="1231106" y="270986"/>
                  <a:pt x="1232059" y="274796"/>
                </a:cubicBezTo>
                <a:cubicBezTo>
                  <a:pt x="1232059" y="274796"/>
                  <a:pt x="1232059" y="274796"/>
                  <a:pt x="1232059" y="274796"/>
                </a:cubicBezTo>
                <a:cubicBezTo>
                  <a:pt x="1231106" y="273844"/>
                  <a:pt x="1230154" y="272891"/>
                  <a:pt x="1229201" y="272891"/>
                </a:cubicBezTo>
                <a:cubicBezTo>
                  <a:pt x="1227296" y="270986"/>
                  <a:pt x="1225391" y="270034"/>
                  <a:pt x="1225391" y="269081"/>
                </a:cubicBezTo>
                <a:lnTo>
                  <a:pt x="1225391" y="265271"/>
                </a:lnTo>
                <a:cubicBezTo>
                  <a:pt x="1227296" y="263366"/>
                  <a:pt x="1228249" y="260509"/>
                  <a:pt x="1229201" y="257651"/>
                </a:cubicBezTo>
                <a:close/>
                <a:moveTo>
                  <a:pt x="1226344" y="235744"/>
                </a:moveTo>
                <a:cubicBezTo>
                  <a:pt x="1227296" y="238601"/>
                  <a:pt x="1227296" y="241459"/>
                  <a:pt x="1228249" y="244316"/>
                </a:cubicBezTo>
                <a:cubicBezTo>
                  <a:pt x="1228249" y="245269"/>
                  <a:pt x="1227296" y="246221"/>
                  <a:pt x="1227296" y="246221"/>
                </a:cubicBezTo>
                <a:cubicBezTo>
                  <a:pt x="1226344" y="245269"/>
                  <a:pt x="1226344" y="245269"/>
                  <a:pt x="1225391" y="244316"/>
                </a:cubicBezTo>
                <a:lnTo>
                  <a:pt x="1225391" y="231934"/>
                </a:lnTo>
                <a:cubicBezTo>
                  <a:pt x="1225391" y="233839"/>
                  <a:pt x="1225391" y="234791"/>
                  <a:pt x="1226344" y="235744"/>
                </a:cubicBezTo>
                <a:close/>
                <a:moveTo>
                  <a:pt x="1197769" y="293846"/>
                </a:moveTo>
                <a:cubicBezTo>
                  <a:pt x="1197769" y="292894"/>
                  <a:pt x="1198721" y="290989"/>
                  <a:pt x="1198721" y="290036"/>
                </a:cubicBezTo>
                <a:cubicBezTo>
                  <a:pt x="1198721" y="290989"/>
                  <a:pt x="1198721" y="290989"/>
                  <a:pt x="1198721" y="291941"/>
                </a:cubicBezTo>
                <a:cubicBezTo>
                  <a:pt x="1198721" y="293846"/>
                  <a:pt x="1199674" y="296704"/>
                  <a:pt x="1199674" y="299561"/>
                </a:cubicBezTo>
                <a:cubicBezTo>
                  <a:pt x="1198721" y="301466"/>
                  <a:pt x="1197769" y="304324"/>
                  <a:pt x="1196816" y="307181"/>
                </a:cubicBezTo>
                <a:cubicBezTo>
                  <a:pt x="1195864" y="304324"/>
                  <a:pt x="1195864" y="301466"/>
                  <a:pt x="1194911" y="299561"/>
                </a:cubicBezTo>
                <a:cubicBezTo>
                  <a:pt x="1195864" y="297656"/>
                  <a:pt x="1196816" y="295751"/>
                  <a:pt x="1197769" y="293846"/>
                </a:cubicBezTo>
                <a:close/>
                <a:moveTo>
                  <a:pt x="1196816" y="459581"/>
                </a:moveTo>
                <a:lnTo>
                  <a:pt x="1196816" y="459581"/>
                </a:lnTo>
                <a:cubicBezTo>
                  <a:pt x="1195864" y="458629"/>
                  <a:pt x="1195864" y="457676"/>
                  <a:pt x="1195864" y="455771"/>
                </a:cubicBezTo>
                <a:cubicBezTo>
                  <a:pt x="1195864" y="456724"/>
                  <a:pt x="1195864" y="457676"/>
                  <a:pt x="1196816" y="459581"/>
                </a:cubicBezTo>
                <a:close/>
                <a:moveTo>
                  <a:pt x="1190149" y="324326"/>
                </a:moveTo>
                <a:cubicBezTo>
                  <a:pt x="1190149" y="325279"/>
                  <a:pt x="1190149" y="325279"/>
                  <a:pt x="1190149" y="324326"/>
                </a:cubicBezTo>
                <a:cubicBezTo>
                  <a:pt x="1190149" y="323374"/>
                  <a:pt x="1190149" y="321469"/>
                  <a:pt x="1189196" y="320516"/>
                </a:cubicBezTo>
                <a:cubicBezTo>
                  <a:pt x="1190149" y="322421"/>
                  <a:pt x="1190149" y="323374"/>
                  <a:pt x="1190149" y="324326"/>
                </a:cubicBezTo>
                <a:close/>
                <a:moveTo>
                  <a:pt x="1170146" y="270986"/>
                </a:moveTo>
                <a:cubicBezTo>
                  <a:pt x="1170146" y="270034"/>
                  <a:pt x="1170146" y="269081"/>
                  <a:pt x="1170146" y="268129"/>
                </a:cubicBezTo>
                <a:cubicBezTo>
                  <a:pt x="1170146" y="267176"/>
                  <a:pt x="1170146" y="265271"/>
                  <a:pt x="1170146" y="264319"/>
                </a:cubicBezTo>
                <a:cubicBezTo>
                  <a:pt x="1171099" y="253841"/>
                  <a:pt x="1172051" y="244316"/>
                  <a:pt x="1172051" y="235744"/>
                </a:cubicBezTo>
                <a:cubicBezTo>
                  <a:pt x="1173004" y="238601"/>
                  <a:pt x="1173956" y="241459"/>
                  <a:pt x="1174909" y="245269"/>
                </a:cubicBezTo>
                <a:cubicBezTo>
                  <a:pt x="1174909" y="249079"/>
                  <a:pt x="1175861" y="253841"/>
                  <a:pt x="1176814" y="260509"/>
                </a:cubicBezTo>
                <a:cubicBezTo>
                  <a:pt x="1177766" y="267176"/>
                  <a:pt x="1177766" y="275749"/>
                  <a:pt x="1177766" y="285274"/>
                </a:cubicBezTo>
                <a:cubicBezTo>
                  <a:pt x="1178719" y="291941"/>
                  <a:pt x="1177766" y="300514"/>
                  <a:pt x="1177766" y="308134"/>
                </a:cubicBezTo>
                <a:cubicBezTo>
                  <a:pt x="1177766" y="307181"/>
                  <a:pt x="1176814" y="306229"/>
                  <a:pt x="1176814" y="305276"/>
                </a:cubicBezTo>
                <a:cubicBezTo>
                  <a:pt x="1173956" y="298609"/>
                  <a:pt x="1171099" y="292894"/>
                  <a:pt x="1168241" y="287179"/>
                </a:cubicBezTo>
                <a:cubicBezTo>
                  <a:pt x="1169194" y="282416"/>
                  <a:pt x="1170146" y="275749"/>
                  <a:pt x="1170146" y="270986"/>
                </a:cubicBezTo>
                <a:close/>
                <a:moveTo>
                  <a:pt x="1170146" y="309086"/>
                </a:moveTo>
                <a:cubicBezTo>
                  <a:pt x="1171099" y="312896"/>
                  <a:pt x="1173004" y="317659"/>
                  <a:pt x="1173956" y="321469"/>
                </a:cubicBezTo>
                <a:cubicBezTo>
                  <a:pt x="1173004" y="323374"/>
                  <a:pt x="1173004" y="325279"/>
                  <a:pt x="1172051" y="327184"/>
                </a:cubicBezTo>
                <a:cubicBezTo>
                  <a:pt x="1171099" y="325279"/>
                  <a:pt x="1171099" y="324326"/>
                  <a:pt x="1170146" y="322421"/>
                </a:cubicBezTo>
                <a:cubicBezTo>
                  <a:pt x="1170146" y="321469"/>
                  <a:pt x="1170146" y="319564"/>
                  <a:pt x="1170146" y="318611"/>
                </a:cubicBezTo>
                <a:cubicBezTo>
                  <a:pt x="1169194" y="313849"/>
                  <a:pt x="1169194" y="308134"/>
                  <a:pt x="1168241" y="303371"/>
                </a:cubicBezTo>
                <a:cubicBezTo>
                  <a:pt x="1168241" y="305276"/>
                  <a:pt x="1169194" y="307181"/>
                  <a:pt x="1170146" y="309086"/>
                </a:cubicBezTo>
                <a:close/>
                <a:moveTo>
                  <a:pt x="1164431" y="236696"/>
                </a:moveTo>
                <a:cubicBezTo>
                  <a:pt x="1163479" y="242411"/>
                  <a:pt x="1162526" y="248126"/>
                  <a:pt x="1161574" y="253841"/>
                </a:cubicBezTo>
                <a:cubicBezTo>
                  <a:pt x="1161574" y="252889"/>
                  <a:pt x="1161574" y="252889"/>
                  <a:pt x="1161574" y="251936"/>
                </a:cubicBezTo>
                <a:cubicBezTo>
                  <a:pt x="1161574" y="251936"/>
                  <a:pt x="1161574" y="250984"/>
                  <a:pt x="1161574" y="250984"/>
                </a:cubicBezTo>
                <a:cubicBezTo>
                  <a:pt x="1162526" y="245269"/>
                  <a:pt x="1163479" y="240506"/>
                  <a:pt x="1164431" y="236696"/>
                </a:cubicBezTo>
                <a:close/>
                <a:moveTo>
                  <a:pt x="1140619" y="290036"/>
                </a:moveTo>
                <a:cubicBezTo>
                  <a:pt x="1140619" y="290989"/>
                  <a:pt x="1139666" y="290989"/>
                  <a:pt x="1139666" y="291941"/>
                </a:cubicBezTo>
                <a:cubicBezTo>
                  <a:pt x="1138714" y="289084"/>
                  <a:pt x="1138714" y="286226"/>
                  <a:pt x="1137761" y="283369"/>
                </a:cubicBezTo>
                <a:cubicBezTo>
                  <a:pt x="1138714" y="286226"/>
                  <a:pt x="1139666" y="288131"/>
                  <a:pt x="1140619" y="290036"/>
                </a:cubicBezTo>
                <a:close/>
                <a:moveTo>
                  <a:pt x="1114901" y="339566"/>
                </a:moveTo>
                <a:cubicBezTo>
                  <a:pt x="1115854" y="331946"/>
                  <a:pt x="1116806" y="323374"/>
                  <a:pt x="1117759" y="315754"/>
                </a:cubicBezTo>
                <a:cubicBezTo>
                  <a:pt x="1118711" y="318611"/>
                  <a:pt x="1118711" y="321469"/>
                  <a:pt x="1119664" y="325279"/>
                </a:cubicBezTo>
                <a:cubicBezTo>
                  <a:pt x="1120616" y="328136"/>
                  <a:pt x="1120616" y="331946"/>
                  <a:pt x="1121569" y="334804"/>
                </a:cubicBezTo>
                <a:cubicBezTo>
                  <a:pt x="1121569" y="336709"/>
                  <a:pt x="1120616" y="338614"/>
                  <a:pt x="1120616" y="341471"/>
                </a:cubicBezTo>
                <a:cubicBezTo>
                  <a:pt x="1120616" y="341471"/>
                  <a:pt x="1120616" y="341471"/>
                  <a:pt x="1120616" y="342424"/>
                </a:cubicBezTo>
                <a:cubicBezTo>
                  <a:pt x="1119664" y="344329"/>
                  <a:pt x="1118711" y="346234"/>
                  <a:pt x="1118711" y="348139"/>
                </a:cubicBezTo>
                <a:cubicBezTo>
                  <a:pt x="1117759" y="345281"/>
                  <a:pt x="1115854" y="343376"/>
                  <a:pt x="1114901" y="341471"/>
                </a:cubicBezTo>
                <a:cubicBezTo>
                  <a:pt x="1114901" y="340519"/>
                  <a:pt x="1114901" y="339566"/>
                  <a:pt x="1114901" y="339566"/>
                </a:cubicBezTo>
                <a:close/>
                <a:moveTo>
                  <a:pt x="1111091" y="219551"/>
                </a:moveTo>
                <a:cubicBezTo>
                  <a:pt x="1111091" y="220504"/>
                  <a:pt x="1112044" y="221456"/>
                  <a:pt x="1112044" y="222409"/>
                </a:cubicBezTo>
                <a:cubicBezTo>
                  <a:pt x="1112044" y="225266"/>
                  <a:pt x="1112996" y="228124"/>
                  <a:pt x="1112996" y="230029"/>
                </a:cubicBezTo>
                <a:cubicBezTo>
                  <a:pt x="1112996" y="230029"/>
                  <a:pt x="1112996" y="230029"/>
                  <a:pt x="1112996" y="230029"/>
                </a:cubicBezTo>
                <a:cubicBezTo>
                  <a:pt x="1112996" y="226219"/>
                  <a:pt x="1112044" y="223361"/>
                  <a:pt x="1111091" y="219551"/>
                </a:cubicBezTo>
                <a:cubicBezTo>
                  <a:pt x="1111091" y="220504"/>
                  <a:pt x="1111091" y="219551"/>
                  <a:pt x="1111091" y="219551"/>
                </a:cubicBezTo>
                <a:close/>
                <a:moveTo>
                  <a:pt x="1110139" y="217646"/>
                </a:moveTo>
                <a:cubicBezTo>
                  <a:pt x="1110139" y="217646"/>
                  <a:pt x="1110139" y="217646"/>
                  <a:pt x="1110139" y="217646"/>
                </a:cubicBezTo>
                <a:cubicBezTo>
                  <a:pt x="1110139" y="217646"/>
                  <a:pt x="1109186" y="216694"/>
                  <a:pt x="1109186" y="215741"/>
                </a:cubicBezTo>
                <a:cubicBezTo>
                  <a:pt x="1110139" y="216694"/>
                  <a:pt x="1110139" y="216694"/>
                  <a:pt x="1110139" y="217646"/>
                </a:cubicBezTo>
                <a:close/>
                <a:moveTo>
                  <a:pt x="1101566" y="236696"/>
                </a:moveTo>
                <a:cubicBezTo>
                  <a:pt x="1104424" y="248126"/>
                  <a:pt x="1107281" y="262414"/>
                  <a:pt x="1111091" y="278606"/>
                </a:cubicBezTo>
                <a:cubicBezTo>
                  <a:pt x="1110139" y="283369"/>
                  <a:pt x="1109186" y="289084"/>
                  <a:pt x="1109186" y="293846"/>
                </a:cubicBezTo>
                <a:cubicBezTo>
                  <a:pt x="1108234" y="298609"/>
                  <a:pt x="1107281" y="304324"/>
                  <a:pt x="1106329" y="309086"/>
                </a:cubicBezTo>
                <a:cubicBezTo>
                  <a:pt x="1106329" y="309086"/>
                  <a:pt x="1106329" y="309086"/>
                  <a:pt x="1106329" y="308134"/>
                </a:cubicBezTo>
                <a:cubicBezTo>
                  <a:pt x="1105376" y="300514"/>
                  <a:pt x="1105376" y="295751"/>
                  <a:pt x="1105376" y="295751"/>
                </a:cubicBezTo>
                <a:cubicBezTo>
                  <a:pt x="1105376" y="295751"/>
                  <a:pt x="1105376" y="297656"/>
                  <a:pt x="1105376" y="300514"/>
                </a:cubicBezTo>
                <a:cubicBezTo>
                  <a:pt x="1103471" y="290989"/>
                  <a:pt x="1101566" y="282416"/>
                  <a:pt x="1099661" y="272891"/>
                </a:cubicBezTo>
                <a:cubicBezTo>
                  <a:pt x="1097756" y="265271"/>
                  <a:pt x="1096804" y="256699"/>
                  <a:pt x="1094899" y="249079"/>
                </a:cubicBezTo>
                <a:cubicBezTo>
                  <a:pt x="1096804" y="244316"/>
                  <a:pt x="1098709" y="240506"/>
                  <a:pt x="1101566" y="236696"/>
                </a:cubicBezTo>
                <a:close/>
                <a:moveTo>
                  <a:pt x="1027271" y="325279"/>
                </a:moveTo>
                <a:cubicBezTo>
                  <a:pt x="1028224" y="319564"/>
                  <a:pt x="1029176" y="314801"/>
                  <a:pt x="1030129" y="310991"/>
                </a:cubicBezTo>
                <a:cubicBezTo>
                  <a:pt x="1031081" y="306229"/>
                  <a:pt x="1032986" y="301466"/>
                  <a:pt x="1034891" y="297656"/>
                </a:cubicBezTo>
                <a:cubicBezTo>
                  <a:pt x="1035844" y="293846"/>
                  <a:pt x="1037749" y="290989"/>
                  <a:pt x="1039654" y="288131"/>
                </a:cubicBezTo>
                <a:cubicBezTo>
                  <a:pt x="1040606" y="291941"/>
                  <a:pt x="1041559" y="295751"/>
                  <a:pt x="1042511" y="299561"/>
                </a:cubicBezTo>
                <a:cubicBezTo>
                  <a:pt x="1041559" y="301466"/>
                  <a:pt x="1040606" y="303371"/>
                  <a:pt x="1039654" y="305276"/>
                </a:cubicBezTo>
                <a:cubicBezTo>
                  <a:pt x="1034891" y="313849"/>
                  <a:pt x="1031081" y="322421"/>
                  <a:pt x="1028224" y="330994"/>
                </a:cubicBezTo>
                <a:cubicBezTo>
                  <a:pt x="1028224" y="329089"/>
                  <a:pt x="1028224" y="327184"/>
                  <a:pt x="1027271" y="325279"/>
                </a:cubicBezTo>
                <a:close/>
                <a:moveTo>
                  <a:pt x="1040606" y="374809"/>
                </a:moveTo>
                <a:cubicBezTo>
                  <a:pt x="1040606" y="373856"/>
                  <a:pt x="1039654" y="371951"/>
                  <a:pt x="1039654" y="370999"/>
                </a:cubicBezTo>
                <a:cubicBezTo>
                  <a:pt x="1041559" y="366236"/>
                  <a:pt x="1043464" y="360521"/>
                  <a:pt x="1045369" y="355759"/>
                </a:cubicBezTo>
                <a:cubicBezTo>
                  <a:pt x="1046321" y="358616"/>
                  <a:pt x="1047274" y="361474"/>
                  <a:pt x="1047274" y="364331"/>
                </a:cubicBezTo>
                <a:cubicBezTo>
                  <a:pt x="1047274" y="371951"/>
                  <a:pt x="1047274" y="378619"/>
                  <a:pt x="1048226" y="386239"/>
                </a:cubicBezTo>
                <a:cubicBezTo>
                  <a:pt x="1046321" y="385286"/>
                  <a:pt x="1045369" y="384334"/>
                  <a:pt x="1044416" y="384334"/>
                </a:cubicBezTo>
                <a:cubicBezTo>
                  <a:pt x="1042511" y="381476"/>
                  <a:pt x="1041559" y="377666"/>
                  <a:pt x="1040606" y="374809"/>
                </a:cubicBezTo>
                <a:close/>
                <a:moveTo>
                  <a:pt x="1046321" y="389096"/>
                </a:moveTo>
                <a:cubicBezTo>
                  <a:pt x="1047274" y="390049"/>
                  <a:pt x="1047274" y="390049"/>
                  <a:pt x="1048226" y="391001"/>
                </a:cubicBezTo>
                <a:cubicBezTo>
                  <a:pt x="1048226" y="391954"/>
                  <a:pt x="1048226" y="391954"/>
                  <a:pt x="1048226" y="392906"/>
                </a:cubicBezTo>
                <a:cubicBezTo>
                  <a:pt x="1047274" y="391954"/>
                  <a:pt x="1046321" y="390049"/>
                  <a:pt x="1046321" y="389096"/>
                </a:cubicBezTo>
                <a:close/>
                <a:moveTo>
                  <a:pt x="1056799" y="292894"/>
                </a:moveTo>
                <a:cubicBezTo>
                  <a:pt x="1057751" y="289084"/>
                  <a:pt x="1059656" y="286226"/>
                  <a:pt x="1061561" y="282416"/>
                </a:cubicBezTo>
                <a:cubicBezTo>
                  <a:pt x="1063466" y="278606"/>
                  <a:pt x="1064419" y="274796"/>
                  <a:pt x="1066324" y="271939"/>
                </a:cubicBezTo>
                <a:cubicBezTo>
                  <a:pt x="1066324" y="272891"/>
                  <a:pt x="1066324" y="272891"/>
                  <a:pt x="1066324" y="273844"/>
                </a:cubicBezTo>
                <a:cubicBezTo>
                  <a:pt x="1066324" y="275749"/>
                  <a:pt x="1067276" y="276701"/>
                  <a:pt x="1067276" y="278606"/>
                </a:cubicBezTo>
                <a:cubicBezTo>
                  <a:pt x="1066324" y="280511"/>
                  <a:pt x="1064419" y="282416"/>
                  <a:pt x="1063466" y="285274"/>
                </a:cubicBezTo>
                <a:cubicBezTo>
                  <a:pt x="1061561" y="288131"/>
                  <a:pt x="1059656" y="291941"/>
                  <a:pt x="1057751" y="295751"/>
                </a:cubicBezTo>
                <a:cubicBezTo>
                  <a:pt x="1057751" y="294799"/>
                  <a:pt x="1056799" y="293846"/>
                  <a:pt x="1056799" y="292894"/>
                </a:cubicBezTo>
                <a:close/>
                <a:moveTo>
                  <a:pt x="1059656" y="360521"/>
                </a:moveTo>
                <a:cubicBezTo>
                  <a:pt x="1059656" y="360521"/>
                  <a:pt x="1059656" y="359569"/>
                  <a:pt x="1059656" y="360521"/>
                </a:cubicBezTo>
                <a:cubicBezTo>
                  <a:pt x="1059656" y="359569"/>
                  <a:pt x="1059656" y="360521"/>
                  <a:pt x="1059656" y="360521"/>
                </a:cubicBezTo>
                <a:cubicBezTo>
                  <a:pt x="1059656" y="360521"/>
                  <a:pt x="1059656" y="360521"/>
                  <a:pt x="1059656" y="360521"/>
                </a:cubicBezTo>
                <a:close/>
                <a:moveTo>
                  <a:pt x="1064419" y="383381"/>
                </a:moveTo>
                <a:cubicBezTo>
                  <a:pt x="1063466" y="381476"/>
                  <a:pt x="1063466" y="380524"/>
                  <a:pt x="1062514" y="379571"/>
                </a:cubicBezTo>
                <a:cubicBezTo>
                  <a:pt x="1062514" y="377666"/>
                  <a:pt x="1062514" y="376714"/>
                  <a:pt x="1063466" y="374809"/>
                </a:cubicBezTo>
                <a:cubicBezTo>
                  <a:pt x="1063466" y="375761"/>
                  <a:pt x="1064419" y="377666"/>
                  <a:pt x="1064419" y="378619"/>
                </a:cubicBezTo>
                <a:cubicBezTo>
                  <a:pt x="1064419" y="379571"/>
                  <a:pt x="1064419" y="379571"/>
                  <a:pt x="1064419" y="380524"/>
                </a:cubicBezTo>
                <a:cubicBezTo>
                  <a:pt x="1064419" y="382429"/>
                  <a:pt x="1065371" y="384334"/>
                  <a:pt x="1065371" y="386239"/>
                </a:cubicBezTo>
                <a:cubicBezTo>
                  <a:pt x="1065371" y="385286"/>
                  <a:pt x="1065371" y="384334"/>
                  <a:pt x="1064419" y="383381"/>
                </a:cubicBezTo>
                <a:close/>
                <a:moveTo>
                  <a:pt x="1069181" y="330994"/>
                </a:moveTo>
                <a:cubicBezTo>
                  <a:pt x="1067276" y="325279"/>
                  <a:pt x="1065371" y="318611"/>
                  <a:pt x="1063466" y="312896"/>
                </a:cubicBezTo>
                <a:cubicBezTo>
                  <a:pt x="1065371" y="309086"/>
                  <a:pt x="1067276" y="304324"/>
                  <a:pt x="1069181" y="300514"/>
                </a:cubicBezTo>
                <a:cubicBezTo>
                  <a:pt x="1070134" y="308134"/>
                  <a:pt x="1069181" y="316706"/>
                  <a:pt x="1070134" y="326231"/>
                </a:cubicBezTo>
                <a:cubicBezTo>
                  <a:pt x="1069181" y="328136"/>
                  <a:pt x="1069181" y="329089"/>
                  <a:pt x="1069181" y="330994"/>
                </a:cubicBezTo>
                <a:close/>
                <a:moveTo>
                  <a:pt x="1077754" y="262414"/>
                </a:moveTo>
                <a:cubicBezTo>
                  <a:pt x="1076801" y="263366"/>
                  <a:pt x="1076801" y="264319"/>
                  <a:pt x="1075849" y="264319"/>
                </a:cubicBezTo>
                <a:cubicBezTo>
                  <a:pt x="1074896" y="261461"/>
                  <a:pt x="1074896" y="259556"/>
                  <a:pt x="1073944" y="256699"/>
                </a:cubicBezTo>
                <a:lnTo>
                  <a:pt x="1074896" y="256699"/>
                </a:lnTo>
                <a:lnTo>
                  <a:pt x="1075849" y="256699"/>
                </a:lnTo>
                <a:cubicBezTo>
                  <a:pt x="1076801" y="259556"/>
                  <a:pt x="1077754" y="260509"/>
                  <a:pt x="1077754" y="262414"/>
                </a:cubicBezTo>
                <a:close/>
                <a:moveTo>
                  <a:pt x="1045369" y="175736"/>
                </a:moveTo>
                <a:cubicBezTo>
                  <a:pt x="1048226" y="168116"/>
                  <a:pt x="1052036" y="160496"/>
                  <a:pt x="1054894" y="153829"/>
                </a:cubicBezTo>
                <a:cubicBezTo>
                  <a:pt x="1054894" y="154781"/>
                  <a:pt x="1054894" y="154781"/>
                  <a:pt x="1055846" y="155734"/>
                </a:cubicBezTo>
                <a:cubicBezTo>
                  <a:pt x="1056799" y="160496"/>
                  <a:pt x="1058704" y="166211"/>
                  <a:pt x="1059656" y="171926"/>
                </a:cubicBezTo>
                <a:cubicBezTo>
                  <a:pt x="1061561" y="178594"/>
                  <a:pt x="1063466" y="186214"/>
                  <a:pt x="1064419" y="193834"/>
                </a:cubicBezTo>
                <a:cubicBezTo>
                  <a:pt x="1066324" y="201454"/>
                  <a:pt x="1067276" y="208121"/>
                  <a:pt x="1069181" y="215741"/>
                </a:cubicBezTo>
                <a:cubicBezTo>
                  <a:pt x="1072039" y="228124"/>
                  <a:pt x="1073944" y="241459"/>
                  <a:pt x="1076801" y="253841"/>
                </a:cubicBezTo>
                <a:cubicBezTo>
                  <a:pt x="1075849" y="253841"/>
                  <a:pt x="1074896" y="252889"/>
                  <a:pt x="1074896" y="252889"/>
                </a:cubicBezTo>
                <a:cubicBezTo>
                  <a:pt x="1070134" y="230981"/>
                  <a:pt x="1067276" y="216694"/>
                  <a:pt x="1067276" y="216694"/>
                </a:cubicBezTo>
                <a:cubicBezTo>
                  <a:pt x="1067276" y="216694"/>
                  <a:pt x="1067276" y="232886"/>
                  <a:pt x="1068229" y="257651"/>
                </a:cubicBezTo>
                <a:cubicBezTo>
                  <a:pt x="1068229" y="258604"/>
                  <a:pt x="1067276" y="258604"/>
                  <a:pt x="1067276" y="259556"/>
                </a:cubicBezTo>
                <a:cubicBezTo>
                  <a:pt x="1065371" y="255746"/>
                  <a:pt x="1065371" y="252889"/>
                  <a:pt x="1065371" y="252889"/>
                </a:cubicBezTo>
                <a:cubicBezTo>
                  <a:pt x="1065371" y="252889"/>
                  <a:pt x="1065371" y="255746"/>
                  <a:pt x="1066324" y="261461"/>
                </a:cubicBezTo>
                <a:cubicBezTo>
                  <a:pt x="1062514" y="267176"/>
                  <a:pt x="1058704" y="272891"/>
                  <a:pt x="1055846" y="278606"/>
                </a:cubicBezTo>
                <a:cubicBezTo>
                  <a:pt x="1055846" y="279559"/>
                  <a:pt x="1054894" y="279559"/>
                  <a:pt x="1054894" y="280511"/>
                </a:cubicBezTo>
                <a:cubicBezTo>
                  <a:pt x="1054894" y="279559"/>
                  <a:pt x="1053941" y="278606"/>
                  <a:pt x="1053941" y="277654"/>
                </a:cubicBezTo>
                <a:cubicBezTo>
                  <a:pt x="1050131" y="266224"/>
                  <a:pt x="1046321" y="254794"/>
                  <a:pt x="1043464" y="245269"/>
                </a:cubicBezTo>
                <a:cubicBezTo>
                  <a:pt x="1040606" y="235744"/>
                  <a:pt x="1037749" y="227171"/>
                  <a:pt x="1035844" y="220504"/>
                </a:cubicBezTo>
                <a:cubicBezTo>
                  <a:pt x="1033939" y="215741"/>
                  <a:pt x="1032986" y="211931"/>
                  <a:pt x="1032034" y="209074"/>
                </a:cubicBezTo>
                <a:cubicBezTo>
                  <a:pt x="1034891" y="196691"/>
                  <a:pt x="1040606" y="186214"/>
                  <a:pt x="1045369" y="175736"/>
                </a:cubicBezTo>
                <a:close/>
                <a:moveTo>
                  <a:pt x="1019651" y="267176"/>
                </a:moveTo>
                <a:cubicBezTo>
                  <a:pt x="1020604" y="251936"/>
                  <a:pt x="1022509" y="236696"/>
                  <a:pt x="1023461" y="221456"/>
                </a:cubicBezTo>
                <a:cubicBezTo>
                  <a:pt x="1023461" y="220504"/>
                  <a:pt x="1024414" y="219551"/>
                  <a:pt x="1024414" y="218599"/>
                </a:cubicBezTo>
                <a:cubicBezTo>
                  <a:pt x="1026319" y="229076"/>
                  <a:pt x="1028224" y="241459"/>
                  <a:pt x="1032034" y="253841"/>
                </a:cubicBezTo>
                <a:cubicBezTo>
                  <a:pt x="1033939" y="263366"/>
                  <a:pt x="1036796" y="272891"/>
                  <a:pt x="1038701" y="283369"/>
                </a:cubicBezTo>
                <a:cubicBezTo>
                  <a:pt x="1038701" y="283369"/>
                  <a:pt x="1038701" y="284321"/>
                  <a:pt x="1037749" y="284321"/>
                </a:cubicBezTo>
                <a:cubicBezTo>
                  <a:pt x="1035844" y="287179"/>
                  <a:pt x="1032986" y="290036"/>
                  <a:pt x="1031081" y="294799"/>
                </a:cubicBezTo>
                <a:cubicBezTo>
                  <a:pt x="1029176" y="298609"/>
                  <a:pt x="1027271" y="302419"/>
                  <a:pt x="1025366" y="306229"/>
                </a:cubicBezTo>
                <a:cubicBezTo>
                  <a:pt x="1024414" y="297656"/>
                  <a:pt x="1024414" y="290036"/>
                  <a:pt x="1023461" y="284321"/>
                </a:cubicBezTo>
                <a:cubicBezTo>
                  <a:pt x="1022509" y="274796"/>
                  <a:pt x="1022509" y="269081"/>
                  <a:pt x="1022509" y="269081"/>
                </a:cubicBezTo>
                <a:cubicBezTo>
                  <a:pt x="1022509" y="269081"/>
                  <a:pt x="1021556" y="274796"/>
                  <a:pt x="1019651" y="284321"/>
                </a:cubicBezTo>
                <a:cubicBezTo>
                  <a:pt x="1018699" y="291941"/>
                  <a:pt x="1016794" y="302419"/>
                  <a:pt x="1015841" y="314801"/>
                </a:cubicBezTo>
                <a:cubicBezTo>
                  <a:pt x="1015841" y="314801"/>
                  <a:pt x="1015841" y="315754"/>
                  <a:pt x="1015841" y="315754"/>
                </a:cubicBezTo>
                <a:cubicBezTo>
                  <a:pt x="1015841" y="315754"/>
                  <a:pt x="1015841" y="315754"/>
                  <a:pt x="1015841" y="315754"/>
                </a:cubicBezTo>
                <a:cubicBezTo>
                  <a:pt x="1020604" y="276701"/>
                  <a:pt x="1022509" y="251936"/>
                  <a:pt x="1022509" y="251936"/>
                </a:cubicBezTo>
                <a:cubicBezTo>
                  <a:pt x="1022509" y="251936"/>
                  <a:pt x="1021556" y="257651"/>
                  <a:pt x="1019651" y="267176"/>
                </a:cubicBezTo>
                <a:close/>
                <a:moveTo>
                  <a:pt x="1011079" y="364331"/>
                </a:moveTo>
                <a:cubicBezTo>
                  <a:pt x="1011079" y="361474"/>
                  <a:pt x="1012031" y="358616"/>
                  <a:pt x="1012031" y="355759"/>
                </a:cubicBezTo>
                <a:cubicBezTo>
                  <a:pt x="1012984" y="350996"/>
                  <a:pt x="1012984" y="347186"/>
                  <a:pt x="1013936" y="342424"/>
                </a:cubicBezTo>
                <a:cubicBezTo>
                  <a:pt x="1013936" y="342424"/>
                  <a:pt x="1013936" y="342424"/>
                  <a:pt x="1013936" y="342424"/>
                </a:cubicBezTo>
                <a:cubicBezTo>
                  <a:pt x="1012984" y="349091"/>
                  <a:pt x="1012984" y="356711"/>
                  <a:pt x="1012031" y="364331"/>
                </a:cubicBezTo>
                <a:cubicBezTo>
                  <a:pt x="1012031" y="365284"/>
                  <a:pt x="1011079" y="365284"/>
                  <a:pt x="1011079" y="366236"/>
                </a:cubicBezTo>
                <a:cubicBezTo>
                  <a:pt x="1011079" y="366236"/>
                  <a:pt x="1011079" y="366236"/>
                  <a:pt x="1011079" y="366236"/>
                </a:cubicBezTo>
                <a:cubicBezTo>
                  <a:pt x="1011079" y="366236"/>
                  <a:pt x="1011079" y="365284"/>
                  <a:pt x="1011079" y="364331"/>
                </a:cubicBezTo>
                <a:close/>
                <a:moveTo>
                  <a:pt x="1004411" y="257651"/>
                </a:moveTo>
                <a:cubicBezTo>
                  <a:pt x="1003459" y="265271"/>
                  <a:pt x="1002506" y="273844"/>
                  <a:pt x="1001554" y="281464"/>
                </a:cubicBezTo>
                <a:cubicBezTo>
                  <a:pt x="999649" y="277654"/>
                  <a:pt x="997744" y="273844"/>
                  <a:pt x="996791" y="271939"/>
                </a:cubicBezTo>
                <a:cubicBezTo>
                  <a:pt x="999649" y="268129"/>
                  <a:pt x="1001554" y="262414"/>
                  <a:pt x="1004411" y="257651"/>
                </a:cubicBezTo>
                <a:close/>
                <a:moveTo>
                  <a:pt x="991076" y="283369"/>
                </a:moveTo>
                <a:cubicBezTo>
                  <a:pt x="992981" y="280511"/>
                  <a:pt x="994886" y="276701"/>
                  <a:pt x="995839" y="273844"/>
                </a:cubicBezTo>
                <a:cubicBezTo>
                  <a:pt x="996791" y="277654"/>
                  <a:pt x="997744" y="283369"/>
                  <a:pt x="999649" y="291941"/>
                </a:cubicBezTo>
                <a:cubicBezTo>
                  <a:pt x="998696" y="303371"/>
                  <a:pt x="996791" y="314801"/>
                  <a:pt x="995839" y="326231"/>
                </a:cubicBezTo>
                <a:cubicBezTo>
                  <a:pt x="994886" y="328136"/>
                  <a:pt x="994886" y="329089"/>
                  <a:pt x="993934" y="330994"/>
                </a:cubicBezTo>
                <a:cubicBezTo>
                  <a:pt x="992981" y="324326"/>
                  <a:pt x="992981" y="320516"/>
                  <a:pt x="992981" y="320516"/>
                </a:cubicBezTo>
                <a:cubicBezTo>
                  <a:pt x="992981" y="320516"/>
                  <a:pt x="992029" y="327184"/>
                  <a:pt x="991076" y="338614"/>
                </a:cubicBezTo>
                <a:cubicBezTo>
                  <a:pt x="991076" y="339566"/>
                  <a:pt x="990124" y="340519"/>
                  <a:pt x="990124" y="341471"/>
                </a:cubicBezTo>
                <a:cubicBezTo>
                  <a:pt x="987266" y="349091"/>
                  <a:pt x="984409" y="356711"/>
                  <a:pt x="981551" y="365284"/>
                </a:cubicBezTo>
                <a:cubicBezTo>
                  <a:pt x="981551" y="364331"/>
                  <a:pt x="981551" y="363379"/>
                  <a:pt x="980599" y="363379"/>
                </a:cubicBezTo>
                <a:cubicBezTo>
                  <a:pt x="979646" y="351949"/>
                  <a:pt x="978694" y="341471"/>
                  <a:pt x="977741" y="331946"/>
                </a:cubicBezTo>
                <a:cubicBezTo>
                  <a:pt x="976789" y="325279"/>
                  <a:pt x="976789" y="318611"/>
                  <a:pt x="975836" y="311944"/>
                </a:cubicBezTo>
                <a:cubicBezTo>
                  <a:pt x="980599" y="301466"/>
                  <a:pt x="986314" y="291941"/>
                  <a:pt x="991076" y="283369"/>
                </a:cubicBezTo>
                <a:close/>
                <a:moveTo>
                  <a:pt x="960596" y="298609"/>
                </a:moveTo>
                <a:cubicBezTo>
                  <a:pt x="963454" y="291941"/>
                  <a:pt x="965359" y="286226"/>
                  <a:pt x="968216" y="280511"/>
                </a:cubicBezTo>
                <a:cubicBezTo>
                  <a:pt x="968216" y="284321"/>
                  <a:pt x="967264" y="289084"/>
                  <a:pt x="967264" y="294799"/>
                </a:cubicBezTo>
                <a:cubicBezTo>
                  <a:pt x="965359" y="297656"/>
                  <a:pt x="963454" y="301466"/>
                  <a:pt x="961549" y="304324"/>
                </a:cubicBezTo>
                <a:cubicBezTo>
                  <a:pt x="961549" y="304324"/>
                  <a:pt x="961549" y="304324"/>
                  <a:pt x="961549" y="303371"/>
                </a:cubicBezTo>
                <a:cubicBezTo>
                  <a:pt x="961549" y="302419"/>
                  <a:pt x="960596" y="302419"/>
                  <a:pt x="960596" y="301466"/>
                </a:cubicBezTo>
                <a:cubicBezTo>
                  <a:pt x="960596" y="299561"/>
                  <a:pt x="960596" y="299561"/>
                  <a:pt x="960596" y="298609"/>
                </a:cubicBezTo>
                <a:close/>
                <a:moveTo>
                  <a:pt x="939641" y="258604"/>
                </a:moveTo>
                <a:cubicBezTo>
                  <a:pt x="939641" y="258604"/>
                  <a:pt x="939641" y="258604"/>
                  <a:pt x="939641" y="258604"/>
                </a:cubicBezTo>
                <a:cubicBezTo>
                  <a:pt x="941546" y="253841"/>
                  <a:pt x="942499" y="250031"/>
                  <a:pt x="943451" y="246221"/>
                </a:cubicBezTo>
                <a:cubicBezTo>
                  <a:pt x="943451" y="248126"/>
                  <a:pt x="943451" y="250031"/>
                  <a:pt x="943451" y="251936"/>
                </a:cubicBezTo>
                <a:cubicBezTo>
                  <a:pt x="942499" y="253841"/>
                  <a:pt x="941546" y="256699"/>
                  <a:pt x="939641" y="258604"/>
                </a:cubicBezTo>
                <a:lnTo>
                  <a:pt x="939641" y="258604"/>
                </a:lnTo>
                <a:close/>
                <a:moveTo>
                  <a:pt x="944404" y="280511"/>
                </a:moveTo>
                <a:lnTo>
                  <a:pt x="943451" y="273844"/>
                </a:lnTo>
                <a:cubicBezTo>
                  <a:pt x="943451" y="272891"/>
                  <a:pt x="944404" y="271939"/>
                  <a:pt x="944404" y="270986"/>
                </a:cubicBezTo>
                <a:cubicBezTo>
                  <a:pt x="944404" y="270986"/>
                  <a:pt x="944404" y="271939"/>
                  <a:pt x="944404" y="271939"/>
                </a:cubicBezTo>
                <a:cubicBezTo>
                  <a:pt x="944404" y="272891"/>
                  <a:pt x="944404" y="274796"/>
                  <a:pt x="944404" y="275749"/>
                </a:cubicBezTo>
                <a:cubicBezTo>
                  <a:pt x="945356" y="277654"/>
                  <a:pt x="945356" y="279559"/>
                  <a:pt x="944404" y="280511"/>
                </a:cubicBezTo>
                <a:close/>
                <a:moveTo>
                  <a:pt x="944404" y="270986"/>
                </a:moveTo>
                <a:cubicBezTo>
                  <a:pt x="944404" y="270986"/>
                  <a:pt x="944404" y="270986"/>
                  <a:pt x="944404" y="270986"/>
                </a:cubicBezTo>
                <a:cubicBezTo>
                  <a:pt x="945356" y="270986"/>
                  <a:pt x="945356" y="270986"/>
                  <a:pt x="944404" y="270986"/>
                </a:cubicBezTo>
                <a:cubicBezTo>
                  <a:pt x="945356" y="270986"/>
                  <a:pt x="944404" y="270986"/>
                  <a:pt x="944404" y="270986"/>
                </a:cubicBezTo>
                <a:close/>
                <a:moveTo>
                  <a:pt x="933926" y="227171"/>
                </a:moveTo>
                <a:cubicBezTo>
                  <a:pt x="946309" y="185261"/>
                  <a:pt x="954881" y="153829"/>
                  <a:pt x="958691" y="138589"/>
                </a:cubicBezTo>
                <a:cubicBezTo>
                  <a:pt x="958691" y="141446"/>
                  <a:pt x="958691" y="143351"/>
                  <a:pt x="958691" y="146209"/>
                </a:cubicBezTo>
                <a:cubicBezTo>
                  <a:pt x="957739" y="159544"/>
                  <a:pt x="956786" y="179546"/>
                  <a:pt x="953929" y="203359"/>
                </a:cubicBezTo>
                <a:cubicBezTo>
                  <a:pt x="952976" y="215741"/>
                  <a:pt x="951071" y="228124"/>
                  <a:pt x="950119" y="242411"/>
                </a:cubicBezTo>
                <a:cubicBezTo>
                  <a:pt x="949166" y="243364"/>
                  <a:pt x="948214" y="245269"/>
                  <a:pt x="948214" y="246221"/>
                </a:cubicBezTo>
                <a:cubicBezTo>
                  <a:pt x="947261" y="244316"/>
                  <a:pt x="947261" y="241459"/>
                  <a:pt x="947261" y="240506"/>
                </a:cubicBezTo>
                <a:cubicBezTo>
                  <a:pt x="948214" y="235744"/>
                  <a:pt x="949166" y="233839"/>
                  <a:pt x="949166" y="233839"/>
                </a:cubicBezTo>
                <a:cubicBezTo>
                  <a:pt x="949166" y="233839"/>
                  <a:pt x="948214" y="235744"/>
                  <a:pt x="946309" y="238601"/>
                </a:cubicBezTo>
                <a:cubicBezTo>
                  <a:pt x="945356" y="232886"/>
                  <a:pt x="944404" y="230029"/>
                  <a:pt x="944404" y="230029"/>
                </a:cubicBezTo>
                <a:cubicBezTo>
                  <a:pt x="944404" y="230029"/>
                  <a:pt x="944404" y="233839"/>
                  <a:pt x="944404" y="241459"/>
                </a:cubicBezTo>
                <a:cubicBezTo>
                  <a:pt x="943451" y="244316"/>
                  <a:pt x="941546" y="248126"/>
                  <a:pt x="939641" y="251936"/>
                </a:cubicBezTo>
                <a:lnTo>
                  <a:pt x="938689" y="248126"/>
                </a:lnTo>
                <a:lnTo>
                  <a:pt x="936784" y="241459"/>
                </a:lnTo>
                <a:cubicBezTo>
                  <a:pt x="941546" y="226219"/>
                  <a:pt x="943451" y="217646"/>
                  <a:pt x="943451" y="217646"/>
                </a:cubicBezTo>
                <a:cubicBezTo>
                  <a:pt x="943451" y="217646"/>
                  <a:pt x="940594" y="224314"/>
                  <a:pt x="934879" y="235744"/>
                </a:cubicBezTo>
                <a:lnTo>
                  <a:pt x="932974" y="230029"/>
                </a:lnTo>
                <a:cubicBezTo>
                  <a:pt x="932974" y="230029"/>
                  <a:pt x="932974" y="228124"/>
                  <a:pt x="933926" y="227171"/>
                </a:cubicBezTo>
                <a:close/>
                <a:moveTo>
                  <a:pt x="921544" y="452914"/>
                </a:moveTo>
                <a:cubicBezTo>
                  <a:pt x="921544" y="452914"/>
                  <a:pt x="920591" y="451961"/>
                  <a:pt x="920591" y="451961"/>
                </a:cubicBezTo>
                <a:cubicBezTo>
                  <a:pt x="920591" y="447199"/>
                  <a:pt x="920591" y="443389"/>
                  <a:pt x="919639" y="438626"/>
                </a:cubicBezTo>
                <a:cubicBezTo>
                  <a:pt x="920591" y="443389"/>
                  <a:pt x="921544" y="448151"/>
                  <a:pt x="921544" y="452914"/>
                </a:cubicBezTo>
                <a:close/>
                <a:moveTo>
                  <a:pt x="912019" y="210979"/>
                </a:moveTo>
                <a:lnTo>
                  <a:pt x="915829" y="227171"/>
                </a:lnTo>
                <a:cubicBezTo>
                  <a:pt x="915829" y="228124"/>
                  <a:pt x="915829" y="229076"/>
                  <a:pt x="914876" y="230029"/>
                </a:cubicBezTo>
                <a:cubicBezTo>
                  <a:pt x="913924" y="231934"/>
                  <a:pt x="913924" y="234791"/>
                  <a:pt x="912971" y="236696"/>
                </a:cubicBezTo>
                <a:cubicBezTo>
                  <a:pt x="912971" y="235744"/>
                  <a:pt x="912019" y="233839"/>
                  <a:pt x="912019" y="232886"/>
                </a:cubicBezTo>
                <a:cubicBezTo>
                  <a:pt x="912019" y="231934"/>
                  <a:pt x="912019" y="230029"/>
                  <a:pt x="912019" y="228124"/>
                </a:cubicBezTo>
                <a:cubicBezTo>
                  <a:pt x="912019" y="222409"/>
                  <a:pt x="911066" y="216694"/>
                  <a:pt x="911066" y="210979"/>
                </a:cubicBezTo>
                <a:cubicBezTo>
                  <a:pt x="911066" y="209074"/>
                  <a:pt x="911066" y="206216"/>
                  <a:pt x="911066" y="204311"/>
                </a:cubicBezTo>
                <a:lnTo>
                  <a:pt x="912019" y="210979"/>
                </a:lnTo>
                <a:close/>
                <a:moveTo>
                  <a:pt x="833914" y="333851"/>
                </a:moveTo>
                <a:cubicBezTo>
                  <a:pt x="833914" y="332899"/>
                  <a:pt x="833914" y="332899"/>
                  <a:pt x="834866" y="331946"/>
                </a:cubicBezTo>
                <a:cubicBezTo>
                  <a:pt x="834866" y="333851"/>
                  <a:pt x="834866" y="335756"/>
                  <a:pt x="834866" y="337661"/>
                </a:cubicBezTo>
                <a:cubicBezTo>
                  <a:pt x="834866" y="336709"/>
                  <a:pt x="833914" y="334804"/>
                  <a:pt x="833914" y="333851"/>
                </a:cubicBezTo>
                <a:close/>
                <a:moveTo>
                  <a:pt x="847249" y="304324"/>
                </a:moveTo>
                <a:cubicBezTo>
                  <a:pt x="847249" y="303371"/>
                  <a:pt x="847249" y="302419"/>
                  <a:pt x="846296" y="301466"/>
                </a:cubicBezTo>
                <a:cubicBezTo>
                  <a:pt x="846296" y="300514"/>
                  <a:pt x="846296" y="300514"/>
                  <a:pt x="846296" y="299561"/>
                </a:cubicBezTo>
                <a:cubicBezTo>
                  <a:pt x="848201" y="294799"/>
                  <a:pt x="849154" y="290989"/>
                  <a:pt x="851059" y="286226"/>
                </a:cubicBezTo>
                <a:cubicBezTo>
                  <a:pt x="850106" y="292894"/>
                  <a:pt x="848201" y="298609"/>
                  <a:pt x="847249" y="304324"/>
                </a:cubicBezTo>
                <a:close/>
                <a:moveTo>
                  <a:pt x="880586" y="300514"/>
                </a:moveTo>
                <a:cubicBezTo>
                  <a:pt x="878681" y="306229"/>
                  <a:pt x="877729" y="312896"/>
                  <a:pt x="876776" y="319564"/>
                </a:cubicBezTo>
                <a:cubicBezTo>
                  <a:pt x="874871" y="326231"/>
                  <a:pt x="873919" y="334804"/>
                  <a:pt x="872966" y="343376"/>
                </a:cubicBezTo>
                <a:cubicBezTo>
                  <a:pt x="872014" y="346234"/>
                  <a:pt x="870109" y="348139"/>
                  <a:pt x="869156" y="350996"/>
                </a:cubicBezTo>
                <a:cubicBezTo>
                  <a:pt x="869156" y="350996"/>
                  <a:pt x="868204" y="350044"/>
                  <a:pt x="868204" y="349091"/>
                </a:cubicBezTo>
                <a:cubicBezTo>
                  <a:pt x="868204" y="349091"/>
                  <a:pt x="868204" y="348139"/>
                  <a:pt x="867251" y="348139"/>
                </a:cubicBezTo>
                <a:cubicBezTo>
                  <a:pt x="867251" y="344329"/>
                  <a:pt x="867251" y="339566"/>
                  <a:pt x="867251" y="335756"/>
                </a:cubicBezTo>
                <a:cubicBezTo>
                  <a:pt x="867251" y="323374"/>
                  <a:pt x="867251" y="311944"/>
                  <a:pt x="866299" y="301466"/>
                </a:cubicBezTo>
                <a:cubicBezTo>
                  <a:pt x="866299" y="290989"/>
                  <a:pt x="864394" y="281464"/>
                  <a:pt x="863441" y="272891"/>
                </a:cubicBezTo>
                <a:cubicBezTo>
                  <a:pt x="862489" y="267176"/>
                  <a:pt x="862489" y="262414"/>
                  <a:pt x="861536" y="257651"/>
                </a:cubicBezTo>
                <a:cubicBezTo>
                  <a:pt x="861536" y="256699"/>
                  <a:pt x="861536" y="256699"/>
                  <a:pt x="862489" y="255746"/>
                </a:cubicBezTo>
                <a:cubicBezTo>
                  <a:pt x="862489" y="255746"/>
                  <a:pt x="862489" y="255746"/>
                  <a:pt x="862489" y="255746"/>
                </a:cubicBezTo>
                <a:cubicBezTo>
                  <a:pt x="867251" y="265271"/>
                  <a:pt x="871061" y="274796"/>
                  <a:pt x="876776" y="286226"/>
                </a:cubicBezTo>
                <a:cubicBezTo>
                  <a:pt x="878681" y="290036"/>
                  <a:pt x="880586" y="293846"/>
                  <a:pt x="881539" y="296704"/>
                </a:cubicBezTo>
                <a:cubicBezTo>
                  <a:pt x="881539" y="298609"/>
                  <a:pt x="881539" y="299561"/>
                  <a:pt x="880586" y="300514"/>
                </a:cubicBezTo>
                <a:close/>
                <a:moveTo>
                  <a:pt x="885349" y="318611"/>
                </a:moveTo>
                <a:cubicBezTo>
                  <a:pt x="885349" y="318611"/>
                  <a:pt x="885349" y="319564"/>
                  <a:pt x="884396" y="319564"/>
                </a:cubicBezTo>
                <a:cubicBezTo>
                  <a:pt x="884396" y="319564"/>
                  <a:pt x="884396" y="320516"/>
                  <a:pt x="883444" y="320516"/>
                </a:cubicBezTo>
                <a:cubicBezTo>
                  <a:pt x="883444" y="313849"/>
                  <a:pt x="883444" y="308134"/>
                  <a:pt x="884396" y="303371"/>
                </a:cubicBezTo>
                <a:cubicBezTo>
                  <a:pt x="885349" y="305276"/>
                  <a:pt x="886301" y="308134"/>
                  <a:pt x="887254" y="310039"/>
                </a:cubicBezTo>
                <a:cubicBezTo>
                  <a:pt x="887254" y="312896"/>
                  <a:pt x="886301" y="315754"/>
                  <a:pt x="885349" y="318611"/>
                </a:cubicBezTo>
                <a:close/>
                <a:moveTo>
                  <a:pt x="900589" y="246221"/>
                </a:moveTo>
                <a:cubicBezTo>
                  <a:pt x="900589" y="247174"/>
                  <a:pt x="899636" y="247174"/>
                  <a:pt x="900589" y="246221"/>
                </a:cubicBezTo>
                <a:cubicBezTo>
                  <a:pt x="899636" y="239554"/>
                  <a:pt x="898684" y="234791"/>
                  <a:pt x="898684" y="234791"/>
                </a:cubicBezTo>
                <a:cubicBezTo>
                  <a:pt x="898684" y="234791"/>
                  <a:pt x="898684" y="241459"/>
                  <a:pt x="897731" y="252889"/>
                </a:cubicBezTo>
                <a:cubicBezTo>
                  <a:pt x="897731" y="252889"/>
                  <a:pt x="897731" y="252889"/>
                  <a:pt x="897731" y="253841"/>
                </a:cubicBezTo>
                <a:cubicBezTo>
                  <a:pt x="895826" y="251936"/>
                  <a:pt x="894874" y="250031"/>
                  <a:pt x="894874" y="250031"/>
                </a:cubicBezTo>
                <a:cubicBezTo>
                  <a:pt x="894874" y="250031"/>
                  <a:pt x="895826" y="251936"/>
                  <a:pt x="897731" y="254794"/>
                </a:cubicBezTo>
                <a:cubicBezTo>
                  <a:pt x="897731" y="255746"/>
                  <a:pt x="897731" y="256699"/>
                  <a:pt x="897731" y="257651"/>
                </a:cubicBezTo>
                <a:cubicBezTo>
                  <a:pt x="897731" y="259556"/>
                  <a:pt x="897731" y="262414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4319"/>
                  <a:pt x="896779" y="264319"/>
                </a:cubicBezTo>
                <a:cubicBezTo>
                  <a:pt x="896779" y="264319"/>
                  <a:pt x="896779" y="265271"/>
                  <a:pt x="896779" y="265271"/>
                </a:cubicBezTo>
                <a:cubicBezTo>
                  <a:pt x="896779" y="267176"/>
                  <a:pt x="896779" y="269081"/>
                  <a:pt x="896779" y="270986"/>
                </a:cubicBezTo>
                <a:cubicBezTo>
                  <a:pt x="896779" y="271939"/>
                  <a:pt x="896779" y="271939"/>
                  <a:pt x="896779" y="272891"/>
                </a:cubicBezTo>
                <a:cubicBezTo>
                  <a:pt x="896779" y="276701"/>
                  <a:pt x="895826" y="280511"/>
                  <a:pt x="895826" y="285274"/>
                </a:cubicBezTo>
                <a:cubicBezTo>
                  <a:pt x="895826" y="286226"/>
                  <a:pt x="895826" y="286226"/>
                  <a:pt x="895826" y="287179"/>
                </a:cubicBezTo>
                <a:cubicBezTo>
                  <a:pt x="893921" y="284321"/>
                  <a:pt x="892969" y="281464"/>
                  <a:pt x="891064" y="279559"/>
                </a:cubicBezTo>
                <a:cubicBezTo>
                  <a:pt x="885349" y="269081"/>
                  <a:pt x="879634" y="259556"/>
                  <a:pt x="873919" y="250984"/>
                </a:cubicBezTo>
                <a:cubicBezTo>
                  <a:pt x="872014" y="248126"/>
                  <a:pt x="871061" y="245269"/>
                  <a:pt x="869156" y="243364"/>
                </a:cubicBezTo>
                <a:cubicBezTo>
                  <a:pt x="869156" y="243364"/>
                  <a:pt x="869156" y="243364"/>
                  <a:pt x="869156" y="242411"/>
                </a:cubicBezTo>
                <a:cubicBezTo>
                  <a:pt x="872966" y="232886"/>
                  <a:pt x="875824" y="223361"/>
                  <a:pt x="878681" y="215741"/>
                </a:cubicBezTo>
                <a:cubicBezTo>
                  <a:pt x="881539" y="210979"/>
                  <a:pt x="884396" y="205264"/>
                  <a:pt x="887254" y="200501"/>
                </a:cubicBezTo>
                <a:lnTo>
                  <a:pt x="895826" y="223361"/>
                </a:lnTo>
                <a:lnTo>
                  <a:pt x="901541" y="240506"/>
                </a:lnTo>
                <a:cubicBezTo>
                  <a:pt x="900589" y="242411"/>
                  <a:pt x="900589" y="244316"/>
                  <a:pt x="900589" y="246221"/>
                </a:cubicBezTo>
                <a:close/>
                <a:moveTo>
                  <a:pt x="891064" y="190976"/>
                </a:moveTo>
                <a:cubicBezTo>
                  <a:pt x="892016" y="190024"/>
                  <a:pt x="892969" y="188119"/>
                  <a:pt x="892969" y="187166"/>
                </a:cubicBezTo>
                <a:cubicBezTo>
                  <a:pt x="892969" y="189071"/>
                  <a:pt x="894874" y="194786"/>
                  <a:pt x="896779" y="202406"/>
                </a:cubicBezTo>
                <a:cubicBezTo>
                  <a:pt x="895826" y="199549"/>
                  <a:pt x="893921" y="195739"/>
                  <a:pt x="891064" y="190976"/>
                </a:cubicBezTo>
                <a:close/>
                <a:moveTo>
                  <a:pt x="904399" y="181451"/>
                </a:moveTo>
                <a:cubicBezTo>
                  <a:pt x="904399" y="182404"/>
                  <a:pt x="904399" y="182404"/>
                  <a:pt x="904399" y="183356"/>
                </a:cubicBezTo>
                <a:cubicBezTo>
                  <a:pt x="904399" y="190976"/>
                  <a:pt x="903446" y="200501"/>
                  <a:pt x="903446" y="210979"/>
                </a:cubicBezTo>
                <a:cubicBezTo>
                  <a:pt x="903446" y="210979"/>
                  <a:pt x="903446" y="210026"/>
                  <a:pt x="903446" y="210026"/>
                </a:cubicBezTo>
                <a:cubicBezTo>
                  <a:pt x="898684" y="197644"/>
                  <a:pt x="894874" y="190024"/>
                  <a:pt x="894874" y="188119"/>
                </a:cubicBezTo>
                <a:cubicBezTo>
                  <a:pt x="897731" y="183356"/>
                  <a:pt x="900589" y="178594"/>
                  <a:pt x="903446" y="173831"/>
                </a:cubicBezTo>
                <a:lnTo>
                  <a:pt x="904399" y="181451"/>
                </a:lnTo>
                <a:close/>
                <a:moveTo>
                  <a:pt x="888206" y="137636"/>
                </a:moveTo>
                <a:cubicBezTo>
                  <a:pt x="889159" y="135731"/>
                  <a:pt x="890111" y="134779"/>
                  <a:pt x="890111" y="132874"/>
                </a:cubicBezTo>
                <a:lnTo>
                  <a:pt x="898684" y="161449"/>
                </a:lnTo>
                <a:cubicBezTo>
                  <a:pt x="896779" y="163354"/>
                  <a:pt x="894874" y="166211"/>
                  <a:pt x="893921" y="168116"/>
                </a:cubicBezTo>
                <a:cubicBezTo>
                  <a:pt x="891064" y="171926"/>
                  <a:pt x="888206" y="175736"/>
                  <a:pt x="885349" y="180499"/>
                </a:cubicBezTo>
                <a:cubicBezTo>
                  <a:pt x="881539" y="174784"/>
                  <a:pt x="878681" y="169069"/>
                  <a:pt x="874871" y="163354"/>
                </a:cubicBezTo>
                <a:cubicBezTo>
                  <a:pt x="879634" y="154781"/>
                  <a:pt x="883444" y="146209"/>
                  <a:pt x="888206" y="137636"/>
                </a:cubicBezTo>
                <a:close/>
                <a:moveTo>
                  <a:pt x="872966" y="169069"/>
                </a:moveTo>
                <a:lnTo>
                  <a:pt x="881539" y="188119"/>
                </a:lnTo>
                <a:cubicBezTo>
                  <a:pt x="880586" y="189071"/>
                  <a:pt x="879634" y="190976"/>
                  <a:pt x="878681" y="191929"/>
                </a:cubicBezTo>
                <a:cubicBezTo>
                  <a:pt x="871061" y="202406"/>
                  <a:pt x="864394" y="213836"/>
                  <a:pt x="856774" y="226219"/>
                </a:cubicBezTo>
                <a:cubicBezTo>
                  <a:pt x="854869" y="223361"/>
                  <a:pt x="852964" y="220504"/>
                  <a:pt x="851059" y="217646"/>
                </a:cubicBezTo>
                <a:cubicBezTo>
                  <a:pt x="858679" y="199549"/>
                  <a:pt x="865346" y="183356"/>
                  <a:pt x="872966" y="169069"/>
                </a:cubicBezTo>
                <a:close/>
                <a:moveTo>
                  <a:pt x="847249" y="225266"/>
                </a:moveTo>
                <a:cubicBezTo>
                  <a:pt x="847249" y="224314"/>
                  <a:pt x="848201" y="223361"/>
                  <a:pt x="848201" y="223361"/>
                </a:cubicBezTo>
                <a:cubicBezTo>
                  <a:pt x="849154" y="226219"/>
                  <a:pt x="851059" y="229076"/>
                  <a:pt x="852011" y="232886"/>
                </a:cubicBezTo>
                <a:cubicBezTo>
                  <a:pt x="850106" y="236696"/>
                  <a:pt x="848201" y="239554"/>
                  <a:pt x="845344" y="243364"/>
                </a:cubicBezTo>
                <a:cubicBezTo>
                  <a:pt x="842486" y="248126"/>
                  <a:pt x="839629" y="252889"/>
                  <a:pt x="837724" y="256699"/>
                </a:cubicBezTo>
                <a:cubicBezTo>
                  <a:pt x="837724" y="254794"/>
                  <a:pt x="836771" y="252889"/>
                  <a:pt x="836771" y="250984"/>
                </a:cubicBezTo>
                <a:cubicBezTo>
                  <a:pt x="839629" y="242411"/>
                  <a:pt x="843439" y="233839"/>
                  <a:pt x="847249" y="225266"/>
                </a:cubicBezTo>
                <a:close/>
                <a:moveTo>
                  <a:pt x="835819" y="195739"/>
                </a:moveTo>
                <a:cubicBezTo>
                  <a:pt x="835819" y="194786"/>
                  <a:pt x="835819" y="194786"/>
                  <a:pt x="835819" y="195739"/>
                </a:cubicBezTo>
                <a:cubicBezTo>
                  <a:pt x="836771" y="196691"/>
                  <a:pt x="838676" y="200501"/>
                  <a:pt x="840581" y="206216"/>
                </a:cubicBezTo>
                <a:cubicBezTo>
                  <a:pt x="838676" y="210979"/>
                  <a:pt x="835819" y="214789"/>
                  <a:pt x="833914" y="219551"/>
                </a:cubicBezTo>
                <a:cubicBezTo>
                  <a:pt x="833914" y="220504"/>
                  <a:pt x="832961" y="220504"/>
                  <a:pt x="832961" y="221456"/>
                </a:cubicBezTo>
                <a:cubicBezTo>
                  <a:pt x="833914" y="211931"/>
                  <a:pt x="834866" y="203359"/>
                  <a:pt x="835819" y="195739"/>
                </a:cubicBezTo>
                <a:close/>
                <a:moveTo>
                  <a:pt x="826294" y="274796"/>
                </a:moveTo>
                <a:cubicBezTo>
                  <a:pt x="827246" y="273844"/>
                  <a:pt x="827246" y="271939"/>
                  <a:pt x="828199" y="270986"/>
                </a:cubicBezTo>
                <a:cubicBezTo>
                  <a:pt x="828199" y="271939"/>
                  <a:pt x="828199" y="272891"/>
                  <a:pt x="828199" y="272891"/>
                </a:cubicBezTo>
                <a:cubicBezTo>
                  <a:pt x="827246" y="273844"/>
                  <a:pt x="826294" y="275749"/>
                  <a:pt x="826294" y="276701"/>
                </a:cubicBezTo>
                <a:cubicBezTo>
                  <a:pt x="826294" y="275749"/>
                  <a:pt x="826294" y="274796"/>
                  <a:pt x="826294" y="274796"/>
                </a:cubicBezTo>
                <a:close/>
                <a:moveTo>
                  <a:pt x="812006" y="448151"/>
                </a:move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ubicBezTo>
                  <a:pt x="812006" y="448151"/>
                  <a:pt x="812006" y="448151"/>
                  <a:pt x="812006" y="448151"/>
                </a:cubicBezTo>
                <a:close/>
                <a:moveTo>
                  <a:pt x="785336" y="330041"/>
                </a:moveTo>
                <a:cubicBezTo>
                  <a:pt x="784384" y="329089"/>
                  <a:pt x="783431" y="327184"/>
                  <a:pt x="782479" y="325279"/>
                </a:cubicBezTo>
                <a:cubicBezTo>
                  <a:pt x="782479" y="321469"/>
                  <a:pt x="782479" y="318611"/>
                  <a:pt x="782479" y="315754"/>
                </a:cubicBezTo>
                <a:cubicBezTo>
                  <a:pt x="783431" y="319564"/>
                  <a:pt x="785336" y="322421"/>
                  <a:pt x="786289" y="326231"/>
                </a:cubicBezTo>
                <a:cubicBezTo>
                  <a:pt x="786289" y="328136"/>
                  <a:pt x="785336" y="329089"/>
                  <a:pt x="785336" y="330041"/>
                </a:cubicBezTo>
                <a:close/>
                <a:moveTo>
                  <a:pt x="797719" y="271939"/>
                </a:moveTo>
                <a:cubicBezTo>
                  <a:pt x="799624" y="276701"/>
                  <a:pt x="801529" y="281464"/>
                  <a:pt x="803434" y="286226"/>
                </a:cubicBezTo>
                <a:cubicBezTo>
                  <a:pt x="803434" y="287179"/>
                  <a:pt x="802481" y="288131"/>
                  <a:pt x="802481" y="288131"/>
                </a:cubicBezTo>
                <a:cubicBezTo>
                  <a:pt x="799624" y="295751"/>
                  <a:pt x="796766" y="302419"/>
                  <a:pt x="792956" y="310039"/>
                </a:cubicBezTo>
                <a:cubicBezTo>
                  <a:pt x="792956" y="310039"/>
                  <a:pt x="792956" y="310039"/>
                  <a:pt x="792956" y="309086"/>
                </a:cubicBezTo>
                <a:cubicBezTo>
                  <a:pt x="791051" y="305276"/>
                  <a:pt x="789146" y="300514"/>
                  <a:pt x="787241" y="296704"/>
                </a:cubicBezTo>
                <a:cubicBezTo>
                  <a:pt x="790099" y="285274"/>
                  <a:pt x="792956" y="274796"/>
                  <a:pt x="795814" y="266224"/>
                </a:cubicBezTo>
                <a:cubicBezTo>
                  <a:pt x="796766" y="269081"/>
                  <a:pt x="796766" y="270034"/>
                  <a:pt x="797719" y="271939"/>
                </a:cubicBezTo>
                <a:close/>
                <a:moveTo>
                  <a:pt x="790099" y="253841"/>
                </a:moveTo>
                <a:cubicBezTo>
                  <a:pt x="791051" y="255746"/>
                  <a:pt x="792004" y="258604"/>
                  <a:pt x="793909" y="261461"/>
                </a:cubicBezTo>
                <a:cubicBezTo>
                  <a:pt x="793909" y="261461"/>
                  <a:pt x="793909" y="261461"/>
                  <a:pt x="793909" y="262414"/>
                </a:cubicBezTo>
                <a:cubicBezTo>
                  <a:pt x="791051" y="269081"/>
                  <a:pt x="788194" y="276701"/>
                  <a:pt x="784384" y="286226"/>
                </a:cubicBezTo>
                <a:cubicBezTo>
                  <a:pt x="784384" y="282416"/>
                  <a:pt x="784384" y="277654"/>
                  <a:pt x="785336" y="273844"/>
                </a:cubicBezTo>
                <a:cubicBezTo>
                  <a:pt x="786289" y="267176"/>
                  <a:pt x="788194" y="260509"/>
                  <a:pt x="790099" y="253841"/>
                </a:cubicBezTo>
                <a:close/>
                <a:moveTo>
                  <a:pt x="773906" y="236696"/>
                </a:moveTo>
                <a:cubicBezTo>
                  <a:pt x="774859" y="229076"/>
                  <a:pt x="775811" y="221456"/>
                  <a:pt x="776764" y="213836"/>
                </a:cubicBezTo>
                <a:cubicBezTo>
                  <a:pt x="778669" y="218599"/>
                  <a:pt x="781526" y="223361"/>
                  <a:pt x="783431" y="229076"/>
                </a:cubicBezTo>
                <a:cubicBezTo>
                  <a:pt x="782479" y="230981"/>
                  <a:pt x="781526" y="233839"/>
                  <a:pt x="780574" y="235744"/>
                </a:cubicBezTo>
                <a:cubicBezTo>
                  <a:pt x="778669" y="233839"/>
                  <a:pt x="777716" y="231934"/>
                  <a:pt x="777716" y="231934"/>
                </a:cubicBezTo>
                <a:cubicBezTo>
                  <a:pt x="777716" y="231934"/>
                  <a:pt x="778669" y="233839"/>
                  <a:pt x="780574" y="236696"/>
                </a:cubicBezTo>
                <a:cubicBezTo>
                  <a:pt x="778669" y="242411"/>
                  <a:pt x="775811" y="249079"/>
                  <a:pt x="773906" y="255746"/>
                </a:cubicBezTo>
                <a:cubicBezTo>
                  <a:pt x="773906" y="249079"/>
                  <a:pt x="773906" y="242411"/>
                  <a:pt x="773906" y="236696"/>
                </a:cubicBezTo>
                <a:close/>
                <a:moveTo>
                  <a:pt x="724376" y="219551"/>
                </a:moveTo>
                <a:cubicBezTo>
                  <a:pt x="725329" y="212884"/>
                  <a:pt x="726281" y="207169"/>
                  <a:pt x="726281" y="203359"/>
                </a:cubicBezTo>
                <a:cubicBezTo>
                  <a:pt x="726281" y="210026"/>
                  <a:pt x="726281" y="218599"/>
                  <a:pt x="726281" y="229076"/>
                </a:cubicBezTo>
                <a:cubicBezTo>
                  <a:pt x="725329" y="226219"/>
                  <a:pt x="724376" y="224314"/>
                  <a:pt x="723424" y="223361"/>
                </a:cubicBezTo>
                <a:cubicBezTo>
                  <a:pt x="723424" y="222409"/>
                  <a:pt x="723424" y="220504"/>
                  <a:pt x="724376" y="219551"/>
                </a:cubicBezTo>
                <a:close/>
                <a:moveTo>
                  <a:pt x="723424" y="224314"/>
                </a:moveTo>
                <a:cubicBezTo>
                  <a:pt x="723424" y="226219"/>
                  <a:pt x="724376" y="230029"/>
                  <a:pt x="724376" y="235744"/>
                </a:cubicBezTo>
                <a:cubicBezTo>
                  <a:pt x="725329" y="239554"/>
                  <a:pt x="725329" y="245269"/>
                  <a:pt x="726281" y="250984"/>
                </a:cubicBezTo>
                <a:cubicBezTo>
                  <a:pt x="726281" y="250984"/>
                  <a:pt x="726281" y="250984"/>
                  <a:pt x="726281" y="251936"/>
                </a:cubicBezTo>
                <a:cubicBezTo>
                  <a:pt x="726281" y="259556"/>
                  <a:pt x="726281" y="268129"/>
                  <a:pt x="727234" y="276701"/>
                </a:cubicBezTo>
                <a:cubicBezTo>
                  <a:pt x="727234" y="280511"/>
                  <a:pt x="727234" y="284321"/>
                  <a:pt x="727234" y="288131"/>
                </a:cubicBezTo>
                <a:cubicBezTo>
                  <a:pt x="726281" y="286226"/>
                  <a:pt x="726281" y="285274"/>
                  <a:pt x="725329" y="284321"/>
                </a:cubicBezTo>
                <a:cubicBezTo>
                  <a:pt x="722471" y="275749"/>
                  <a:pt x="720566" y="268129"/>
                  <a:pt x="717709" y="260509"/>
                </a:cubicBezTo>
                <a:cubicBezTo>
                  <a:pt x="719614" y="246221"/>
                  <a:pt x="721519" y="233839"/>
                  <a:pt x="723424" y="224314"/>
                </a:cubicBezTo>
                <a:close/>
                <a:moveTo>
                  <a:pt x="710089" y="308134"/>
                </a:moveTo>
                <a:cubicBezTo>
                  <a:pt x="710089" y="311944"/>
                  <a:pt x="711041" y="315754"/>
                  <a:pt x="711041" y="320516"/>
                </a:cubicBezTo>
                <a:cubicBezTo>
                  <a:pt x="712946" y="336709"/>
                  <a:pt x="714851" y="354806"/>
                  <a:pt x="717709" y="373856"/>
                </a:cubicBezTo>
                <a:cubicBezTo>
                  <a:pt x="715804" y="378619"/>
                  <a:pt x="712946" y="384334"/>
                  <a:pt x="711041" y="389096"/>
                </a:cubicBezTo>
                <a:cubicBezTo>
                  <a:pt x="710089" y="387191"/>
                  <a:pt x="710089" y="385286"/>
                  <a:pt x="709136" y="383381"/>
                </a:cubicBezTo>
                <a:cubicBezTo>
                  <a:pt x="710089" y="379571"/>
                  <a:pt x="710089" y="375761"/>
                  <a:pt x="711041" y="372904"/>
                </a:cubicBezTo>
                <a:cubicBezTo>
                  <a:pt x="712946" y="359569"/>
                  <a:pt x="713899" y="352901"/>
                  <a:pt x="713899" y="352901"/>
                </a:cubicBezTo>
                <a:cubicBezTo>
                  <a:pt x="713899" y="352901"/>
                  <a:pt x="711994" y="360521"/>
                  <a:pt x="707231" y="372904"/>
                </a:cubicBezTo>
                <a:cubicBezTo>
                  <a:pt x="707231" y="373856"/>
                  <a:pt x="706279" y="374809"/>
                  <a:pt x="706279" y="374809"/>
                </a:cubicBezTo>
                <a:cubicBezTo>
                  <a:pt x="704374" y="369094"/>
                  <a:pt x="702469" y="363379"/>
                  <a:pt x="701516" y="357664"/>
                </a:cubicBezTo>
                <a:cubicBezTo>
                  <a:pt x="701516" y="357664"/>
                  <a:pt x="701516" y="357664"/>
                  <a:pt x="701516" y="357664"/>
                </a:cubicBezTo>
                <a:cubicBezTo>
                  <a:pt x="704374" y="339566"/>
                  <a:pt x="707231" y="323374"/>
                  <a:pt x="710089" y="308134"/>
                </a:cubicBezTo>
                <a:close/>
                <a:moveTo>
                  <a:pt x="676751" y="253841"/>
                </a:moveTo>
                <a:cubicBezTo>
                  <a:pt x="676751" y="250984"/>
                  <a:pt x="676751" y="249079"/>
                  <a:pt x="676751" y="246221"/>
                </a:cubicBezTo>
                <a:cubicBezTo>
                  <a:pt x="677704" y="237649"/>
                  <a:pt x="678656" y="229076"/>
                  <a:pt x="679609" y="220504"/>
                </a:cubicBezTo>
                <a:cubicBezTo>
                  <a:pt x="680561" y="206216"/>
                  <a:pt x="681514" y="192881"/>
                  <a:pt x="682466" y="181451"/>
                </a:cubicBezTo>
                <a:cubicBezTo>
                  <a:pt x="682466" y="180499"/>
                  <a:pt x="682466" y="179546"/>
                  <a:pt x="682466" y="178594"/>
                </a:cubicBezTo>
                <a:cubicBezTo>
                  <a:pt x="687229" y="193834"/>
                  <a:pt x="691039" y="211931"/>
                  <a:pt x="696754" y="231934"/>
                </a:cubicBezTo>
                <a:cubicBezTo>
                  <a:pt x="699611" y="243364"/>
                  <a:pt x="702469" y="254794"/>
                  <a:pt x="705326" y="267176"/>
                </a:cubicBezTo>
                <a:cubicBezTo>
                  <a:pt x="704374" y="269081"/>
                  <a:pt x="704374" y="271939"/>
                  <a:pt x="703421" y="273844"/>
                </a:cubicBezTo>
                <a:cubicBezTo>
                  <a:pt x="700564" y="284321"/>
                  <a:pt x="697706" y="295751"/>
                  <a:pt x="694849" y="307181"/>
                </a:cubicBezTo>
                <a:cubicBezTo>
                  <a:pt x="693896" y="309086"/>
                  <a:pt x="693896" y="311944"/>
                  <a:pt x="692944" y="313849"/>
                </a:cubicBezTo>
                <a:cubicBezTo>
                  <a:pt x="691991" y="316706"/>
                  <a:pt x="691039" y="319564"/>
                  <a:pt x="690086" y="322421"/>
                </a:cubicBezTo>
                <a:cubicBezTo>
                  <a:pt x="684371" y="305276"/>
                  <a:pt x="679609" y="290036"/>
                  <a:pt x="673894" y="274796"/>
                </a:cubicBezTo>
                <a:cubicBezTo>
                  <a:pt x="675799" y="268129"/>
                  <a:pt x="676751" y="260509"/>
                  <a:pt x="676751" y="253841"/>
                </a:cubicBezTo>
                <a:close/>
                <a:moveTo>
                  <a:pt x="668179" y="331946"/>
                </a:moveTo>
                <a:cubicBezTo>
                  <a:pt x="668179" y="330994"/>
                  <a:pt x="668179" y="330994"/>
                  <a:pt x="668179" y="330041"/>
                </a:cubicBezTo>
                <a:cubicBezTo>
                  <a:pt x="668179" y="331946"/>
                  <a:pt x="669131" y="332899"/>
                  <a:pt x="669131" y="334804"/>
                </a:cubicBezTo>
                <a:cubicBezTo>
                  <a:pt x="670084" y="338614"/>
                  <a:pt x="671036" y="342424"/>
                  <a:pt x="671989" y="346234"/>
                </a:cubicBezTo>
                <a:cubicBezTo>
                  <a:pt x="672941" y="350044"/>
                  <a:pt x="673894" y="354806"/>
                  <a:pt x="674846" y="359569"/>
                </a:cubicBezTo>
                <a:cubicBezTo>
                  <a:pt x="675799" y="363379"/>
                  <a:pt x="676751" y="367189"/>
                  <a:pt x="676751" y="370999"/>
                </a:cubicBezTo>
                <a:cubicBezTo>
                  <a:pt x="676751" y="371951"/>
                  <a:pt x="675799" y="372904"/>
                  <a:pt x="675799" y="373856"/>
                </a:cubicBezTo>
                <a:cubicBezTo>
                  <a:pt x="675799" y="374809"/>
                  <a:pt x="674846" y="375761"/>
                  <a:pt x="674846" y="377666"/>
                </a:cubicBezTo>
                <a:cubicBezTo>
                  <a:pt x="672941" y="374809"/>
                  <a:pt x="671989" y="370999"/>
                  <a:pt x="670084" y="368141"/>
                </a:cubicBezTo>
                <a:cubicBezTo>
                  <a:pt x="668179" y="364331"/>
                  <a:pt x="666274" y="361474"/>
                  <a:pt x="664369" y="358616"/>
                </a:cubicBezTo>
                <a:cubicBezTo>
                  <a:pt x="665321" y="349091"/>
                  <a:pt x="667226" y="340519"/>
                  <a:pt x="668179" y="331946"/>
                </a:cubicBezTo>
                <a:close/>
                <a:moveTo>
                  <a:pt x="656749" y="266224"/>
                </a:moveTo>
                <a:cubicBezTo>
                  <a:pt x="656749" y="266224"/>
                  <a:pt x="656749" y="267176"/>
                  <a:pt x="656749" y="267176"/>
                </a:cubicBezTo>
                <a:cubicBezTo>
                  <a:pt x="656749" y="268129"/>
                  <a:pt x="656749" y="269081"/>
                  <a:pt x="656749" y="269081"/>
                </a:cubicBezTo>
                <a:cubicBezTo>
                  <a:pt x="656749" y="268129"/>
                  <a:pt x="656749" y="267176"/>
                  <a:pt x="656749" y="266224"/>
                </a:cubicBezTo>
                <a:close/>
                <a:moveTo>
                  <a:pt x="608171" y="318611"/>
                </a:moveTo>
                <a:cubicBezTo>
                  <a:pt x="609124" y="305276"/>
                  <a:pt x="611029" y="291941"/>
                  <a:pt x="611981" y="279559"/>
                </a:cubicBezTo>
                <a:cubicBezTo>
                  <a:pt x="612934" y="282416"/>
                  <a:pt x="612934" y="285274"/>
                  <a:pt x="613886" y="288131"/>
                </a:cubicBezTo>
                <a:cubicBezTo>
                  <a:pt x="614839" y="301466"/>
                  <a:pt x="615791" y="314801"/>
                  <a:pt x="615791" y="327184"/>
                </a:cubicBezTo>
                <a:cubicBezTo>
                  <a:pt x="615791" y="329089"/>
                  <a:pt x="615791" y="330041"/>
                  <a:pt x="615791" y="331946"/>
                </a:cubicBezTo>
                <a:cubicBezTo>
                  <a:pt x="615791" y="333851"/>
                  <a:pt x="615791" y="335756"/>
                  <a:pt x="615791" y="337661"/>
                </a:cubicBezTo>
                <a:cubicBezTo>
                  <a:pt x="614839" y="336709"/>
                  <a:pt x="613886" y="334804"/>
                  <a:pt x="613886" y="333851"/>
                </a:cubicBezTo>
                <a:cubicBezTo>
                  <a:pt x="611981" y="330041"/>
                  <a:pt x="609124" y="325279"/>
                  <a:pt x="607219" y="321469"/>
                </a:cubicBezTo>
                <a:cubicBezTo>
                  <a:pt x="608171" y="320516"/>
                  <a:pt x="608171" y="319564"/>
                  <a:pt x="608171" y="318611"/>
                </a:cubicBezTo>
                <a:close/>
                <a:moveTo>
                  <a:pt x="606266" y="341471"/>
                </a:moveTo>
                <a:cubicBezTo>
                  <a:pt x="609124" y="349091"/>
                  <a:pt x="612934" y="356711"/>
                  <a:pt x="615791" y="364331"/>
                </a:cubicBezTo>
                <a:cubicBezTo>
                  <a:pt x="615791" y="364331"/>
                  <a:pt x="615791" y="365284"/>
                  <a:pt x="615791" y="365284"/>
                </a:cubicBezTo>
                <a:cubicBezTo>
                  <a:pt x="614839" y="368141"/>
                  <a:pt x="612934" y="371951"/>
                  <a:pt x="611029" y="375761"/>
                </a:cubicBezTo>
                <a:cubicBezTo>
                  <a:pt x="610076" y="371951"/>
                  <a:pt x="609124" y="367189"/>
                  <a:pt x="608171" y="363379"/>
                </a:cubicBezTo>
                <a:cubicBezTo>
                  <a:pt x="607219" y="358616"/>
                  <a:pt x="606266" y="354806"/>
                  <a:pt x="605314" y="350996"/>
                </a:cubicBezTo>
                <a:cubicBezTo>
                  <a:pt x="605314" y="348139"/>
                  <a:pt x="605314" y="344329"/>
                  <a:pt x="606266" y="341471"/>
                </a:cubicBezTo>
                <a:close/>
                <a:moveTo>
                  <a:pt x="606266" y="424339"/>
                </a:moveTo>
                <a:cubicBezTo>
                  <a:pt x="607219" y="427196"/>
                  <a:pt x="608171" y="430054"/>
                  <a:pt x="609124" y="433864"/>
                </a:cubicBezTo>
                <a:cubicBezTo>
                  <a:pt x="608171" y="434816"/>
                  <a:pt x="608171" y="435769"/>
                  <a:pt x="607219" y="436721"/>
                </a:cubicBezTo>
                <a:lnTo>
                  <a:pt x="601504" y="435769"/>
                </a:lnTo>
                <a:cubicBezTo>
                  <a:pt x="604361" y="432911"/>
                  <a:pt x="605314" y="428149"/>
                  <a:pt x="606266" y="424339"/>
                </a:cubicBezTo>
                <a:close/>
                <a:moveTo>
                  <a:pt x="599599" y="401479"/>
                </a:moveTo>
                <a:cubicBezTo>
                  <a:pt x="599599" y="402431"/>
                  <a:pt x="599599" y="402431"/>
                  <a:pt x="599599" y="401479"/>
                </a:cubicBezTo>
                <a:cubicBezTo>
                  <a:pt x="599599" y="402431"/>
                  <a:pt x="599599" y="403384"/>
                  <a:pt x="599599" y="403384"/>
                </a:cubicBezTo>
                <a:cubicBezTo>
                  <a:pt x="599599" y="403384"/>
                  <a:pt x="599599" y="402431"/>
                  <a:pt x="599599" y="401479"/>
                </a:cubicBezTo>
                <a:close/>
                <a:moveTo>
                  <a:pt x="587216" y="300514"/>
                </a:moveTo>
                <a:cubicBezTo>
                  <a:pt x="588169" y="303371"/>
                  <a:pt x="590074" y="307181"/>
                  <a:pt x="591979" y="310039"/>
                </a:cubicBezTo>
                <a:cubicBezTo>
                  <a:pt x="591979" y="311944"/>
                  <a:pt x="591026" y="314801"/>
                  <a:pt x="591026" y="316706"/>
                </a:cubicBezTo>
                <a:cubicBezTo>
                  <a:pt x="591026" y="316706"/>
                  <a:pt x="591026" y="316706"/>
                  <a:pt x="591026" y="316706"/>
                </a:cubicBezTo>
                <a:cubicBezTo>
                  <a:pt x="591026" y="317659"/>
                  <a:pt x="590074" y="318611"/>
                  <a:pt x="590074" y="319564"/>
                </a:cubicBezTo>
                <a:cubicBezTo>
                  <a:pt x="589121" y="316706"/>
                  <a:pt x="588169" y="313849"/>
                  <a:pt x="587216" y="311944"/>
                </a:cubicBezTo>
                <a:cubicBezTo>
                  <a:pt x="587216" y="308134"/>
                  <a:pt x="587216" y="303371"/>
                  <a:pt x="586264" y="299561"/>
                </a:cubicBezTo>
                <a:cubicBezTo>
                  <a:pt x="586264" y="299561"/>
                  <a:pt x="586264" y="299561"/>
                  <a:pt x="587216" y="300514"/>
                </a:cubicBezTo>
                <a:close/>
                <a:moveTo>
                  <a:pt x="553879" y="257651"/>
                </a:moveTo>
                <a:cubicBezTo>
                  <a:pt x="554831" y="249079"/>
                  <a:pt x="554831" y="241459"/>
                  <a:pt x="555784" y="233839"/>
                </a:cubicBezTo>
                <a:cubicBezTo>
                  <a:pt x="556736" y="238601"/>
                  <a:pt x="557689" y="243364"/>
                  <a:pt x="558641" y="249079"/>
                </a:cubicBezTo>
                <a:cubicBezTo>
                  <a:pt x="557689" y="247174"/>
                  <a:pt x="556736" y="247174"/>
                  <a:pt x="556736" y="247174"/>
                </a:cubicBezTo>
                <a:cubicBezTo>
                  <a:pt x="556736" y="247174"/>
                  <a:pt x="557689" y="248126"/>
                  <a:pt x="558641" y="250984"/>
                </a:cubicBezTo>
                <a:cubicBezTo>
                  <a:pt x="561499" y="264319"/>
                  <a:pt x="565309" y="280511"/>
                  <a:pt x="570071" y="297656"/>
                </a:cubicBezTo>
                <a:cubicBezTo>
                  <a:pt x="570071" y="299561"/>
                  <a:pt x="571024" y="301466"/>
                  <a:pt x="571976" y="303371"/>
                </a:cubicBezTo>
                <a:cubicBezTo>
                  <a:pt x="571024" y="306229"/>
                  <a:pt x="570071" y="310039"/>
                  <a:pt x="569119" y="312896"/>
                </a:cubicBezTo>
                <a:cubicBezTo>
                  <a:pt x="567214" y="307181"/>
                  <a:pt x="566261" y="301466"/>
                  <a:pt x="564356" y="295751"/>
                </a:cubicBezTo>
                <a:cubicBezTo>
                  <a:pt x="560546" y="285274"/>
                  <a:pt x="557689" y="274796"/>
                  <a:pt x="553879" y="266224"/>
                </a:cubicBezTo>
                <a:cubicBezTo>
                  <a:pt x="553879" y="263366"/>
                  <a:pt x="553879" y="260509"/>
                  <a:pt x="553879" y="257651"/>
                </a:cubicBezTo>
                <a:close/>
                <a:moveTo>
                  <a:pt x="551974" y="295751"/>
                </a:moveTo>
                <a:cubicBezTo>
                  <a:pt x="551974" y="294799"/>
                  <a:pt x="551974" y="294799"/>
                  <a:pt x="551974" y="295751"/>
                </a:cubicBezTo>
                <a:cubicBezTo>
                  <a:pt x="551974" y="295751"/>
                  <a:pt x="552926" y="297656"/>
                  <a:pt x="552926" y="298609"/>
                </a:cubicBezTo>
                <a:cubicBezTo>
                  <a:pt x="554831" y="304324"/>
                  <a:pt x="555784" y="310991"/>
                  <a:pt x="556736" y="317659"/>
                </a:cubicBezTo>
                <a:cubicBezTo>
                  <a:pt x="556736" y="318611"/>
                  <a:pt x="556736" y="319564"/>
                  <a:pt x="557689" y="321469"/>
                </a:cubicBezTo>
                <a:cubicBezTo>
                  <a:pt x="557689" y="321469"/>
                  <a:pt x="557689" y="321469"/>
                  <a:pt x="557689" y="322421"/>
                </a:cubicBezTo>
                <a:cubicBezTo>
                  <a:pt x="557689" y="323374"/>
                  <a:pt x="557689" y="324326"/>
                  <a:pt x="557689" y="326231"/>
                </a:cubicBezTo>
                <a:cubicBezTo>
                  <a:pt x="555784" y="319564"/>
                  <a:pt x="553879" y="312896"/>
                  <a:pt x="552926" y="306229"/>
                </a:cubicBezTo>
                <a:cubicBezTo>
                  <a:pt x="551974" y="301466"/>
                  <a:pt x="551974" y="298609"/>
                  <a:pt x="551974" y="295751"/>
                </a:cubicBezTo>
                <a:close/>
                <a:moveTo>
                  <a:pt x="529114" y="290036"/>
                </a:moveTo>
                <a:cubicBezTo>
                  <a:pt x="529114" y="290036"/>
                  <a:pt x="529114" y="290989"/>
                  <a:pt x="529114" y="290036"/>
                </a:cubicBezTo>
                <a:cubicBezTo>
                  <a:pt x="529114" y="290989"/>
                  <a:pt x="529114" y="290989"/>
                  <a:pt x="529114" y="290036"/>
                </a:cubicBezTo>
                <a:cubicBezTo>
                  <a:pt x="529114" y="290989"/>
                  <a:pt x="529114" y="290036"/>
                  <a:pt x="529114" y="290036"/>
                </a:cubicBezTo>
                <a:close/>
                <a:moveTo>
                  <a:pt x="522446" y="336709"/>
                </a:moveTo>
                <a:cubicBezTo>
                  <a:pt x="522446" y="333851"/>
                  <a:pt x="523399" y="331946"/>
                  <a:pt x="523399" y="329089"/>
                </a:cubicBezTo>
                <a:cubicBezTo>
                  <a:pt x="524351" y="331946"/>
                  <a:pt x="525304" y="333851"/>
                  <a:pt x="526256" y="336709"/>
                </a:cubicBezTo>
                <a:cubicBezTo>
                  <a:pt x="528161" y="341471"/>
                  <a:pt x="530066" y="346234"/>
                  <a:pt x="531019" y="350996"/>
                </a:cubicBezTo>
                <a:cubicBezTo>
                  <a:pt x="531019" y="358616"/>
                  <a:pt x="531019" y="366236"/>
                  <a:pt x="531971" y="374809"/>
                </a:cubicBezTo>
                <a:cubicBezTo>
                  <a:pt x="531971" y="384334"/>
                  <a:pt x="532924" y="393859"/>
                  <a:pt x="533876" y="403384"/>
                </a:cubicBezTo>
                <a:cubicBezTo>
                  <a:pt x="530066" y="397669"/>
                  <a:pt x="528161" y="394811"/>
                  <a:pt x="528161" y="394811"/>
                </a:cubicBezTo>
                <a:cubicBezTo>
                  <a:pt x="528161" y="394811"/>
                  <a:pt x="530066" y="400526"/>
                  <a:pt x="532924" y="410051"/>
                </a:cubicBezTo>
                <a:cubicBezTo>
                  <a:pt x="533876" y="411956"/>
                  <a:pt x="534829" y="414814"/>
                  <a:pt x="534829" y="417671"/>
                </a:cubicBezTo>
                <a:cubicBezTo>
                  <a:pt x="534829" y="421481"/>
                  <a:pt x="535781" y="426244"/>
                  <a:pt x="535781" y="430054"/>
                </a:cubicBezTo>
                <a:lnTo>
                  <a:pt x="523399" y="428149"/>
                </a:lnTo>
                <a:cubicBezTo>
                  <a:pt x="523399" y="428149"/>
                  <a:pt x="522446" y="427196"/>
                  <a:pt x="522446" y="427196"/>
                </a:cubicBezTo>
                <a:cubicBezTo>
                  <a:pt x="522446" y="426244"/>
                  <a:pt x="522446" y="424339"/>
                  <a:pt x="522446" y="423386"/>
                </a:cubicBezTo>
                <a:cubicBezTo>
                  <a:pt x="525304" y="414814"/>
                  <a:pt x="527209" y="410051"/>
                  <a:pt x="527209" y="410051"/>
                </a:cubicBezTo>
                <a:cubicBezTo>
                  <a:pt x="527209" y="410051"/>
                  <a:pt x="525304" y="412909"/>
                  <a:pt x="522446" y="418624"/>
                </a:cubicBezTo>
                <a:cubicBezTo>
                  <a:pt x="522446" y="413861"/>
                  <a:pt x="521494" y="409099"/>
                  <a:pt x="521494" y="405289"/>
                </a:cubicBezTo>
                <a:cubicBezTo>
                  <a:pt x="520541" y="392906"/>
                  <a:pt x="518636" y="380524"/>
                  <a:pt x="517684" y="369094"/>
                </a:cubicBezTo>
                <a:cubicBezTo>
                  <a:pt x="519589" y="356711"/>
                  <a:pt x="520541" y="347186"/>
                  <a:pt x="522446" y="336709"/>
                </a:cubicBezTo>
                <a:close/>
                <a:moveTo>
                  <a:pt x="512921" y="271939"/>
                </a:moveTo>
                <a:cubicBezTo>
                  <a:pt x="511969" y="276701"/>
                  <a:pt x="511016" y="281464"/>
                  <a:pt x="509111" y="287179"/>
                </a:cubicBezTo>
                <a:cubicBezTo>
                  <a:pt x="509111" y="287179"/>
                  <a:pt x="509111" y="287179"/>
                  <a:pt x="509111" y="288131"/>
                </a:cubicBezTo>
                <a:cubicBezTo>
                  <a:pt x="508159" y="284321"/>
                  <a:pt x="508159" y="279559"/>
                  <a:pt x="507206" y="275749"/>
                </a:cubicBezTo>
                <a:cubicBezTo>
                  <a:pt x="507206" y="270986"/>
                  <a:pt x="508159" y="267176"/>
                  <a:pt x="508159" y="262414"/>
                </a:cubicBezTo>
                <a:lnTo>
                  <a:pt x="509111" y="262414"/>
                </a:lnTo>
                <a:cubicBezTo>
                  <a:pt x="511016" y="265271"/>
                  <a:pt x="511969" y="268129"/>
                  <a:pt x="512921" y="271939"/>
                </a:cubicBezTo>
                <a:close/>
                <a:moveTo>
                  <a:pt x="497681" y="207169"/>
                </a:moveTo>
                <a:cubicBezTo>
                  <a:pt x="500539" y="217646"/>
                  <a:pt x="503396" y="230981"/>
                  <a:pt x="506254" y="245269"/>
                </a:cubicBezTo>
                <a:cubicBezTo>
                  <a:pt x="507206" y="249079"/>
                  <a:pt x="508159" y="252889"/>
                  <a:pt x="509111" y="256699"/>
                </a:cubicBezTo>
                <a:cubicBezTo>
                  <a:pt x="508159" y="256699"/>
                  <a:pt x="507206" y="256699"/>
                  <a:pt x="506254" y="256699"/>
                </a:cubicBezTo>
                <a:lnTo>
                  <a:pt x="505301" y="256699"/>
                </a:lnTo>
                <a:cubicBezTo>
                  <a:pt x="505301" y="256699"/>
                  <a:pt x="505301" y="256699"/>
                  <a:pt x="505301" y="256699"/>
                </a:cubicBezTo>
                <a:cubicBezTo>
                  <a:pt x="502444" y="238601"/>
                  <a:pt x="499586" y="220504"/>
                  <a:pt x="497681" y="207169"/>
                </a:cubicBezTo>
                <a:cubicBezTo>
                  <a:pt x="496729" y="207169"/>
                  <a:pt x="496729" y="207169"/>
                  <a:pt x="497681" y="207169"/>
                </a:cubicBezTo>
                <a:close/>
                <a:moveTo>
                  <a:pt x="487204" y="419576"/>
                </a:moveTo>
                <a:cubicBezTo>
                  <a:pt x="487204" y="420529"/>
                  <a:pt x="486251" y="421481"/>
                  <a:pt x="486251" y="422434"/>
                </a:cubicBezTo>
                <a:lnTo>
                  <a:pt x="483394" y="422434"/>
                </a:lnTo>
                <a:cubicBezTo>
                  <a:pt x="483394" y="421481"/>
                  <a:pt x="483394" y="419576"/>
                  <a:pt x="483394" y="418624"/>
                </a:cubicBezTo>
                <a:cubicBezTo>
                  <a:pt x="483394" y="412909"/>
                  <a:pt x="482441" y="407194"/>
                  <a:pt x="481489" y="401479"/>
                </a:cubicBezTo>
                <a:cubicBezTo>
                  <a:pt x="483394" y="407194"/>
                  <a:pt x="485299" y="413861"/>
                  <a:pt x="487204" y="419576"/>
                </a:cubicBezTo>
                <a:close/>
                <a:moveTo>
                  <a:pt x="437674" y="390049"/>
                </a:moveTo>
                <a:cubicBezTo>
                  <a:pt x="437674" y="390049"/>
                  <a:pt x="437674" y="390049"/>
                  <a:pt x="437674" y="390049"/>
                </a:cubicBezTo>
                <a:cubicBezTo>
                  <a:pt x="437674" y="389096"/>
                  <a:pt x="437674" y="389096"/>
                  <a:pt x="437674" y="388144"/>
                </a:cubicBezTo>
                <a:cubicBezTo>
                  <a:pt x="437674" y="388144"/>
                  <a:pt x="437674" y="388144"/>
                  <a:pt x="437674" y="388144"/>
                </a:cubicBezTo>
                <a:cubicBezTo>
                  <a:pt x="437674" y="389096"/>
                  <a:pt x="437674" y="390049"/>
                  <a:pt x="437674" y="390049"/>
                </a:cubicBezTo>
                <a:cubicBezTo>
                  <a:pt x="437674" y="391001"/>
                  <a:pt x="437674" y="390049"/>
                  <a:pt x="437674" y="390049"/>
                </a:cubicBezTo>
                <a:close/>
                <a:moveTo>
                  <a:pt x="448151" y="362426"/>
                </a:moveTo>
                <a:cubicBezTo>
                  <a:pt x="447199" y="360521"/>
                  <a:pt x="446246" y="358616"/>
                  <a:pt x="446246" y="356711"/>
                </a:cubicBezTo>
                <a:cubicBezTo>
                  <a:pt x="447199" y="353854"/>
                  <a:pt x="448151" y="350044"/>
                  <a:pt x="449104" y="347186"/>
                </a:cubicBezTo>
                <a:cubicBezTo>
                  <a:pt x="448151" y="351949"/>
                  <a:pt x="448151" y="357664"/>
                  <a:pt x="448151" y="362426"/>
                </a:cubicBezTo>
                <a:close/>
                <a:moveTo>
                  <a:pt x="436721" y="227171"/>
                </a:moveTo>
                <a:cubicBezTo>
                  <a:pt x="437674" y="233839"/>
                  <a:pt x="439579" y="239554"/>
                  <a:pt x="440531" y="246221"/>
                </a:cubicBezTo>
                <a:cubicBezTo>
                  <a:pt x="438626" y="242411"/>
                  <a:pt x="436721" y="238601"/>
                  <a:pt x="434816" y="234791"/>
                </a:cubicBezTo>
                <a:cubicBezTo>
                  <a:pt x="435769" y="231934"/>
                  <a:pt x="435769" y="230029"/>
                  <a:pt x="436721" y="227171"/>
                </a:cubicBezTo>
                <a:close/>
                <a:moveTo>
                  <a:pt x="428149" y="280511"/>
                </a:moveTo>
                <a:cubicBezTo>
                  <a:pt x="430054" y="270986"/>
                  <a:pt x="431006" y="262414"/>
                  <a:pt x="431959" y="253841"/>
                </a:cubicBezTo>
                <a:cubicBezTo>
                  <a:pt x="431959" y="255746"/>
                  <a:pt x="432911" y="256699"/>
                  <a:pt x="432911" y="258604"/>
                </a:cubicBezTo>
                <a:cubicBezTo>
                  <a:pt x="434816" y="266224"/>
                  <a:pt x="436721" y="274796"/>
                  <a:pt x="438626" y="284321"/>
                </a:cubicBezTo>
                <a:cubicBezTo>
                  <a:pt x="438626" y="286226"/>
                  <a:pt x="439579" y="288131"/>
                  <a:pt x="439579" y="290036"/>
                </a:cubicBezTo>
                <a:cubicBezTo>
                  <a:pt x="434816" y="284321"/>
                  <a:pt x="432911" y="281464"/>
                  <a:pt x="432911" y="281464"/>
                </a:cubicBezTo>
                <a:cubicBezTo>
                  <a:pt x="432911" y="281464"/>
                  <a:pt x="435769" y="287179"/>
                  <a:pt x="439579" y="295751"/>
                </a:cubicBezTo>
                <a:cubicBezTo>
                  <a:pt x="440531" y="296704"/>
                  <a:pt x="440531" y="298609"/>
                  <a:pt x="441484" y="299561"/>
                </a:cubicBezTo>
                <a:cubicBezTo>
                  <a:pt x="442436" y="303371"/>
                  <a:pt x="443389" y="308134"/>
                  <a:pt x="443389" y="312896"/>
                </a:cubicBezTo>
                <a:cubicBezTo>
                  <a:pt x="444341" y="317659"/>
                  <a:pt x="445294" y="323374"/>
                  <a:pt x="446246" y="328136"/>
                </a:cubicBezTo>
                <a:cubicBezTo>
                  <a:pt x="446246" y="330994"/>
                  <a:pt x="447199" y="332899"/>
                  <a:pt x="447199" y="335756"/>
                </a:cubicBezTo>
                <a:cubicBezTo>
                  <a:pt x="446246" y="337661"/>
                  <a:pt x="445294" y="339566"/>
                  <a:pt x="445294" y="341471"/>
                </a:cubicBezTo>
                <a:cubicBezTo>
                  <a:pt x="444341" y="344329"/>
                  <a:pt x="443389" y="346234"/>
                  <a:pt x="442436" y="349091"/>
                </a:cubicBezTo>
                <a:cubicBezTo>
                  <a:pt x="439579" y="342424"/>
                  <a:pt x="437674" y="336709"/>
                  <a:pt x="434816" y="331946"/>
                </a:cubicBezTo>
                <a:cubicBezTo>
                  <a:pt x="434816" y="322421"/>
                  <a:pt x="434816" y="317659"/>
                  <a:pt x="434816" y="317659"/>
                </a:cubicBezTo>
                <a:cubicBezTo>
                  <a:pt x="434816" y="317659"/>
                  <a:pt x="433864" y="321469"/>
                  <a:pt x="432911" y="328136"/>
                </a:cubicBezTo>
                <a:cubicBezTo>
                  <a:pt x="430054" y="319564"/>
                  <a:pt x="426244" y="310991"/>
                  <a:pt x="423386" y="303371"/>
                </a:cubicBezTo>
                <a:cubicBezTo>
                  <a:pt x="426244" y="295751"/>
                  <a:pt x="427196" y="288131"/>
                  <a:pt x="428149" y="280511"/>
                </a:cubicBezTo>
                <a:close/>
                <a:moveTo>
                  <a:pt x="418624" y="345281"/>
                </a:moveTo>
                <a:cubicBezTo>
                  <a:pt x="419576" y="337661"/>
                  <a:pt x="420529" y="330041"/>
                  <a:pt x="422434" y="322421"/>
                </a:cubicBezTo>
                <a:cubicBezTo>
                  <a:pt x="424339" y="328136"/>
                  <a:pt x="425291" y="333851"/>
                  <a:pt x="427196" y="339566"/>
                </a:cubicBezTo>
                <a:cubicBezTo>
                  <a:pt x="428149" y="343376"/>
                  <a:pt x="429101" y="347186"/>
                  <a:pt x="430054" y="350996"/>
                </a:cubicBezTo>
                <a:cubicBezTo>
                  <a:pt x="429101" y="354806"/>
                  <a:pt x="429101" y="358616"/>
                  <a:pt x="428149" y="362426"/>
                </a:cubicBezTo>
                <a:cubicBezTo>
                  <a:pt x="427196" y="360521"/>
                  <a:pt x="426244" y="358616"/>
                  <a:pt x="426244" y="356711"/>
                </a:cubicBezTo>
                <a:cubicBezTo>
                  <a:pt x="423386" y="349091"/>
                  <a:pt x="420529" y="344329"/>
                  <a:pt x="420529" y="344329"/>
                </a:cubicBezTo>
                <a:cubicBezTo>
                  <a:pt x="420529" y="344329"/>
                  <a:pt x="420529" y="349091"/>
                  <a:pt x="422434" y="357664"/>
                </a:cubicBezTo>
                <a:cubicBezTo>
                  <a:pt x="423386" y="361474"/>
                  <a:pt x="423386" y="367189"/>
                  <a:pt x="424339" y="372904"/>
                </a:cubicBezTo>
                <a:cubicBezTo>
                  <a:pt x="424339" y="374809"/>
                  <a:pt x="425291" y="375761"/>
                  <a:pt x="425291" y="377666"/>
                </a:cubicBezTo>
                <a:cubicBezTo>
                  <a:pt x="425291" y="376714"/>
                  <a:pt x="424339" y="375761"/>
                  <a:pt x="424339" y="375761"/>
                </a:cubicBezTo>
                <a:cubicBezTo>
                  <a:pt x="424339" y="375761"/>
                  <a:pt x="424339" y="374809"/>
                  <a:pt x="424339" y="374809"/>
                </a:cubicBezTo>
                <a:cubicBezTo>
                  <a:pt x="422434" y="367189"/>
                  <a:pt x="420529" y="359569"/>
                  <a:pt x="418624" y="351949"/>
                </a:cubicBezTo>
                <a:cubicBezTo>
                  <a:pt x="417671" y="349091"/>
                  <a:pt x="418624" y="347186"/>
                  <a:pt x="418624" y="345281"/>
                </a:cubicBezTo>
                <a:close/>
                <a:moveTo>
                  <a:pt x="406241" y="261461"/>
                </a:moveTo>
                <a:cubicBezTo>
                  <a:pt x="408146" y="267176"/>
                  <a:pt x="410051" y="275749"/>
                  <a:pt x="411956" y="285274"/>
                </a:cubicBezTo>
                <a:cubicBezTo>
                  <a:pt x="410051" y="292894"/>
                  <a:pt x="409099" y="301466"/>
                  <a:pt x="407194" y="310039"/>
                </a:cubicBezTo>
                <a:cubicBezTo>
                  <a:pt x="406241" y="307181"/>
                  <a:pt x="406241" y="304324"/>
                  <a:pt x="405289" y="302419"/>
                </a:cubicBezTo>
                <a:cubicBezTo>
                  <a:pt x="406241" y="288131"/>
                  <a:pt x="406241" y="273844"/>
                  <a:pt x="406241" y="261461"/>
                </a:cubicBezTo>
                <a:close/>
                <a:moveTo>
                  <a:pt x="382429" y="290036"/>
                </a:moveTo>
                <a:cubicBezTo>
                  <a:pt x="382429" y="290989"/>
                  <a:pt x="382429" y="292894"/>
                  <a:pt x="381476" y="293846"/>
                </a:cubicBezTo>
                <a:cubicBezTo>
                  <a:pt x="381476" y="290989"/>
                  <a:pt x="381476" y="288131"/>
                  <a:pt x="381476" y="285274"/>
                </a:cubicBezTo>
                <a:cubicBezTo>
                  <a:pt x="381476" y="287179"/>
                  <a:pt x="382429" y="288131"/>
                  <a:pt x="382429" y="290036"/>
                </a:cubicBezTo>
                <a:close/>
                <a:moveTo>
                  <a:pt x="361474" y="394811"/>
                </a:moveTo>
                <a:cubicBezTo>
                  <a:pt x="361474" y="397669"/>
                  <a:pt x="361474" y="401479"/>
                  <a:pt x="361474" y="404336"/>
                </a:cubicBezTo>
                <a:cubicBezTo>
                  <a:pt x="361474" y="405289"/>
                  <a:pt x="361474" y="406241"/>
                  <a:pt x="361474" y="407194"/>
                </a:cubicBezTo>
                <a:cubicBezTo>
                  <a:pt x="359569" y="399574"/>
                  <a:pt x="357664" y="391001"/>
                  <a:pt x="354806" y="383381"/>
                </a:cubicBezTo>
                <a:cubicBezTo>
                  <a:pt x="354806" y="383381"/>
                  <a:pt x="354806" y="383381"/>
                  <a:pt x="354806" y="382429"/>
                </a:cubicBezTo>
                <a:cubicBezTo>
                  <a:pt x="353854" y="379571"/>
                  <a:pt x="353854" y="376714"/>
                  <a:pt x="352901" y="373856"/>
                </a:cubicBezTo>
                <a:cubicBezTo>
                  <a:pt x="355759" y="381476"/>
                  <a:pt x="358616" y="388144"/>
                  <a:pt x="361474" y="394811"/>
                </a:cubicBezTo>
                <a:close/>
                <a:moveTo>
                  <a:pt x="347186" y="307181"/>
                </a:moveTo>
                <a:cubicBezTo>
                  <a:pt x="348139" y="309086"/>
                  <a:pt x="348139" y="310039"/>
                  <a:pt x="349091" y="311944"/>
                </a:cubicBezTo>
                <a:cubicBezTo>
                  <a:pt x="348139" y="310991"/>
                  <a:pt x="348139" y="310039"/>
                  <a:pt x="347186" y="309086"/>
                </a:cubicBezTo>
                <a:cubicBezTo>
                  <a:pt x="346234" y="309086"/>
                  <a:pt x="346234" y="308134"/>
                  <a:pt x="347186" y="307181"/>
                </a:cubicBezTo>
                <a:close/>
                <a:moveTo>
                  <a:pt x="347186" y="429101"/>
                </a:moveTo>
                <a:cubicBezTo>
                  <a:pt x="347186" y="430054"/>
                  <a:pt x="348139" y="431959"/>
                  <a:pt x="348139" y="432911"/>
                </a:cubicBezTo>
                <a:lnTo>
                  <a:pt x="346234" y="432911"/>
                </a:lnTo>
                <a:cubicBezTo>
                  <a:pt x="346234" y="431006"/>
                  <a:pt x="346234" y="430054"/>
                  <a:pt x="347186" y="429101"/>
                </a:cubicBezTo>
                <a:close/>
                <a:moveTo>
                  <a:pt x="310991" y="439579"/>
                </a:moveTo>
                <a:cubicBezTo>
                  <a:pt x="310991" y="434816"/>
                  <a:pt x="310991" y="429101"/>
                  <a:pt x="311944" y="424339"/>
                </a:cubicBezTo>
                <a:cubicBezTo>
                  <a:pt x="313849" y="429101"/>
                  <a:pt x="315754" y="433864"/>
                  <a:pt x="317659" y="438626"/>
                </a:cubicBezTo>
                <a:lnTo>
                  <a:pt x="310991" y="439579"/>
                </a:lnTo>
                <a:close/>
                <a:moveTo>
                  <a:pt x="302419" y="230981"/>
                </a:moveTo>
                <a:cubicBezTo>
                  <a:pt x="303371" y="232886"/>
                  <a:pt x="303371" y="235744"/>
                  <a:pt x="304324" y="237649"/>
                </a:cubicBezTo>
                <a:cubicBezTo>
                  <a:pt x="305276" y="242411"/>
                  <a:pt x="306229" y="247174"/>
                  <a:pt x="307181" y="252889"/>
                </a:cubicBezTo>
                <a:cubicBezTo>
                  <a:pt x="303371" y="247174"/>
                  <a:pt x="300514" y="244316"/>
                  <a:pt x="300514" y="244316"/>
                </a:cubicBezTo>
                <a:cubicBezTo>
                  <a:pt x="300514" y="238601"/>
                  <a:pt x="301466" y="234791"/>
                  <a:pt x="302419" y="230981"/>
                </a:cubicBezTo>
                <a:close/>
                <a:moveTo>
                  <a:pt x="295751" y="269081"/>
                </a:moveTo>
                <a:cubicBezTo>
                  <a:pt x="296704" y="264319"/>
                  <a:pt x="297656" y="262414"/>
                  <a:pt x="297656" y="262414"/>
                </a:cubicBezTo>
                <a:cubicBezTo>
                  <a:pt x="297656" y="262414"/>
                  <a:pt x="296704" y="263366"/>
                  <a:pt x="295751" y="265271"/>
                </a:cubicBezTo>
                <a:cubicBezTo>
                  <a:pt x="296704" y="260509"/>
                  <a:pt x="296704" y="256699"/>
                  <a:pt x="297656" y="251936"/>
                </a:cubicBezTo>
                <a:cubicBezTo>
                  <a:pt x="298609" y="249079"/>
                  <a:pt x="298609" y="246221"/>
                  <a:pt x="299561" y="243364"/>
                </a:cubicBezTo>
                <a:cubicBezTo>
                  <a:pt x="299561" y="244316"/>
                  <a:pt x="300514" y="245269"/>
                  <a:pt x="301466" y="247174"/>
                </a:cubicBezTo>
                <a:cubicBezTo>
                  <a:pt x="304324" y="254794"/>
                  <a:pt x="307181" y="262414"/>
                  <a:pt x="310039" y="270986"/>
                </a:cubicBezTo>
                <a:cubicBezTo>
                  <a:pt x="312896" y="285274"/>
                  <a:pt x="315754" y="298609"/>
                  <a:pt x="319564" y="312896"/>
                </a:cubicBezTo>
                <a:cubicBezTo>
                  <a:pt x="322421" y="328136"/>
                  <a:pt x="326231" y="343376"/>
                  <a:pt x="330041" y="358616"/>
                </a:cubicBezTo>
                <a:cubicBezTo>
                  <a:pt x="330041" y="359569"/>
                  <a:pt x="330041" y="360521"/>
                  <a:pt x="330041" y="362426"/>
                </a:cubicBezTo>
                <a:cubicBezTo>
                  <a:pt x="329089" y="375761"/>
                  <a:pt x="328136" y="390049"/>
                  <a:pt x="327184" y="404336"/>
                </a:cubicBezTo>
                <a:cubicBezTo>
                  <a:pt x="327184" y="404336"/>
                  <a:pt x="327184" y="404336"/>
                  <a:pt x="327184" y="404336"/>
                </a:cubicBezTo>
                <a:cubicBezTo>
                  <a:pt x="325279" y="400526"/>
                  <a:pt x="323374" y="396716"/>
                  <a:pt x="321469" y="392906"/>
                </a:cubicBezTo>
                <a:cubicBezTo>
                  <a:pt x="317659" y="382429"/>
                  <a:pt x="313849" y="371951"/>
                  <a:pt x="310991" y="362426"/>
                </a:cubicBezTo>
                <a:cubicBezTo>
                  <a:pt x="306229" y="347186"/>
                  <a:pt x="301466" y="332899"/>
                  <a:pt x="296704" y="318611"/>
                </a:cubicBezTo>
                <a:cubicBezTo>
                  <a:pt x="294799" y="312896"/>
                  <a:pt x="293846" y="308134"/>
                  <a:pt x="291941" y="302419"/>
                </a:cubicBezTo>
                <a:cubicBezTo>
                  <a:pt x="292894" y="290989"/>
                  <a:pt x="294799" y="279559"/>
                  <a:pt x="295751" y="269081"/>
                </a:cubicBezTo>
                <a:close/>
                <a:moveTo>
                  <a:pt x="283369" y="378619"/>
                </a:moveTo>
                <a:cubicBezTo>
                  <a:pt x="283369" y="373856"/>
                  <a:pt x="284321" y="369094"/>
                  <a:pt x="284321" y="365284"/>
                </a:cubicBezTo>
                <a:cubicBezTo>
                  <a:pt x="284321" y="364331"/>
                  <a:pt x="284321" y="363379"/>
                  <a:pt x="285274" y="363379"/>
                </a:cubicBezTo>
                <a:cubicBezTo>
                  <a:pt x="289084" y="370999"/>
                  <a:pt x="291941" y="378619"/>
                  <a:pt x="295751" y="387191"/>
                </a:cubicBezTo>
                <a:cubicBezTo>
                  <a:pt x="297656" y="391954"/>
                  <a:pt x="300514" y="395764"/>
                  <a:pt x="302419" y="400526"/>
                </a:cubicBezTo>
                <a:cubicBezTo>
                  <a:pt x="302419" y="401479"/>
                  <a:pt x="303371" y="403384"/>
                  <a:pt x="303371" y="404336"/>
                </a:cubicBezTo>
                <a:cubicBezTo>
                  <a:pt x="302419" y="407194"/>
                  <a:pt x="302419" y="410051"/>
                  <a:pt x="301466" y="412909"/>
                </a:cubicBezTo>
                <a:cubicBezTo>
                  <a:pt x="299561" y="422434"/>
                  <a:pt x="297656" y="432911"/>
                  <a:pt x="295751" y="442436"/>
                </a:cubicBezTo>
                <a:lnTo>
                  <a:pt x="283369" y="444341"/>
                </a:lnTo>
                <a:cubicBezTo>
                  <a:pt x="282416" y="441484"/>
                  <a:pt x="282416" y="438626"/>
                  <a:pt x="281464" y="435769"/>
                </a:cubicBezTo>
                <a:cubicBezTo>
                  <a:pt x="281464" y="425291"/>
                  <a:pt x="281464" y="415766"/>
                  <a:pt x="281464" y="407194"/>
                </a:cubicBezTo>
                <a:cubicBezTo>
                  <a:pt x="281464" y="397669"/>
                  <a:pt x="282416" y="388144"/>
                  <a:pt x="283369" y="378619"/>
                </a:cubicBezTo>
                <a:close/>
                <a:moveTo>
                  <a:pt x="237649" y="415766"/>
                </a:moveTo>
                <a:cubicBezTo>
                  <a:pt x="234791" y="409099"/>
                  <a:pt x="230981" y="402431"/>
                  <a:pt x="228124" y="395764"/>
                </a:cubicBezTo>
                <a:cubicBezTo>
                  <a:pt x="228124" y="391954"/>
                  <a:pt x="229076" y="387191"/>
                  <a:pt x="229076" y="383381"/>
                </a:cubicBezTo>
                <a:cubicBezTo>
                  <a:pt x="232886" y="391001"/>
                  <a:pt x="235744" y="398621"/>
                  <a:pt x="239554" y="406241"/>
                </a:cubicBezTo>
                <a:cubicBezTo>
                  <a:pt x="239554" y="410051"/>
                  <a:pt x="238601" y="412909"/>
                  <a:pt x="237649" y="415766"/>
                </a:cubicBezTo>
                <a:close/>
                <a:moveTo>
                  <a:pt x="247174" y="431006"/>
                </a:moveTo>
                <a:cubicBezTo>
                  <a:pt x="247174" y="429101"/>
                  <a:pt x="247174" y="427196"/>
                  <a:pt x="248126" y="425291"/>
                </a:cubicBezTo>
                <a:cubicBezTo>
                  <a:pt x="248126" y="425291"/>
                  <a:pt x="248126" y="425291"/>
                  <a:pt x="248126" y="425291"/>
                </a:cubicBezTo>
                <a:cubicBezTo>
                  <a:pt x="248126" y="427196"/>
                  <a:pt x="247174" y="429101"/>
                  <a:pt x="247174" y="431006"/>
                </a:cubicBezTo>
                <a:close/>
                <a:moveTo>
                  <a:pt x="264319" y="204311"/>
                </a:moveTo>
                <a:cubicBezTo>
                  <a:pt x="267176" y="195739"/>
                  <a:pt x="269081" y="189071"/>
                  <a:pt x="270986" y="185261"/>
                </a:cubicBezTo>
                <a:cubicBezTo>
                  <a:pt x="269081" y="194786"/>
                  <a:pt x="268129" y="204311"/>
                  <a:pt x="267176" y="214789"/>
                </a:cubicBezTo>
                <a:cubicBezTo>
                  <a:pt x="267176" y="212884"/>
                  <a:pt x="266224" y="211931"/>
                  <a:pt x="266224" y="210026"/>
                </a:cubicBezTo>
                <a:cubicBezTo>
                  <a:pt x="264319" y="207169"/>
                  <a:pt x="264319" y="206216"/>
                  <a:pt x="264319" y="204311"/>
                </a:cubicBezTo>
                <a:cubicBezTo>
                  <a:pt x="264319" y="204311"/>
                  <a:pt x="264319" y="204311"/>
                  <a:pt x="264319" y="204311"/>
                </a:cubicBezTo>
                <a:close/>
                <a:moveTo>
                  <a:pt x="254794" y="235744"/>
                </a:moveTo>
                <a:cubicBezTo>
                  <a:pt x="256699" y="230029"/>
                  <a:pt x="257651" y="225266"/>
                  <a:pt x="258604" y="220504"/>
                </a:cubicBezTo>
                <a:cubicBezTo>
                  <a:pt x="259556" y="227171"/>
                  <a:pt x="260509" y="234791"/>
                  <a:pt x="261461" y="242411"/>
                </a:cubicBezTo>
                <a:cubicBezTo>
                  <a:pt x="261461" y="243364"/>
                  <a:pt x="261461" y="244316"/>
                  <a:pt x="262414" y="245269"/>
                </a:cubicBezTo>
                <a:cubicBezTo>
                  <a:pt x="261461" y="253841"/>
                  <a:pt x="260509" y="261461"/>
                  <a:pt x="260509" y="270034"/>
                </a:cubicBezTo>
                <a:cubicBezTo>
                  <a:pt x="259556" y="268129"/>
                  <a:pt x="258604" y="266224"/>
                  <a:pt x="257651" y="264319"/>
                </a:cubicBezTo>
                <a:cubicBezTo>
                  <a:pt x="254794" y="258604"/>
                  <a:pt x="252889" y="253841"/>
                  <a:pt x="250984" y="249079"/>
                </a:cubicBezTo>
                <a:cubicBezTo>
                  <a:pt x="252889" y="245269"/>
                  <a:pt x="253841" y="239554"/>
                  <a:pt x="254794" y="235744"/>
                </a:cubicBezTo>
                <a:close/>
                <a:moveTo>
                  <a:pt x="245269" y="276701"/>
                </a:moveTo>
                <a:cubicBezTo>
                  <a:pt x="246221" y="270986"/>
                  <a:pt x="248126" y="265271"/>
                  <a:pt x="249079" y="260509"/>
                </a:cubicBezTo>
                <a:cubicBezTo>
                  <a:pt x="250031" y="262414"/>
                  <a:pt x="250031" y="265271"/>
                  <a:pt x="250984" y="268129"/>
                </a:cubicBezTo>
                <a:cubicBezTo>
                  <a:pt x="252889" y="275749"/>
                  <a:pt x="255746" y="284321"/>
                  <a:pt x="258604" y="292894"/>
                </a:cubicBezTo>
                <a:cubicBezTo>
                  <a:pt x="258604" y="293846"/>
                  <a:pt x="259556" y="294799"/>
                  <a:pt x="259556" y="294799"/>
                </a:cubicBezTo>
                <a:cubicBezTo>
                  <a:pt x="259556" y="295751"/>
                  <a:pt x="259556" y="296704"/>
                  <a:pt x="259556" y="297656"/>
                </a:cubicBezTo>
                <a:cubicBezTo>
                  <a:pt x="258604" y="310039"/>
                  <a:pt x="258604" y="321469"/>
                  <a:pt x="257651" y="333851"/>
                </a:cubicBezTo>
                <a:cubicBezTo>
                  <a:pt x="255746" y="325279"/>
                  <a:pt x="253841" y="317659"/>
                  <a:pt x="250984" y="309086"/>
                </a:cubicBezTo>
                <a:cubicBezTo>
                  <a:pt x="252889" y="304324"/>
                  <a:pt x="253841" y="301466"/>
                  <a:pt x="253841" y="301466"/>
                </a:cubicBezTo>
                <a:cubicBezTo>
                  <a:pt x="253841" y="301466"/>
                  <a:pt x="252889" y="303371"/>
                  <a:pt x="250984" y="307181"/>
                </a:cubicBezTo>
                <a:cubicBezTo>
                  <a:pt x="249079" y="299561"/>
                  <a:pt x="247174" y="291941"/>
                  <a:pt x="244316" y="284321"/>
                </a:cubicBezTo>
                <a:cubicBezTo>
                  <a:pt x="244316" y="281464"/>
                  <a:pt x="245269" y="279559"/>
                  <a:pt x="245269" y="276701"/>
                </a:cubicBezTo>
                <a:close/>
                <a:moveTo>
                  <a:pt x="236696" y="325279"/>
                </a:moveTo>
                <a:cubicBezTo>
                  <a:pt x="236696" y="324326"/>
                  <a:pt x="236696" y="323374"/>
                  <a:pt x="237649" y="322421"/>
                </a:cubicBezTo>
                <a:cubicBezTo>
                  <a:pt x="237649" y="324326"/>
                  <a:pt x="238601" y="327184"/>
                  <a:pt x="238601" y="329089"/>
                </a:cubicBezTo>
                <a:cubicBezTo>
                  <a:pt x="237649" y="330994"/>
                  <a:pt x="236696" y="332899"/>
                  <a:pt x="235744" y="335756"/>
                </a:cubicBezTo>
                <a:cubicBezTo>
                  <a:pt x="235744" y="332899"/>
                  <a:pt x="235744" y="329089"/>
                  <a:pt x="236696" y="325279"/>
                </a:cubicBezTo>
                <a:close/>
                <a:moveTo>
                  <a:pt x="234791" y="353854"/>
                </a:moveTo>
                <a:cubicBezTo>
                  <a:pt x="236696" y="348139"/>
                  <a:pt x="238601" y="342424"/>
                  <a:pt x="240506" y="337661"/>
                </a:cubicBezTo>
                <a:cubicBezTo>
                  <a:pt x="240506" y="339566"/>
                  <a:pt x="241459" y="340519"/>
                  <a:pt x="241459" y="342424"/>
                </a:cubicBezTo>
                <a:cubicBezTo>
                  <a:pt x="243364" y="352901"/>
                  <a:pt x="246221" y="362426"/>
                  <a:pt x="248126" y="372904"/>
                </a:cubicBezTo>
                <a:cubicBezTo>
                  <a:pt x="248126" y="374809"/>
                  <a:pt x="247174" y="376714"/>
                  <a:pt x="247174" y="378619"/>
                </a:cubicBezTo>
                <a:cubicBezTo>
                  <a:pt x="245269" y="375761"/>
                  <a:pt x="243364" y="371951"/>
                  <a:pt x="242411" y="369094"/>
                </a:cubicBezTo>
                <a:cubicBezTo>
                  <a:pt x="239554" y="364331"/>
                  <a:pt x="236696" y="359569"/>
                  <a:pt x="234791" y="353854"/>
                </a:cubicBezTo>
                <a:cubicBezTo>
                  <a:pt x="234791" y="354806"/>
                  <a:pt x="234791" y="353854"/>
                  <a:pt x="234791" y="353854"/>
                </a:cubicBezTo>
                <a:close/>
                <a:moveTo>
                  <a:pt x="222409" y="297656"/>
                </a:moveTo>
                <a:cubicBezTo>
                  <a:pt x="224314" y="290036"/>
                  <a:pt x="226219" y="283369"/>
                  <a:pt x="227171" y="278606"/>
                </a:cubicBezTo>
                <a:cubicBezTo>
                  <a:pt x="227171" y="280511"/>
                  <a:pt x="228124" y="282416"/>
                  <a:pt x="228124" y="284321"/>
                </a:cubicBezTo>
                <a:cubicBezTo>
                  <a:pt x="229076" y="286226"/>
                  <a:pt x="229076" y="288131"/>
                  <a:pt x="230029" y="290989"/>
                </a:cubicBezTo>
                <a:cubicBezTo>
                  <a:pt x="227171" y="301466"/>
                  <a:pt x="225266" y="312896"/>
                  <a:pt x="222409" y="324326"/>
                </a:cubicBezTo>
                <a:cubicBezTo>
                  <a:pt x="222409" y="326231"/>
                  <a:pt x="221456" y="328136"/>
                  <a:pt x="221456" y="330041"/>
                </a:cubicBezTo>
                <a:cubicBezTo>
                  <a:pt x="221456" y="330041"/>
                  <a:pt x="221456" y="329089"/>
                  <a:pt x="220504" y="329089"/>
                </a:cubicBezTo>
                <a:cubicBezTo>
                  <a:pt x="219551" y="323374"/>
                  <a:pt x="219551" y="317659"/>
                  <a:pt x="218599" y="312896"/>
                </a:cubicBezTo>
                <a:cubicBezTo>
                  <a:pt x="220504" y="306229"/>
                  <a:pt x="221456" y="301466"/>
                  <a:pt x="222409" y="297656"/>
                </a:cubicBezTo>
                <a:close/>
                <a:moveTo>
                  <a:pt x="169069" y="411956"/>
                </a:moveTo>
                <a:cubicBezTo>
                  <a:pt x="169069" y="411956"/>
                  <a:pt x="169069" y="412909"/>
                  <a:pt x="169069" y="412909"/>
                </a:cubicBezTo>
                <a:cubicBezTo>
                  <a:pt x="168116" y="407194"/>
                  <a:pt x="167164" y="401479"/>
                  <a:pt x="165259" y="396716"/>
                </a:cubicBezTo>
                <a:cubicBezTo>
                  <a:pt x="165259" y="389096"/>
                  <a:pt x="164306" y="382429"/>
                  <a:pt x="164306" y="375761"/>
                </a:cubicBezTo>
                <a:cubicBezTo>
                  <a:pt x="163354" y="365284"/>
                  <a:pt x="162401" y="354806"/>
                  <a:pt x="161449" y="345281"/>
                </a:cubicBezTo>
                <a:cubicBezTo>
                  <a:pt x="160496" y="336709"/>
                  <a:pt x="159544" y="329089"/>
                  <a:pt x="158591" y="321469"/>
                </a:cubicBezTo>
                <a:cubicBezTo>
                  <a:pt x="158591" y="322421"/>
                  <a:pt x="159544" y="322421"/>
                  <a:pt x="159544" y="323374"/>
                </a:cubicBezTo>
                <a:cubicBezTo>
                  <a:pt x="160496" y="325279"/>
                  <a:pt x="161449" y="326231"/>
                  <a:pt x="162401" y="328136"/>
                </a:cubicBezTo>
                <a:cubicBezTo>
                  <a:pt x="163354" y="342424"/>
                  <a:pt x="165259" y="359569"/>
                  <a:pt x="167164" y="376714"/>
                </a:cubicBezTo>
                <a:cubicBezTo>
                  <a:pt x="168116" y="385286"/>
                  <a:pt x="169069" y="393859"/>
                  <a:pt x="170021" y="402431"/>
                </a:cubicBezTo>
                <a:cubicBezTo>
                  <a:pt x="170021" y="405289"/>
                  <a:pt x="169069" y="408146"/>
                  <a:pt x="169069" y="411956"/>
                </a:cubicBezTo>
                <a:close/>
                <a:moveTo>
                  <a:pt x="209074" y="350044"/>
                </a:moveTo>
                <a:cubicBezTo>
                  <a:pt x="209074" y="352901"/>
                  <a:pt x="209074" y="356711"/>
                  <a:pt x="209074" y="359569"/>
                </a:cubicBezTo>
                <a:cubicBezTo>
                  <a:pt x="208121" y="358616"/>
                  <a:pt x="208121" y="357664"/>
                  <a:pt x="207169" y="356711"/>
                </a:cubicBezTo>
                <a:cubicBezTo>
                  <a:pt x="208121" y="354806"/>
                  <a:pt x="209074" y="351949"/>
                  <a:pt x="209074" y="350044"/>
                </a:cubicBezTo>
                <a:close/>
                <a:moveTo>
                  <a:pt x="170974" y="259556"/>
                </a:moveTo>
                <a:cubicBezTo>
                  <a:pt x="173831" y="264319"/>
                  <a:pt x="175736" y="270034"/>
                  <a:pt x="178594" y="274796"/>
                </a:cubicBezTo>
                <a:cubicBezTo>
                  <a:pt x="181451" y="280511"/>
                  <a:pt x="184309" y="286226"/>
                  <a:pt x="187166" y="291941"/>
                </a:cubicBezTo>
                <a:cubicBezTo>
                  <a:pt x="192881" y="304324"/>
                  <a:pt x="198596" y="316706"/>
                  <a:pt x="205264" y="330041"/>
                </a:cubicBezTo>
                <a:cubicBezTo>
                  <a:pt x="203359" y="333851"/>
                  <a:pt x="202406" y="338614"/>
                  <a:pt x="200501" y="343376"/>
                </a:cubicBezTo>
                <a:cubicBezTo>
                  <a:pt x="200501" y="343376"/>
                  <a:pt x="200501" y="342424"/>
                  <a:pt x="199549" y="342424"/>
                </a:cubicBezTo>
                <a:cubicBezTo>
                  <a:pt x="193834" y="330994"/>
                  <a:pt x="187166" y="320516"/>
                  <a:pt x="180499" y="310039"/>
                </a:cubicBezTo>
                <a:cubicBezTo>
                  <a:pt x="178594" y="301466"/>
                  <a:pt x="176689" y="296704"/>
                  <a:pt x="176689" y="296704"/>
                </a:cubicBezTo>
                <a:cubicBezTo>
                  <a:pt x="176689" y="296704"/>
                  <a:pt x="176689" y="299561"/>
                  <a:pt x="176689" y="305276"/>
                </a:cubicBezTo>
                <a:cubicBezTo>
                  <a:pt x="175736" y="303371"/>
                  <a:pt x="174784" y="301466"/>
                  <a:pt x="172879" y="299561"/>
                </a:cubicBezTo>
                <a:cubicBezTo>
                  <a:pt x="172879" y="299561"/>
                  <a:pt x="171926" y="298609"/>
                  <a:pt x="171926" y="298609"/>
                </a:cubicBezTo>
                <a:cubicBezTo>
                  <a:pt x="170974" y="291941"/>
                  <a:pt x="169069" y="285274"/>
                  <a:pt x="168116" y="279559"/>
                </a:cubicBezTo>
                <a:cubicBezTo>
                  <a:pt x="164306" y="262414"/>
                  <a:pt x="161449" y="247174"/>
                  <a:pt x="158591" y="235744"/>
                </a:cubicBezTo>
                <a:cubicBezTo>
                  <a:pt x="163354" y="243364"/>
                  <a:pt x="167164" y="250984"/>
                  <a:pt x="170974" y="259556"/>
                </a:cubicBezTo>
                <a:close/>
                <a:moveTo>
                  <a:pt x="161449" y="307181"/>
                </a:moveTo>
                <a:cubicBezTo>
                  <a:pt x="159544" y="305276"/>
                  <a:pt x="157639" y="303371"/>
                  <a:pt x="156686" y="301466"/>
                </a:cubicBezTo>
                <a:cubicBezTo>
                  <a:pt x="156686" y="300514"/>
                  <a:pt x="156686" y="298609"/>
                  <a:pt x="155734" y="297656"/>
                </a:cubicBezTo>
                <a:cubicBezTo>
                  <a:pt x="156686" y="300514"/>
                  <a:pt x="158591" y="304324"/>
                  <a:pt x="161449" y="307181"/>
                </a:cubicBezTo>
                <a:close/>
                <a:moveTo>
                  <a:pt x="130969" y="280511"/>
                </a:moveTo>
                <a:cubicBezTo>
                  <a:pt x="131921" y="281464"/>
                  <a:pt x="132874" y="282416"/>
                  <a:pt x="133826" y="284321"/>
                </a:cubicBezTo>
                <a:cubicBezTo>
                  <a:pt x="137636" y="289084"/>
                  <a:pt x="141446" y="294799"/>
                  <a:pt x="145256" y="301466"/>
                </a:cubicBezTo>
                <a:cubicBezTo>
                  <a:pt x="147161" y="304324"/>
                  <a:pt x="149066" y="307181"/>
                  <a:pt x="150971" y="310039"/>
                </a:cubicBezTo>
                <a:cubicBezTo>
                  <a:pt x="150971" y="318611"/>
                  <a:pt x="150019" y="329089"/>
                  <a:pt x="150019" y="341471"/>
                </a:cubicBezTo>
                <a:cubicBezTo>
                  <a:pt x="150019" y="341471"/>
                  <a:pt x="150019" y="340519"/>
                  <a:pt x="149066" y="339566"/>
                </a:cubicBezTo>
                <a:cubicBezTo>
                  <a:pt x="148114" y="335756"/>
                  <a:pt x="146209" y="331946"/>
                  <a:pt x="145256" y="328136"/>
                </a:cubicBezTo>
                <a:cubicBezTo>
                  <a:pt x="144304" y="324326"/>
                  <a:pt x="142399" y="321469"/>
                  <a:pt x="140494" y="317659"/>
                </a:cubicBezTo>
                <a:cubicBezTo>
                  <a:pt x="137636" y="310991"/>
                  <a:pt x="134779" y="306229"/>
                  <a:pt x="132874" y="301466"/>
                </a:cubicBezTo>
                <a:cubicBezTo>
                  <a:pt x="130969" y="296704"/>
                  <a:pt x="129064" y="292894"/>
                  <a:pt x="127159" y="290989"/>
                </a:cubicBezTo>
                <a:cubicBezTo>
                  <a:pt x="129064" y="287179"/>
                  <a:pt x="130016" y="283369"/>
                  <a:pt x="130969" y="280511"/>
                </a:cubicBezTo>
                <a:close/>
                <a:moveTo>
                  <a:pt x="121444" y="318611"/>
                </a:moveTo>
                <a:cubicBezTo>
                  <a:pt x="123349" y="309086"/>
                  <a:pt x="124301" y="301466"/>
                  <a:pt x="127159" y="294799"/>
                </a:cubicBezTo>
                <a:cubicBezTo>
                  <a:pt x="127159" y="294799"/>
                  <a:pt x="127159" y="294799"/>
                  <a:pt x="127159" y="293846"/>
                </a:cubicBezTo>
                <a:cubicBezTo>
                  <a:pt x="128111" y="296704"/>
                  <a:pt x="128111" y="299561"/>
                  <a:pt x="129064" y="303371"/>
                </a:cubicBezTo>
                <a:cubicBezTo>
                  <a:pt x="130016" y="308134"/>
                  <a:pt x="131921" y="313849"/>
                  <a:pt x="133826" y="320516"/>
                </a:cubicBezTo>
                <a:cubicBezTo>
                  <a:pt x="135731" y="327184"/>
                  <a:pt x="137636" y="334804"/>
                  <a:pt x="138589" y="342424"/>
                </a:cubicBezTo>
                <a:cubicBezTo>
                  <a:pt x="140494" y="350996"/>
                  <a:pt x="141446" y="359569"/>
                  <a:pt x="143351" y="369094"/>
                </a:cubicBezTo>
                <a:cubicBezTo>
                  <a:pt x="145256" y="378619"/>
                  <a:pt x="146209" y="388144"/>
                  <a:pt x="148114" y="398621"/>
                </a:cubicBezTo>
                <a:cubicBezTo>
                  <a:pt x="148114" y="399574"/>
                  <a:pt x="148114" y="401479"/>
                  <a:pt x="149066" y="403384"/>
                </a:cubicBezTo>
                <a:cubicBezTo>
                  <a:pt x="149066" y="406241"/>
                  <a:pt x="149066" y="408146"/>
                  <a:pt x="149066" y="411004"/>
                </a:cubicBezTo>
                <a:cubicBezTo>
                  <a:pt x="149066" y="412909"/>
                  <a:pt x="149066" y="414814"/>
                  <a:pt x="149066" y="416719"/>
                </a:cubicBezTo>
                <a:cubicBezTo>
                  <a:pt x="145256" y="407194"/>
                  <a:pt x="142399" y="397669"/>
                  <a:pt x="138589" y="388144"/>
                </a:cubicBezTo>
                <a:cubicBezTo>
                  <a:pt x="135731" y="379571"/>
                  <a:pt x="132874" y="371951"/>
                  <a:pt x="129064" y="363379"/>
                </a:cubicBezTo>
                <a:cubicBezTo>
                  <a:pt x="130969" y="360521"/>
                  <a:pt x="131921" y="358616"/>
                  <a:pt x="131921" y="358616"/>
                </a:cubicBezTo>
                <a:cubicBezTo>
                  <a:pt x="131921" y="358616"/>
                  <a:pt x="130969" y="359569"/>
                  <a:pt x="129064" y="361474"/>
                </a:cubicBezTo>
                <a:cubicBezTo>
                  <a:pt x="127159" y="357664"/>
                  <a:pt x="126206" y="353854"/>
                  <a:pt x="124301" y="350044"/>
                </a:cubicBezTo>
                <a:cubicBezTo>
                  <a:pt x="124301" y="348139"/>
                  <a:pt x="125254" y="346234"/>
                  <a:pt x="125254" y="344329"/>
                </a:cubicBezTo>
                <a:cubicBezTo>
                  <a:pt x="128111" y="333851"/>
                  <a:pt x="129064" y="328136"/>
                  <a:pt x="129064" y="328136"/>
                </a:cubicBezTo>
                <a:cubicBezTo>
                  <a:pt x="129064" y="328136"/>
                  <a:pt x="126206" y="333851"/>
                  <a:pt x="121444" y="343376"/>
                </a:cubicBezTo>
                <a:cubicBezTo>
                  <a:pt x="121444" y="343376"/>
                  <a:pt x="121444" y="343376"/>
                  <a:pt x="121444" y="343376"/>
                </a:cubicBezTo>
                <a:cubicBezTo>
                  <a:pt x="121444" y="342424"/>
                  <a:pt x="121444" y="342424"/>
                  <a:pt x="120491" y="341471"/>
                </a:cubicBezTo>
                <a:cubicBezTo>
                  <a:pt x="119539" y="339566"/>
                  <a:pt x="118586" y="337661"/>
                  <a:pt x="117634" y="334804"/>
                </a:cubicBezTo>
                <a:cubicBezTo>
                  <a:pt x="119539" y="329089"/>
                  <a:pt x="120491" y="323374"/>
                  <a:pt x="121444" y="318611"/>
                </a:cubicBezTo>
                <a:close/>
                <a:moveTo>
                  <a:pt x="116681" y="393859"/>
                </a:moveTo>
                <a:cubicBezTo>
                  <a:pt x="120491" y="402431"/>
                  <a:pt x="123349" y="411004"/>
                  <a:pt x="127159" y="419576"/>
                </a:cubicBezTo>
                <a:lnTo>
                  <a:pt x="113824" y="414814"/>
                </a:lnTo>
                <a:cubicBezTo>
                  <a:pt x="115729" y="408146"/>
                  <a:pt x="115729" y="400526"/>
                  <a:pt x="116681" y="393859"/>
                </a:cubicBezTo>
                <a:close/>
                <a:moveTo>
                  <a:pt x="91916" y="341471"/>
                </a:moveTo>
                <a:cubicBezTo>
                  <a:pt x="91916" y="339566"/>
                  <a:pt x="92869" y="337661"/>
                  <a:pt x="92869" y="335756"/>
                </a:cubicBezTo>
                <a:cubicBezTo>
                  <a:pt x="93821" y="337661"/>
                  <a:pt x="93821" y="338614"/>
                  <a:pt x="94774" y="340519"/>
                </a:cubicBezTo>
                <a:cubicBezTo>
                  <a:pt x="97631" y="346234"/>
                  <a:pt x="99536" y="351949"/>
                  <a:pt x="102394" y="358616"/>
                </a:cubicBezTo>
                <a:cubicBezTo>
                  <a:pt x="100489" y="367189"/>
                  <a:pt x="98584" y="374809"/>
                  <a:pt x="96679" y="384334"/>
                </a:cubicBezTo>
                <a:cubicBezTo>
                  <a:pt x="95726" y="389096"/>
                  <a:pt x="94774" y="393859"/>
                  <a:pt x="94774" y="399574"/>
                </a:cubicBezTo>
                <a:cubicBezTo>
                  <a:pt x="94774" y="399574"/>
                  <a:pt x="93821" y="400526"/>
                  <a:pt x="93821" y="400526"/>
                </a:cubicBezTo>
                <a:cubicBezTo>
                  <a:pt x="92869" y="401479"/>
                  <a:pt x="91916" y="403384"/>
                  <a:pt x="90964" y="404336"/>
                </a:cubicBezTo>
                <a:cubicBezTo>
                  <a:pt x="90011" y="396716"/>
                  <a:pt x="89059" y="390049"/>
                  <a:pt x="88106" y="382429"/>
                </a:cubicBezTo>
                <a:cubicBezTo>
                  <a:pt x="87154" y="376714"/>
                  <a:pt x="86201" y="370999"/>
                  <a:pt x="85249" y="365284"/>
                </a:cubicBezTo>
                <a:cubicBezTo>
                  <a:pt x="87154" y="356711"/>
                  <a:pt x="89059" y="348139"/>
                  <a:pt x="91916" y="341471"/>
                </a:cubicBezTo>
                <a:close/>
                <a:moveTo>
                  <a:pt x="72866" y="407194"/>
                </a:moveTo>
                <a:cubicBezTo>
                  <a:pt x="72866" y="408146"/>
                  <a:pt x="72866" y="408146"/>
                  <a:pt x="72866" y="409099"/>
                </a:cubicBezTo>
                <a:cubicBezTo>
                  <a:pt x="72866" y="409099"/>
                  <a:pt x="72866" y="409099"/>
                  <a:pt x="71914" y="409099"/>
                </a:cubicBezTo>
                <a:cubicBezTo>
                  <a:pt x="71914" y="408146"/>
                  <a:pt x="72866" y="408146"/>
                  <a:pt x="72866" y="40719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6F22D5D-65E5-4FB4-855F-E062907DAC61}"/>
              </a:ext>
            </a:extLst>
          </p:cNvPr>
          <p:cNvSpPr/>
          <p:nvPr/>
        </p:nvSpPr>
        <p:spPr>
          <a:xfrm>
            <a:off x="7714756" y="3911474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9A3A997-4932-430E-9453-0A523A9B1AFE}"/>
              </a:ext>
            </a:extLst>
          </p:cNvPr>
          <p:cNvSpPr/>
          <p:nvPr/>
        </p:nvSpPr>
        <p:spPr>
          <a:xfrm>
            <a:off x="7714756" y="1538621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0AE335-B869-4E44-A830-33AB78017231}"/>
              </a:ext>
            </a:extLst>
          </p:cNvPr>
          <p:cNvSpPr txBox="1"/>
          <p:nvPr/>
        </p:nvSpPr>
        <p:spPr>
          <a:xfrm>
            <a:off x="8413812" y="1704592"/>
            <a:ext cx="208974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Equality and Diversity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53A8380-80EF-4620-A1F8-7E7C27EABC85}"/>
              </a:ext>
            </a:extLst>
          </p:cNvPr>
          <p:cNvSpPr/>
          <p:nvPr/>
        </p:nvSpPr>
        <p:spPr>
          <a:xfrm>
            <a:off x="7714756" y="2706768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3E8A63E-7FA1-4234-9948-CBC00FEFE466}"/>
              </a:ext>
            </a:extLst>
          </p:cNvPr>
          <p:cNvSpPr/>
          <p:nvPr/>
        </p:nvSpPr>
        <p:spPr>
          <a:xfrm>
            <a:off x="7723934" y="5009574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59" name="Oval 21">
            <a:extLst>
              <a:ext uri="{FF2B5EF4-FFF2-40B4-BE49-F238E27FC236}">
                <a16:creationId xmlns:a16="http://schemas.microsoft.com/office/drawing/2014/main" id="{0756FE78-5F6B-4257-A9B9-5053C1444918}"/>
              </a:ext>
            </a:extLst>
          </p:cNvPr>
          <p:cNvSpPr/>
          <p:nvPr/>
        </p:nvSpPr>
        <p:spPr>
          <a:xfrm rot="20700000">
            <a:off x="7847036" y="4056383"/>
            <a:ext cx="366403" cy="32112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Rectangle 15">
            <a:extLst>
              <a:ext uri="{FF2B5EF4-FFF2-40B4-BE49-F238E27FC236}">
                <a16:creationId xmlns:a16="http://schemas.microsoft.com/office/drawing/2014/main" id="{ECA93DF1-9753-41C5-AA31-6A5F797AB21E}"/>
              </a:ext>
            </a:extLst>
          </p:cNvPr>
          <p:cNvSpPr/>
          <p:nvPr/>
        </p:nvSpPr>
        <p:spPr>
          <a:xfrm rot="14270044">
            <a:off x="7867415" y="5149769"/>
            <a:ext cx="344003" cy="358344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BB0805FF-0FCB-B163-B0C3-74C8656BFC86}"/>
              </a:ext>
            </a:extLst>
          </p:cNvPr>
          <p:cNvSpPr txBox="1">
            <a:spLocks/>
          </p:cNvSpPr>
          <p:nvPr/>
        </p:nvSpPr>
        <p:spPr>
          <a:xfrm>
            <a:off x="452206" y="3302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Values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8C04A05-05A0-98DD-DC1A-90DA30A7A6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B3D0A9CA-B150-6E97-3776-1D922B4ACA72}"/>
              </a:ext>
            </a:extLst>
          </p:cNvPr>
          <p:cNvSpPr txBox="1"/>
          <p:nvPr/>
        </p:nvSpPr>
        <p:spPr>
          <a:xfrm>
            <a:off x="8413812" y="5158794"/>
            <a:ext cx="208974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Sustainability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4000F5D-9D51-D05D-B596-A96FAC79073F}"/>
              </a:ext>
            </a:extLst>
          </p:cNvPr>
          <p:cNvSpPr txBox="1"/>
          <p:nvPr/>
        </p:nvSpPr>
        <p:spPr>
          <a:xfrm>
            <a:off x="8392313" y="4073067"/>
            <a:ext cx="208974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Community Involvement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377BD8A-6FAC-E83B-590F-1EBF6947BA08}"/>
              </a:ext>
            </a:extLst>
          </p:cNvPr>
          <p:cNvSpPr txBox="1"/>
          <p:nvPr/>
        </p:nvSpPr>
        <p:spPr>
          <a:xfrm>
            <a:off x="8476013" y="2717686"/>
            <a:ext cx="208974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Respect for others and Fairness 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Chord 15">
            <a:extLst>
              <a:ext uri="{FF2B5EF4-FFF2-40B4-BE49-F238E27FC236}">
                <a16:creationId xmlns:a16="http://schemas.microsoft.com/office/drawing/2014/main" id="{9588C8C6-323B-BD79-C871-BB7011760A1C}"/>
              </a:ext>
            </a:extLst>
          </p:cNvPr>
          <p:cNvSpPr/>
          <p:nvPr/>
        </p:nvSpPr>
        <p:spPr>
          <a:xfrm>
            <a:off x="970033" y="2127541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Chord 15">
            <a:extLst>
              <a:ext uri="{FF2B5EF4-FFF2-40B4-BE49-F238E27FC236}">
                <a16:creationId xmlns:a16="http://schemas.microsoft.com/office/drawing/2014/main" id="{F548D89C-AE98-283B-DB98-C199D88EA71A}"/>
              </a:ext>
            </a:extLst>
          </p:cNvPr>
          <p:cNvSpPr/>
          <p:nvPr/>
        </p:nvSpPr>
        <p:spPr>
          <a:xfrm>
            <a:off x="7950473" y="2843385"/>
            <a:ext cx="171219" cy="376349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ectangle 16">
            <a:extLst>
              <a:ext uri="{FF2B5EF4-FFF2-40B4-BE49-F238E27FC236}">
                <a16:creationId xmlns:a16="http://schemas.microsoft.com/office/drawing/2014/main" id="{B9B4B446-8711-8654-C6E2-1B886640997B}"/>
              </a:ext>
            </a:extLst>
          </p:cNvPr>
          <p:cNvSpPr/>
          <p:nvPr/>
        </p:nvSpPr>
        <p:spPr>
          <a:xfrm rot="2700000">
            <a:off x="4211187" y="4073903"/>
            <a:ext cx="335451" cy="57312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Rectangle 16">
            <a:extLst>
              <a:ext uri="{FF2B5EF4-FFF2-40B4-BE49-F238E27FC236}">
                <a16:creationId xmlns:a16="http://schemas.microsoft.com/office/drawing/2014/main" id="{8BC0CA6D-68B7-0508-FD81-3E484C85BFAC}"/>
              </a:ext>
            </a:extLst>
          </p:cNvPr>
          <p:cNvSpPr/>
          <p:nvPr/>
        </p:nvSpPr>
        <p:spPr>
          <a:xfrm rot="2700000">
            <a:off x="7936566" y="1637211"/>
            <a:ext cx="230355" cy="4485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3336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5A22EB2B-61FC-42A3-B867-3D681BFD3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6206"/>
          <a:stretch/>
        </p:blipFill>
        <p:spPr>
          <a:xfrm>
            <a:off x="1661899" y="5102477"/>
            <a:ext cx="1607344" cy="54318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3506881" y="3510926"/>
            <a:ext cx="1191365" cy="1015895"/>
            <a:chOff x="2203944" y="3086356"/>
            <a:chExt cx="1794618" cy="1530300"/>
          </a:xfrm>
          <a:solidFill>
            <a:schemeClr val="accent2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832056" y="2157605"/>
            <a:ext cx="1032204" cy="1234792"/>
            <a:chOff x="4200129" y="1047775"/>
            <a:chExt cx="1554866" cy="1860035"/>
          </a:xfrm>
          <a:solidFill>
            <a:schemeClr val="accent2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grpFill/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grpFill/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grpFill/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401069" y="2170415"/>
            <a:ext cx="1184377" cy="1226753"/>
            <a:chOff x="6563619" y="1067070"/>
            <a:chExt cx="1784092" cy="1847925"/>
          </a:xfrm>
          <a:solidFill>
            <a:schemeClr val="accent2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483998" y="3598857"/>
            <a:ext cx="1178776" cy="955665"/>
            <a:chOff x="8213001" y="3218811"/>
            <a:chExt cx="1775655" cy="1439571"/>
          </a:xfrm>
          <a:solidFill>
            <a:schemeClr val="accent2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grpFill/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4364992" y="3024186"/>
            <a:ext cx="3456104" cy="1654991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5">
                <a:lumMod val="75000"/>
                <a:lumOff val="25000"/>
              </a:schemeClr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4639068" y="4112213"/>
            <a:ext cx="318961" cy="279546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6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528710" y="3340175"/>
            <a:ext cx="224057" cy="30272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26">
              <a:solidFill>
                <a:schemeClr val="tx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3669D6A-C0BA-4170-A95C-5ADED6B3A867}"/>
              </a:ext>
            </a:extLst>
          </p:cNvPr>
          <p:cNvSpPr txBox="1"/>
          <p:nvPr/>
        </p:nvSpPr>
        <p:spPr>
          <a:xfrm>
            <a:off x="7255847" y="1893035"/>
            <a:ext cx="22041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Researchers </a:t>
            </a:r>
          </a:p>
          <a:p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&amp; IT experts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1C42820-AD5C-4D83-A164-79FEC6437A00}"/>
              </a:ext>
            </a:extLst>
          </p:cNvPr>
          <p:cNvSpPr txBox="1"/>
          <p:nvPr/>
        </p:nvSpPr>
        <p:spPr>
          <a:xfrm>
            <a:off x="7356846" y="3286498"/>
            <a:ext cx="2204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Volunteers 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3D07816-B54F-4C52-A420-B8A08E99C030}"/>
              </a:ext>
            </a:extLst>
          </p:cNvPr>
          <p:cNvSpPr txBox="1"/>
          <p:nvPr/>
        </p:nvSpPr>
        <p:spPr>
          <a:xfrm>
            <a:off x="3596162" y="1874304"/>
            <a:ext cx="2204166" cy="53091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altLang="ko-KR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Experienced consultants</a:t>
            </a:r>
            <a:endParaRPr lang="ko-KR" altLang="en-US" sz="1500" b="1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DF4C9-B68B-47C2-8B16-BA1FA5C1E019}"/>
              </a:ext>
            </a:extLst>
          </p:cNvPr>
          <p:cNvGrpSpPr/>
          <p:nvPr/>
        </p:nvGrpSpPr>
        <p:grpSpPr>
          <a:xfrm>
            <a:off x="1524000" y="3143014"/>
            <a:ext cx="2226514" cy="438581"/>
            <a:chOff x="3017859" y="4283314"/>
            <a:chExt cx="2579765" cy="584774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9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3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Project managers</a:t>
              </a:r>
              <a:endParaRPr lang="ko-KR" altLang="en-US" sz="15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Meet Our Team</a:t>
            </a:r>
          </a:p>
        </p:txBody>
      </p:sp>
      <p:sp>
        <p:nvSpPr>
          <p:cNvPr id="104" name="Rectangle 30">
            <a:extLst>
              <a:ext uri="{FF2B5EF4-FFF2-40B4-BE49-F238E27FC236}">
                <a16:creationId xmlns:a16="http://schemas.microsoft.com/office/drawing/2014/main" id="{61AA15BB-1ED0-43A4-BA2D-276A0A42E9BD}"/>
              </a:ext>
            </a:extLst>
          </p:cNvPr>
          <p:cNvSpPr/>
          <p:nvPr/>
        </p:nvSpPr>
        <p:spPr>
          <a:xfrm>
            <a:off x="5383596" y="3328282"/>
            <a:ext cx="348370" cy="34735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AEDFE4-D218-409E-8D70-BE0C933D57FC}"/>
              </a:ext>
            </a:extLst>
          </p:cNvPr>
          <p:cNvGrpSpPr/>
          <p:nvPr/>
        </p:nvGrpSpPr>
        <p:grpSpPr>
          <a:xfrm>
            <a:off x="5707433" y="4221343"/>
            <a:ext cx="772751" cy="585905"/>
            <a:chOff x="3366914" y="2916559"/>
            <a:chExt cx="2424286" cy="1655441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0E4DF75F-BAAE-4157-AE90-094B57398A51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7905DC42-AC0F-451C-A4F6-835285A47105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08" name="Rectangle 3">
              <a:extLst>
                <a:ext uri="{FF2B5EF4-FFF2-40B4-BE49-F238E27FC236}">
                  <a16:creationId xmlns:a16="http://schemas.microsoft.com/office/drawing/2014/main" id="{63780BAC-241D-4A98-8BE0-469B0EF5D7F7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09" name="Rectangle 3">
              <a:extLst>
                <a:ext uri="{FF2B5EF4-FFF2-40B4-BE49-F238E27FC236}">
                  <a16:creationId xmlns:a16="http://schemas.microsoft.com/office/drawing/2014/main" id="{F47250E0-867D-494E-9EC1-486C5830C4A7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10" name="Oval 7">
              <a:extLst>
                <a:ext uri="{FF2B5EF4-FFF2-40B4-BE49-F238E27FC236}">
                  <a16:creationId xmlns:a16="http://schemas.microsoft.com/office/drawing/2014/main" id="{DE76760D-71F7-4D21-AA3C-4F4C2A7D4A62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E2191D2-14D1-4DE0-B53F-6AA53C9CB0D5}"/>
              </a:ext>
            </a:extLst>
          </p:cNvPr>
          <p:cNvGrpSpPr/>
          <p:nvPr/>
        </p:nvGrpSpPr>
        <p:grpSpPr>
          <a:xfrm>
            <a:off x="5303387" y="3997855"/>
            <a:ext cx="3814519" cy="1618948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2353D81-3192-49EE-9C49-DF31C31A35D9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9E47FB7-86F0-4B28-85EF-EF57818583BE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32AC445-B047-44C3-A690-94E257363DC0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73D8940-2C02-4DE0-8E66-7A9323F00CF5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1756E41-0833-4D96-A489-050B1CBAEF58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B038993-7886-49E6-AED3-8DA78D9D3A83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3EA2949-18E2-484C-B610-700A3A9C87D7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C97480EC-7982-4E22-B4A9-5653332E59F0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CC2EC5C-6F4A-49F7-8A94-5B77006A8AFD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6F396E8-7676-4AC6-B194-B1CA5A5D871C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0871B5C-67D6-4F39-BF48-48F10C26934C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D5331F96-F6BC-4A40-8BCA-D64330F8B55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006A1DD2-9EE4-4D11-8587-7A4339855090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1350"/>
            </a:p>
          </p:txBody>
        </p:sp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D3FAF7D5-4A7E-4629-B505-B35C6C208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15" t="32988" b="35498"/>
          <a:stretch/>
        </p:blipFill>
        <p:spPr>
          <a:xfrm>
            <a:off x="3217837" y="5096741"/>
            <a:ext cx="1497794" cy="50654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73" name="Heart 38">
            <a:extLst>
              <a:ext uri="{FF2B5EF4-FFF2-40B4-BE49-F238E27FC236}">
                <a16:creationId xmlns:a16="http://schemas.microsoft.com/office/drawing/2014/main" id="{52122A27-156A-32CE-CC4F-E826874BC356}"/>
              </a:ext>
            </a:extLst>
          </p:cNvPr>
          <p:cNvSpPr/>
          <p:nvPr/>
        </p:nvSpPr>
        <p:spPr>
          <a:xfrm>
            <a:off x="7200927" y="4161699"/>
            <a:ext cx="283502" cy="275011"/>
          </a:xfrm>
          <a:prstGeom prst="hear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B70369E4-3EED-97A5-BA81-B4AB9F816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231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Main Target Groups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7AB3EE05-BD07-4B88-81F8-A8F77160EA1E}"/>
              </a:ext>
            </a:extLst>
          </p:cNvPr>
          <p:cNvGrpSpPr/>
          <p:nvPr/>
        </p:nvGrpSpPr>
        <p:grpSpPr>
          <a:xfrm flipH="1">
            <a:off x="6237920" y="2325730"/>
            <a:ext cx="1233291" cy="2180818"/>
            <a:chOff x="4748872" y="1861088"/>
            <a:chExt cx="1233291" cy="2180818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AEC61FD6-5CA0-4191-93E3-258E5FEBF8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8872" y="3841849"/>
              <a:ext cx="635276" cy="174566"/>
            </a:xfrm>
            <a:prstGeom prst="bentConnector3">
              <a:avLst>
                <a:gd name="adj1" fmla="val -65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F4FF7164-FB3F-493B-B0C1-3A1FEB571DF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99598" y="2359340"/>
              <a:ext cx="2180818" cy="1184313"/>
            </a:xfrm>
            <a:prstGeom prst="bentConnector3">
              <a:avLst>
                <a:gd name="adj1" fmla="val 99677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F813744F-7D11-45BA-81E9-7DE2588DFBF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54684" y="3010552"/>
              <a:ext cx="1188719" cy="839994"/>
            </a:xfrm>
            <a:prstGeom prst="bentConnector3">
              <a:avLst>
                <a:gd name="adj1" fmla="val 99331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A361F588-A6FA-4815-B0A7-A9522EB456C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FC677E64-C276-4224-8000-03A8923F8F8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54AECC95-9053-4E64-A2CC-069E8985ECD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4DBEE899-CE27-4865-8C91-3A0839614534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D13D3FD-36CA-47EE-AD12-7E15C9300928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2FB8B26-2296-4234-8E40-D16F8934940A}"/>
              </a:ext>
            </a:extLst>
          </p:cNvPr>
          <p:cNvSpPr/>
          <p:nvPr/>
        </p:nvSpPr>
        <p:spPr>
          <a:xfrm>
            <a:off x="7274547" y="2980287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A2F0CE-EE79-43E6-82C4-CE869312FC42}"/>
              </a:ext>
            </a:extLst>
          </p:cNvPr>
          <p:cNvSpPr/>
          <p:nvPr/>
        </p:nvSpPr>
        <p:spPr>
          <a:xfrm>
            <a:off x="7274547" y="3970677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994EFC2-0D0C-4330-84A0-DDFF60B952F5}"/>
              </a:ext>
            </a:extLst>
          </p:cNvPr>
          <p:cNvSpPr/>
          <p:nvPr/>
        </p:nvSpPr>
        <p:spPr>
          <a:xfrm>
            <a:off x="7274547" y="1989895"/>
            <a:ext cx="671669" cy="671669"/>
          </a:xfrm>
          <a:prstGeom prst="ellipse">
            <a:avLst/>
          </a:prstGeom>
          <a:solidFill>
            <a:schemeClr val="accent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FCC30D-2D32-4F9B-B919-E63C5997C07B}"/>
              </a:ext>
            </a:extLst>
          </p:cNvPr>
          <p:cNvSpPr/>
          <p:nvPr/>
        </p:nvSpPr>
        <p:spPr>
          <a:xfrm>
            <a:off x="4280881" y="2485091"/>
            <a:ext cx="671669" cy="671669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6D2A41-B346-4436-85EA-183BD1E2E034}"/>
              </a:ext>
            </a:extLst>
          </p:cNvPr>
          <p:cNvSpPr/>
          <p:nvPr/>
        </p:nvSpPr>
        <p:spPr>
          <a:xfrm>
            <a:off x="4280881" y="3475483"/>
            <a:ext cx="671669" cy="671669"/>
          </a:xfrm>
          <a:prstGeom prst="ellipse">
            <a:avLst/>
          </a:prstGeom>
          <a:solidFill>
            <a:schemeClr val="accent6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Donut 15">
            <a:extLst>
              <a:ext uri="{FF2B5EF4-FFF2-40B4-BE49-F238E27FC236}">
                <a16:creationId xmlns:a16="http://schemas.microsoft.com/office/drawing/2014/main" id="{7AEB8E8B-8DEF-4488-8135-11E998F27575}"/>
              </a:ext>
            </a:extLst>
          </p:cNvPr>
          <p:cNvSpPr>
            <a:spLocks/>
          </p:cNvSpPr>
          <p:nvPr/>
        </p:nvSpPr>
        <p:spPr>
          <a:xfrm>
            <a:off x="4407092" y="2613802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4DF39219-6F16-4A31-8B83-136DBCC75B61}"/>
              </a:ext>
            </a:extLst>
          </p:cNvPr>
          <p:cNvSpPr/>
          <p:nvPr/>
        </p:nvSpPr>
        <p:spPr>
          <a:xfrm>
            <a:off x="4425530" y="3594044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ACF39DF4-2FDD-4699-BC23-63039C9D25CC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Block Arc 5">
            <a:extLst>
              <a:ext uri="{FF2B5EF4-FFF2-40B4-BE49-F238E27FC236}">
                <a16:creationId xmlns:a16="http://schemas.microsoft.com/office/drawing/2014/main" id="{AFFDD1C0-A766-44D1-AC69-207328B18E1B}"/>
              </a:ext>
            </a:extLst>
          </p:cNvPr>
          <p:cNvSpPr>
            <a:spLocks noChangeAspect="1"/>
          </p:cNvSpPr>
          <p:nvPr/>
        </p:nvSpPr>
        <p:spPr>
          <a:xfrm rot="10800000">
            <a:off x="7436469" y="3123059"/>
            <a:ext cx="353424" cy="381116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1" name="자유형: 도형 61">
            <a:extLst>
              <a:ext uri="{FF2B5EF4-FFF2-40B4-BE49-F238E27FC236}">
                <a16:creationId xmlns:a16="http://schemas.microsoft.com/office/drawing/2014/main" id="{B0A36770-146B-45DD-B48A-5E1CEA2C7C2A}"/>
              </a:ext>
            </a:extLst>
          </p:cNvPr>
          <p:cNvSpPr>
            <a:spLocks noChangeAspect="1"/>
          </p:cNvSpPr>
          <p:nvPr/>
        </p:nvSpPr>
        <p:spPr>
          <a:xfrm>
            <a:off x="7451733" y="4099940"/>
            <a:ext cx="320785" cy="381117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64A7D-2140-48FC-8A17-2F13F21FC8B3}"/>
              </a:ext>
            </a:extLst>
          </p:cNvPr>
          <p:cNvSpPr/>
          <p:nvPr/>
        </p:nvSpPr>
        <p:spPr>
          <a:xfrm>
            <a:off x="7436469" y="2153475"/>
            <a:ext cx="336049" cy="397579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2BFB7DF-40FE-4E11-85B5-6C965788DA00}"/>
              </a:ext>
            </a:extLst>
          </p:cNvPr>
          <p:cNvGrpSpPr/>
          <p:nvPr/>
        </p:nvGrpSpPr>
        <p:grpSpPr>
          <a:xfrm>
            <a:off x="4441913" y="4612140"/>
            <a:ext cx="3336427" cy="2261435"/>
            <a:chOff x="8575466" y="4002385"/>
            <a:chExt cx="4090559" cy="2772587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3829E9-7F51-4E7B-8B14-267C91AFAF8E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84DFBC6-89EC-443F-BAEF-AFB223A4CCC0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DA2FDA14-561B-4D11-8AA1-4AA7E05B0A0A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4D7E5D8-4A69-446B-9678-EA1240FB347F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629C7B9-2D5E-49E0-B07B-02D4D5070C0A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B1E56BF-0B1B-4FF9-8F13-8A17EEC09A19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1D07820-0FC6-453D-B921-9B5E3475C8D5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32969F3-B0D0-4EB8-A634-F8B18E6A617E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5B7FFB9-7F7A-4665-A55B-0E98C7C4E8A1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8FA87E0-E7B4-41D3-A9F7-59D41BC466EC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69E632C2-C1F9-4344-992F-5E9CA5872431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7B59FF5-22AE-436E-AB7B-F7194A97C8CE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B66359-FFE0-4400-9356-63944D6A26F2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6F8D603-8CA6-4F32-9A76-C452AE978D57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4">
              <a:extLst>
                <a:ext uri="{FF2B5EF4-FFF2-40B4-BE49-F238E27FC236}">
                  <a16:creationId xmlns:a16="http://schemas.microsoft.com/office/drawing/2014/main" id="{54266884-1B28-41F5-A5F4-4DC868F743DA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A14DFFD-544D-4396-BCDD-E48908081EFF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D6757941-F025-5B99-9BED-7F5F1BD1B9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90"/>
          <a:stretch/>
        </p:blipFill>
        <p:spPr>
          <a:xfrm>
            <a:off x="166597" y="104926"/>
            <a:ext cx="1200809" cy="1073443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7215FE9F-7692-857F-4472-9B90AC51298A}"/>
              </a:ext>
            </a:extLst>
          </p:cNvPr>
          <p:cNvSpPr txBox="1"/>
          <p:nvPr/>
        </p:nvSpPr>
        <p:spPr>
          <a:xfrm>
            <a:off x="8095497" y="3004482"/>
            <a:ext cx="29024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Children at risk of trafficking and exploitation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9B155B4-6B77-4DE5-EFF7-29CCF28C7E6D}"/>
              </a:ext>
            </a:extLst>
          </p:cNvPr>
          <p:cNvSpPr txBox="1"/>
          <p:nvPr/>
        </p:nvSpPr>
        <p:spPr>
          <a:xfrm>
            <a:off x="711834" y="1547745"/>
            <a:ext cx="35018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Long-term unemployed and those with low professional qualifications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C70A240D-D1C9-29B4-BAB2-FF3DF7CDA337}"/>
              </a:ext>
            </a:extLst>
          </p:cNvPr>
          <p:cNvSpPr txBox="1"/>
          <p:nvPr/>
        </p:nvSpPr>
        <p:spPr>
          <a:xfrm>
            <a:off x="8095497" y="3998131"/>
            <a:ext cx="312897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Women and especially women in difficult situations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C780519-7BD9-5C22-694F-8F78335ED021}"/>
              </a:ext>
            </a:extLst>
          </p:cNvPr>
          <p:cNvSpPr txBox="1"/>
          <p:nvPr/>
        </p:nvSpPr>
        <p:spPr>
          <a:xfrm>
            <a:off x="8095497" y="2047874"/>
            <a:ext cx="290247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People with physical disabilities and mental disorders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B4921C3-8B47-1542-2D10-6BF83E8ACEDC}"/>
              </a:ext>
            </a:extLst>
          </p:cNvPr>
          <p:cNvSpPr txBox="1"/>
          <p:nvPr/>
        </p:nvSpPr>
        <p:spPr>
          <a:xfrm>
            <a:off x="2191138" y="2630125"/>
            <a:ext cx="193883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Elderly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DA11E76-9433-1B88-9EE3-EFEC08D04127}"/>
              </a:ext>
            </a:extLst>
          </p:cNvPr>
          <p:cNvSpPr txBox="1"/>
          <p:nvPr/>
        </p:nvSpPr>
        <p:spPr>
          <a:xfrm>
            <a:off x="2004969" y="3674862"/>
            <a:ext cx="241556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Immigrants and refugees </a:t>
            </a:r>
          </a:p>
        </p:txBody>
      </p:sp>
    </p:spTree>
    <p:extLst>
      <p:ext uri="{BB962C8B-B14F-4D97-AF65-F5344CB8AC3E}">
        <p14:creationId xmlns:p14="http://schemas.microsoft.com/office/powerpoint/2010/main" val="65918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A876B"/>
      </a:accent1>
      <a:accent2>
        <a:srgbClr val="4D9724"/>
      </a:accent2>
      <a:accent3>
        <a:srgbClr val="90B141"/>
      </a:accent3>
      <a:accent4>
        <a:srgbClr val="CEDD46"/>
      </a:accent4>
      <a:accent5>
        <a:srgbClr val="1C4335"/>
      </a:accent5>
      <a:accent6>
        <a:srgbClr val="2E5B1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539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Ink Free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Marina Zotaki</cp:lastModifiedBy>
  <cp:revision>116</cp:revision>
  <dcterms:created xsi:type="dcterms:W3CDTF">2020-01-20T05:08:25Z</dcterms:created>
  <dcterms:modified xsi:type="dcterms:W3CDTF">2022-06-15T09:44:37Z</dcterms:modified>
</cp:coreProperties>
</file>